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9" r:id="rId3"/>
    <p:sldId id="257" r:id="rId4"/>
    <p:sldId id="258" r:id="rId5"/>
    <p:sldId id="280" r:id="rId6"/>
    <p:sldId id="269" r:id="rId7"/>
    <p:sldId id="259" r:id="rId8"/>
    <p:sldId id="270" r:id="rId9"/>
    <p:sldId id="260" r:id="rId10"/>
    <p:sldId id="298" r:id="rId11"/>
    <p:sldId id="295" r:id="rId12"/>
    <p:sldId id="296" r:id="rId13"/>
    <p:sldId id="272" r:id="rId14"/>
    <p:sldId id="299" r:id="rId15"/>
    <p:sldId id="268" r:id="rId16"/>
    <p:sldId id="263" r:id="rId17"/>
    <p:sldId id="264" r:id="rId18"/>
    <p:sldId id="281" r:id="rId19"/>
    <p:sldId id="273" r:id="rId20"/>
    <p:sldId id="265" r:id="rId21"/>
    <p:sldId id="266" r:id="rId22"/>
    <p:sldId id="267" r:id="rId23"/>
    <p:sldId id="303" r:id="rId24"/>
    <p:sldId id="284" r:id="rId25"/>
    <p:sldId id="274" r:id="rId26"/>
    <p:sldId id="275" r:id="rId27"/>
    <p:sldId id="300" r:id="rId28"/>
    <p:sldId id="301" r:id="rId29"/>
    <p:sldId id="302" r:id="rId30"/>
    <p:sldId id="276" r:id="rId31"/>
    <p:sldId id="277" r:id="rId32"/>
    <p:sldId id="289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FF"/>
    <a:srgbClr val="0000FF"/>
    <a:srgbClr val="6600CC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>
        <p:scale>
          <a:sx n="76" d="100"/>
          <a:sy n="76" d="100"/>
        </p:scale>
        <p:origin x="-118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E42A2-8013-4E6B-BB24-FEB0AA1B5346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109D6-76C4-47B1-B6C1-12CE78BFB0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67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109D6-76C4-47B1-B6C1-12CE78BFB0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02358-BAE6-476F-8C33-82AF264078F8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B9D8E-DA06-45F8-882C-5F6CBA4A9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A103-DF88-4EFA-B49F-5FC73704CCF4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F526-8718-4341-BE3D-629F12F35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BCD5B-D425-4B74-AD43-F53B4CC1733C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AD326-A404-4964-A60A-78BCDB0A2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5B11C-32DF-4210-B0CC-5F27C78311D1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E0B1E-E4A7-463D-B1DA-83602C549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A743-65F3-4CA1-9628-35D331ABB757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0903-5947-4CC1-9D3F-B63632ECB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B137-4714-417E-9140-745F0E453031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0D9CB-E8C9-47F9-A812-C19B648B7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64B2-9680-40BB-8A5A-22B1922F78AE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3FB3-679B-469E-83C1-D3A662F7F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96169-EDE6-4062-8B5B-25C72DF081D0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3CB60-054B-46A0-B765-40BA4F0EA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A37A-4658-4A53-AD18-2436EDD6C0B0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388C-2130-4FB8-A92F-A15194C65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E18E8-DE1E-47A3-88AE-03F446E54B7F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C40F8-AA88-4250-AC00-22B4D0586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115E8-88E9-4F12-BF3A-1D51E816ECEE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AF27-9DDE-4691-BAD3-32123AF72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422E99-4A61-4E45-AC2A-341773267BBE}" type="datetimeFigureOut">
              <a:rPr lang="ru-RU"/>
              <a:pPr>
                <a:defRPr/>
              </a:pPr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374590-2F96-43B3-8D88-4E9EFA256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ъект 4"/>
          <p:cNvSpPr>
            <a:spLocks noGrp="1"/>
          </p:cNvSpPr>
          <p:nvPr>
            <p:ph idx="1"/>
          </p:nvPr>
        </p:nvSpPr>
        <p:spPr>
          <a:xfrm>
            <a:off x="395288" y="273052"/>
            <a:ext cx="8291512" cy="58531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buFont typeface="Arial" charset="0"/>
              <a:buNone/>
            </a:pPr>
            <a:r>
              <a:rPr lang="ru-RU" sz="8000" b="1" i="1" dirty="0" smtClean="0">
                <a:solidFill>
                  <a:schemeClr val="accent1">
                    <a:lumMod val="75000"/>
                  </a:schemeClr>
                </a:solidFill>
              </a:rPr>
              <a:t>ОДИН ДЕНЬ</a:t>
            </a:r>
          </a:p>
          <a:p>
            <a:pPr marL="0" indent="0" algn="ctr">
              <a:buFont typeface="Arial" charset="0"/>
              <a:buNone/>
            </a:pPr>
            <a:r>
              <a:rPr lang="ru-RU" sz="8000" b="1" i="1" dirty="0" smtClean="0">
                <a:solidFill>
                  <a:schemeClr val="accent1">
                    <a:lumMod val="75000"/>
                  </a:schemeClr>
                </a:solidFill>
              </a:rPr>
              <a:t>ИЗ ЖИЗНИ </a:t>
            </a:r>
          </a:p>
          <a:p>
            <a:pPr marL="0" indent="0" algn="ctr">
              <a:buFont typeface="Arial" charset="0"/>
              <a:buNone/>
            </a:pPr>
            <a:r>
              <a:rPr lang="ru-RU" sz="8000" b="1" i="1" dirty="0" smtClean="0">
                <a:solidFill>
                  <a:schemeClr val="accent1">
                    <a:lumMod val="75000"/>
                  </a:schemeClr>
                </a:solidFill>
              </a:rPr>
              <a:t>НАШЕЙ ГРУППЫ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8579296" cy="6480720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На зарядку мы сходили</a:t>
            </a: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И поели и 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попили.</a:t>
            </a:r>
            <a:endParaRPr lang="ru-RU" sz="6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Пришла пора нам заниматься</a:t>
            </a: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овых 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знаний набираться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3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08012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Музыкальное воспитание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Админ\Desktop\Новая папка (3)\20160516_091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76464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C:\Users\Админ\Desktop\Новая папка (3)\20160516_0917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10445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2147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44016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Раз, два, три, четыре, пять…</a:t>
            </a:r>
            <a:b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научились мы считать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\Desktop\Новая папка (3)\20160516_105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0" y="1052736"/>
            <a:ext cx="4084896" cy="570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Админ\Desktop\Новая папка (3)\20160516_105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48472" cy="570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3653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3"/>
          <p:cNvSpPr>
            <a:spLocks noGrp="1"/>
          </p:cNvSpPr>
          <p:nvPr>
            <p:ph sz="half" idx="1"/>
          </p:nvPr>
        </p:nvSpPr>
        <p:spPr>
          <a:xfrm>
            <a:off x="251521" y="116633"/>
            <a:ext cx="8712968" cy="5101482"/>
          </a:xfrm>
        </p:spPr>
        <p:txBody>
          <a:bodyPr/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Любим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мы не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только бегать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веселиться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   играть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Кроме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этого мы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       очень 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любим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много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   рисовать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  <a:p>
            <a:pPr marL="0" indent="0">
              <a:buFont typeface="Arial" charset="0"/>
              <a:buNone/>
            </a:pPr>
            <a:endParaRPr lang="ru-RU" sz="4000" b="1" i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C:\Users\Админ\Desktop\Новая папка (3)\image-b7df4f76b146f3aa5e1ff6c005ffd1ad62c5e68b304a0b0597a3ca939da9484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36504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-531440"/>
            <a:ext cx="8229600" cy="1719064"/>
          </a:xfrm>
        </p:spPr>
        <p:txBody>
          <a:bodyPr/>
          <a:lstStyle/>
          <a:p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лепка и аппликация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дмин\Desktop\20160516_11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10445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Админ\Desktop\20160516_111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960440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47849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7683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-171400"/>
            <a:ext cx="8363272" cy="288032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ru-RU" sz="4400" b="1" i="1" dirty="0">
                <a:solidFill>
                  <a:srgbClr val="1F497D">
                    <a:lumMod val="75000"/>
                  </a:srgbClr>
                </a:solidFill>
              </a:rPr>
              <a:t>Свежий воздух малышам </a:t>
            </a:r>
            <a:r>
              <a:rPr lang="ru-RU" sz="4400" b="1" i="1" dirty="0" smtClean="0">
                <a:solidFill>
                  <a:srgbClr val="1F497D">
                    <a:lumMod val="75000"/>
                  </a:srgbClr>
                </a:solidFill>
              </a:rPr>
              <a:t>нужен </a:t>
            </a:r>
            <a:r>
              <a:rPr lang="ru-RU" sz="4400" b="1" i="1" dirty="0">
                <a:solidFill>
                  <a:srgbClr val="1F497D">
                    <a:lumMod val="75000"/>
                  </a:srgbClr>
                </a:solidFill>
              </a:rPr>
              <a:t>и полезен! Очень весело гулять </a:t>
            </a:r>
            <a:r>
              <a:rPr lang="ru-RU" sz="4400" b="1" i="1" dirty="0" smtClean="0">
                <a:solidFill>
                  <a:srgbClr val="1F497D">
                    <a:lumMod val="75000"/>
                  </a:srgbClr>
                </a:solidFill>
              </a:rPr>
              <a:t>и никаких </a:t>
            </a:r>
            <a:r>
              <a:rPr lang="ru-RU" sz="4400" b="1" i="1" dirty="0">
                <a:solidFill>
                  <a:srgbClr val="1F497D">
                    <a:lumMod val="75000"/>
                  </a:srgbClr>
                </a:solidFill>
              </a:rPr>
              <a:t>болезней!!!</a:t>
            </a:r>
          </a:p>
          <a:p>
            <a:endParaRPr lang="ru-RU" dirty="0"/>
          </a:p>
        </p:txBody>
      </p:sp>
      <p:pic>
        <p:nvPicPr>
          <p:cNvPr id="12290" name="Picture 2" descr="C:\Users\Админ\Desktop\image-f6bfc07d46227893a546bb9e8fdd18d92a10abca45d0ab3f69fa9517f80d4d00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920880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860032" y="1600202"/>
            <a:ext cx="38267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дмин\Desktop\image-a070420c1fae10040a235e037025dfc22858ebb77bfbcc4168dbd32efc1ff31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7646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Админ\Desktop\image-0d6543ee00ece6695c31d4ba1dd3da04d646a11ea3819cb644cbf0c845506c65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39"/>
            <a:ext cx="4320481" cy="653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Админ\Desktop\image-af39bedd7fa2675e3075be5f6347ed74e688f7994ada5fd858dab599f4a6cb0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C:\Users\Админ\Desktop\image-53ee69a35b6b994c426ddeb07d26db68c85c5b3078fdc64530a08d092bd59397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3"/>
            <a:ext cx="417646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42634" y="-99392"/>
            <a:ext cx="8064896" cy="216024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Тёплою водою </a:t>
            </a: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ручки </a:t>
            </a: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чисто мою! </a:t>
            </a: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Кусочек </a:t>
            </a: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мыла </a:t>
            </a: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я возьму и ладошки </a:t>
            </a: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им потру!</a:t>
            </a:r>
          </a:p>
          <a:p>
            <a:endParaRPr lang="ru-RU" sz="4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Админ\Desktop\20160516_115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35292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3"/>
          <p:cNvSpPr>
            <a:spLocks noGrp="1"/>
          </p:cNvSpPr>
          <p:nvPr>
            <p:ph sz="half" idx="1"/>
          </p:nvPr>
        </p:nvSpPr>
        <p:spPr>
          <a:xfrm>
            <a:off x="107504" y="1"/>
            <a:ext cx="8856984" cy="2060848"/>
          </a:xfrm>
        </p:spPr>
        <p:txBody>
          <a:bodyPr/>
          <a:lstStyle/>
          <a:p>
            <a:pPr marL="0" indent="0">
              <a:buNone/>
            </a:pP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Вкусный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на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столе обед, 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болтает        </a:t>
            </a:r>
          </a:p>
          <a:p>
            <a:pPr marL="0" indent="0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мой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сосед.</a:t>
            </a:r>
            <a:endParaRPr lang="ru-RU" sz="4800" b="1" i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Админ\Desktop\20160516_121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76464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49" y="273052"/>
            <a:ext cx="7715251" cy="585311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Админ\Downloads\582b7ff0c5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5" y="116632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292080" y="548680"/>
            <a:ext cx="3394720" cy="5577485"/>
          </a:xfrm>
        </p:spPr>
        <p:txBody>
          <a:bodyPr/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тарелки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       опустели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весь обед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мы дружно съели!</a:t>
            </a:r>
          </a:p>
          <a:p>
            <a:pPr marL="0" indent="0">
              <a:buNone/>
            </a:pPr>
            <a:endParaRPr lang="ru-RU" sz="4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506915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C:\Users\Админ\Desktop\image-b4419a88d87e2c4e4dd7b6c50ba9613f8ec80f0d017a8657fd46ab3cd3d8949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680519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3528392" cy="6336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Если целый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день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играть, 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можем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даже мы устать!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тогда, 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спасая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нас,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нам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приходит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ТИХИЙ ЧАС!!!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\Desktop\image-e8f66cba0abb0711023c3add1744efc527d7c417db5937174dfe8abb0ab9631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112568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"/>
            <a:ext cx="8964488" cy="2348880"/>
          </a:xfrm>
        </p:spPr>
        <p:txBody>
          <a:bodyPr/>
          <a:lstStyle/>
          <a:p>
            <a:pPr marL="0" indent="0" algn="ctr">
              <a:buNone/>
            </a:pPr>
            <a:endParaRPr lang="ru-RU" sz="66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После </a:t>
            </a:r>
            <a:r>
              <a:rPr lang="ru-RU" sz="6000" b="1" i="1" dirty="0">
                <a:solidFill>
                  <a:schemeClr val="tx2">
                    <a:lumMod val="75000"/>
                  </a:schemeClr>
                </a:solidFill>
              </a:rPr>
              <a:t>сна как все проснулись 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улыбнулись, потянулись, мы по  коврикам  прошлись</a:t>
            </a:r>
            <a:r>
              <a:rPr lang="ru-RU" sz="60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</a:rPr>
              <a:t>закаляйся не ленись</a:t>
            </a:r>
            <a:r>
              <a:rPr lang="ru-RU" sz="6000" b="1" i="1" dirty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  <a:p>
            <a:pPr marL="0" indent="0">
              <a:buNone/>
            </a:pPr>
            <a:endParaRPr lang="ru-RU" sz="6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\Desktop\image-9b4a92eeb68373dce269a75737ea0ab281a0eab3d357634c900de1ee80e424d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Админ\Desktop\image-67abb0d17a4fcbbe2917bb40410b34624e2f977ff079a5a4601e063aae30e6e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3560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95536" y="1165394"/>
            <a:ext cx="4038600" cy="43126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32040" y="764704"/>
            <a:ext cx="3754760" cy="5361461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И наденем мы штанишки. Повторяй за мной слова: «Ножка раз и ножка два»</a:t>
            </a:r>
          </a:p>
          <a:p>
            <a:pPr marL="0" indent="0">
              <a:buNone/>
            </a:pPr>
            <a:endParaRPr lang="ru-RU" sz="4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Админ\Desktop\image-d43c540e0264d385d88493403dc4940be6908c63992a7e5982c535f0a081868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536504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3240360"/>
          </a:xfrm>
        </p:spPr>
        <p:txBody>
          <a:bodyPr/>
          <a:lstStyle/>
          <a:p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Играть мы любим очень, Вы знаете, друзья!!! </a:t>
            </a: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Без </a:t>
            </a:r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игр прожить ребёнку </a:t>
            </a:r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никак</a:t>
            </a:r>
            <a:r>
              <a:rPr lang="ru-RU" sz="54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никак нельзя!!!</a:t>
            </a:r>
            <a:br>
              <a:rPr lang="ru-RU" sz="54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ru-RU" sz="5400" b="1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45693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Админ\Desktop\20160516_112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4968552" cy="388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0" name="Picture 4" descr="C:\Users\Админ\Desktop\20160516_11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07707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Админ\Desktop\SDC10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4078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DSC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59240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SDC10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480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Админ\Desktop\image-8f4bf124868466c7b1060e7dab74f4213db61877dfe03d54d95df8ce368da50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20480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9326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8712968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Рано – рано по утру «Чебурашка» ждет детвору. Весело встречает, в гости приглашает.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3212978"/>
            <a:ext cx="8219256" cy="2913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дмин\Desktop\20160516_114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64096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4357688" y="1286997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127125" algn="l"/>
              </a:tabLst>
            </a:pPr>
            <a:endParaRPr lang="ru-RU" sz="2800" dirty="0">
              <a:solidFill>
                <a:srgbClr val="0000FF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352928" cy="5184576"/>
          </a:xfrm>
        </p:spPr>
        <p:txBody>
          <a:bodyPr/>
          <a:lstStyle/>
          <a:p>
            <a:pPr marL="0" indent="0" algn="ctr">
              <a:buNone/>
            </a:pPr>
            <a:endParaRPr lang="ru-RU" sz="48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Солнышко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, не заходи,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дворе нас подожди! </a:t>
            </a:r>
            <a:endParaRPr lang="ru-RU" sz="48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Мы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сейчас идём гулять 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4800" b="1" i="1" dirty="0">
                <a:solidFill>
                  <a:schemeClr val="tx2">
                    <a:lumMod val="75000"/>
                  </a:schemeClr>
                </a:solidFill>
              </a:rPr>
              <a:t>родителей встречать.</a:t>
            </a:r>
          </a:p>
          <a:p>
            <a:pPr marL="0" indent="0" algn="ctr">
              <a:buNone/>
            </a:pPr>
            <a:endParaRPr lang="ru-RU" sz="4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4869160"/>
            <a:ext cx="4038600" cy="125700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6500813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\Desktop\image-26ac6a51dcc9777a45902e9184ae122a01654f241552b013e5f6232171fb7b5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C:\Users\Админ\Desktop\image-700950a746ce5653f55693f4fb8aa91b0f38acdd2ce55dfe69b34e891a5d6c7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88641"/>
            <a:ext cx="4212976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vatovo.ws/pic/news/big_6_20113516b1b9d62e_1263974327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91" y="2571750"/>
            <a:ext cx="52863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7224" y="714357"/>
            <a:ext cx="7000925" cy="2286016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827584" y="116634"/>
            <a:ext cx="8208912" cy="4525963"/>
          </a:xfrm>
        </p:spPr>
        <p:txBody>
          <a:bodyPr/>
          <a:lstStyle/>
          <a:p>
            <a:pPr marL="0" indent="0" algn="ctr">
              <a:buNone/>
            </a:pPr>
            <a:endParaRPr lang="ru-RU" sz="6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332656"/>
            <a:ext cx="8640960" cy="5544616"/>
          </a:xfrm>
        </p:spPr>
        <p:txBody>
          <a:bodyPr/>
          <a:lstStyle/>
          <a:p>
            <a:pPr marL="3657600" lvl="8" indent="0" algn="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Мы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зарядкой занимались: </a:t>
            </a:r>
            <a:endParaRPr lang="ru-RU" sz="4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657600" lvl="8" indent="0" algn="r">
              <a:buNone/>
            </a:pP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а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носочки поднимались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3657600" lvl="8" indent="0" algn="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и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тянули ручки ввысь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3657600" lvl="8" indent="0" algn="r">
              <a:buNone/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 ну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– ка, </a:t>
            </a: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солнышка коснись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!!!</a:t>
            </a:r>
          </a:p>
          <a:p>
            <a:endParaRPr lang="ru-RU" sz="5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дмин\Desktop\image-c12a5c58263f97e372648609150ad9135f36bd73beca5e3648587790fe5fd245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4536503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4" y="116632"/>
            <a:ext cx="8894695" cy="6336704"/>
          </a:xfrm>
        </p:spPr>
        <p:txBody>
          <a:bodyPr/>
          <a:lstStyle/>
          <a:p>
            <a:pPr marL="0" indent="0">
              <a:buNone/>
            </a:pPr>
            <a:endParaRPr lang="ru-RU" sz="4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44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   И с посудою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   как можем,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 нашей нянечке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    поможем!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дмин\Desktop\Новая папка (3)\image-0eda115de65c6269031c34d07402bb32fa4c5025cdbf82e238163fb1c6e5a50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3264"/>
            <a:ext cx="4500935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5"/>
          <p:cNvSpPr>
            <a:spLocks noGrp="1"/>
          </p:cNvSpPr>
          <p:nvPr>
            <p:ph idx="1"/>
          </p:nvPr>
        </p:nvSpPr>
        <p:spPr>
          <a:xfrm>
            <a:off x="4932040" y="273052"/>
            <a:ext cx="4032448" cy="639630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b="1" dirty="0" smtClean="0">
              <a:solidFill>
                <a:srgbClr val="00CC00"/>
              </a:solidFill>
              <a:latin typeface="Monotype Corsiva" pitchFamily="66" charset="0"/>
            </a:endParaRPr>
          </a:p>
          <a:p>
            <a:pPr marL="0" indent="0" algn="r">
              <a:buNone/>
            </a:pP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Мы 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столиком сидим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36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кусный 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завтрак мы 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едим. Постарались 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повара, 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приготовили </a:t>
            </a:r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</a:rPr>
              <a:t>с утра!!!</a:t>
            </a:r>
          </a:p>
          <a:p>
            <a:pPr marL="0" indent="0" algn="r">
              <a:buFont typeface="Arial" charset="0"/>
              <a:buNone/>
            </a:pPr>
            <a:endParaRPr lang="ru-RU" sz="3600" b="1" i="1" dirty="0" smtClean="0">
              <a:solidFill>
                <a:srgbClr val="00CC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Админ\Desktop\image-7bb1481281c9c4aa1ddf72a161b6d0326f87b019921c6be7855931b09ca17a2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2" y="260648"/>
            <a:ext cx="4946182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95536" y="404666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Утром нам давали кашу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     съела я быстрее Вани</a:t>
            </a:r>
          </a:p>
          <a:p>
            <a:pPr marL="0" indent="0">
              <a:buNone/>
            </a:pP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Да и Таню          догнала –</a:t>
            </a:r>
          </a:p>
          <a:p>
            <a:pPr marL="0" indent="0">
              <a:buNone/>
            </a:pPr>
            <a:r>
              <a:rPr lang="ru-RU" sz="4400" b="1" i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</a:rPr>
              <a:t>аша вкусная была!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дмин\Desktop\Новая папка (3)\image-b0ec2b887cef587e87cc277c0e5afb22c05972c871cc0243a038215888221545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3" y="116634"/>
            <a:ext cx="4464495" cy="662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395288" y="273052"/>
            <a:ext cx="8291512" cy="58531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dirty="0" smtClean="0"/>
          </a:p>
          <a:p>
            <a:pPr marL="0" indent="0" algn="ctr">
              <a:buFont typeface="Arial" charset="0"/>
              <a:buNone/>
            </a:pPr>
            <a:r>
              <a:rPr lang="ru-RU" dirty="0" smtClean="0"/>
              <a:t> </a:t>
            </a:r>
            <a:r>
              <a:rPr lang="ru-RU" sz="8800" b="1" i="1" dirty="0" smtClean="0">
                <a:solidFill>
                  <a:schemeClr val="tx2">
                    <a:lumMod val="75000"/>
                  </a:schemeClr>
                </a:solidFill>
              </a:rPr>
              <a:t>Поиграем, отдохнём </a:t>
            </a:r>
          </a:p>
          <a:p>
            <a:pPr marL="0" indent="0" algn="ctr">
              <a:buFont typeface="Arial" charset="0"/>
              <a:buNone/>
            </a:pPr>
            <a:r>
              <a:rPr lang="ru-RU" sz="8800" b="1" i="1" dirty="0" smtClean="0">
                <a:solidFill>
                  <a:schemeClr val="tx2">
                    <a:lumMod val="75000"/>
                  </a:schemeClr>
                </a:solidFill>
              </a:rPr>
              <a:t>и на занятия пойдём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Новая папка (3)\image-684b8b561e6ebf6de696db437b917643387eee5f89454b9b7f1eed21c17acad7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" y="116632"/>
            <a:ext cx="4248469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Админ\Desktop\Новая папка (3)\20160516_115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76464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</TotalTime>
  <Words>304</Words>
  <Application>Microsoft Office PowerPoint</Application>
  <PresentationFormat>Экран (4:3)</PresentationFormat>
  <Paragraphs>65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Музыкальное воспитание</vt:lpstr>
      <vt:lpstr>Раз, два, три, четыре, пять… научились мы считать</vt:lpstr>
      <vt:lpstr>Презентация PowerPoint</vt:lpstr>
      <vt:lpstr>        лепка и аппликация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Играть мы любим очень, Вы знаете, друзья!!!  Без игр прожить ребёнку никак, никак нельзя!!!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Russia</dc:creator>
  <cp:lastModifiedBy>Админ</cp:lastModifiedBy>
  <cp:revision>75</cp:revision>
  <dcterms:created xsi:type="dcterms:W3CDTF">2013-12-18T06:51:48Z</dcterms:created>
  <dcterms:modified xsi:type="dcterms:W3CDTF">2016-05-18T19:54:40Z</dcterms:modified>
</cp:coreProperties>
</file>