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2" r:id="rId4"/>
    <p:sldId id="260" r:id="rId5"/>
    <p:sldId id="257" r:id="rId6"/>
    <p:sldId id="258" r:id="rId7"/>
    <p:sldId id="261" r:id="rId8"/>
    <p:sldId id="259" r:id="rId9"/>
    <p:sldId id="267" r:id="rId10"/>
    <p:sldId id="268" r:id="rId11"/>
    <p:sldId id="269" r:id="rId12"/>
    <p:sldId id="263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8" autoAdjust="0"/>
    <p:restoredTop sz="94660"/>
  </p:normalViewPr>
  <p:slideViewPr>
    <p:cSldViewPr>
      <p:cViewPr varScale="1">
        <p:scale>
          <a:sx n="85" d="100"/>
          <a:sy n="85" d="100"/>
        </p:scale>
        <p:origin x="-96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99D3-349D-4AD1-9BAF-B2402B021703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833-D199-4393-A464-4ED8F31B46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99D3-349D-4AD1-9BAF-B2402B021703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833-D199-4393-A464-4ED8F31B46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99D3-349D-4AD1-9BAF-B2402B021703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833-D199-4393-A464-4ED8F31B463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99D3-349D-4AD1-9BAF-B2402B021703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833-D199-4393-A464-4ED8F31B463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99D3-349D-4AD1-9BAF-B2402B021703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833-D199-4393-A464-4ED8F31B46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99D3-349D-4AD1-9BAF-B2402B021703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833-D199-4393-A464-4ED8F31B463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99D3-349D-4AD1-9BAF-B2402B021703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833-D199-4393-A464-4ED8F31B46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99D3-349D-4AD1-9BAF-B2402B021703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833-D199-4393-A464-4ED8F31B46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99D3-349D-4AD1-9BAF-B2402B021703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833-D199-4393-A464-4ED8F31B46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99D3-349D-4AD1-9BAF-B2402B021703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833-D199-4393-A464-4ED8F31B463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99D3-349D-4AD1-9BAF-B2402B021703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833-D199-4393-A464-4ED8F31B463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38D99D3-349D-4AD1-9BAF-B2402B021703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DD04833-D199-4393-A464-4ED8F31B463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6166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189131.selcdn.ru/leonardo/assets/uploads/attachments/3215_NU0wk3X7xrzbjl5Mf6h8KFR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8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4402832" cy="12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cs541608.userapi.com/c836323/v836323002/6452d/5tfVe49Wle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1" y="223290"/>
            <a:ext cx="4806417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https://pp.userapi.com/c836323/v836323002/6453f/mElcJZCRx1c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786964" cy="313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p.userapi.com/c836323/v836323002/64547/nJIdmcCuyk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12520"/>
            <a:ext cx="4824536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37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8328"/>
            <a:ext cx="4392488" cy="12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c.pics.livejournal.com/prodavec_ovec/74808678/296143/296143_10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7"/>
            <a:ext cx="468052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turkrus.com/Source/resim/Haberresim/32879275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6730"/>
            <a:ext cx="4702471" cy="2872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press-unity.com/sites/default/files/field/image/large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1048"/>
            <a:ext cx="4702471" cy="2872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52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4104456" cy="1252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43808" y="2675467"/>
            <a:ext cx="3096344" cy="14016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s://voenpro.ru/img/images/bolshoj-flag-rf-rossiya-vpered%20%285%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7767"/>
            <a:ext cx="4643011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blogs.pravostok.ru/dvmolodo/files/2014/09/MhM4oELhTq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455438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3" descr="http://aifudm.net/upload/iblock/272/2724ff82b3558eae5df1426c683ec1a8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27461"/>
            <a:ext cx="4554388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9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43/237790/2/img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793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6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ds03.infourok.ru/uploads/ex/0a58/00022d37-2cba09c1/img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8280920" cy="5793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7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1.infourok.ru/images/doc/62/76446/img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1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5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404664"/>
            <a:ext cx="7408333" cy="57214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ds04.infourok.ru/uploads/ex/0adf/00030496-052cce3f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19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1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3.infourok.ru/uploads/ex/1048/000023cf-01586ea5/img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0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hnu.docdat.com/pars_docs/refs/176/175996/img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60705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6171880"/>
            <a:ext cx="7444349" cy="6543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9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548680"/>
            <a:ext cx="5256584" cy="10423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www.zavuch.ru/uploads/methodlib/2015/2/16/0010-010-belyj-mir-i-chistota-sovest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6048672" cy="316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arh-smi.ru/new_site/wordpress/wp-content/uploads/2015/04/sle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90" y="3356992"/>
            <a:ext cx="5832648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34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900igr.net/up/datas/148539/01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5746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0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ook.minemshop.ru/image/1014711576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imn-rossii-gimn-rossii-so-slova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5949280"/>
            <a:ext cx="465584" cy="46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2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142</TotalTime>
  <Words>0</Words>
  <Application>Microsoft Office PowerPoint</Application>
  <PresentationFormat>Экран (4:3)</PresentationFormat>
  <Paragraphs>0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16</cp:revision>
  <dcterms:created xsi:type="dcterms:W3CDTF">2017-08-21T16:20:49Z</dcterms:created>
  <dcterms:modified xsi:type="dcterms:W3CDTF">2017-11-10T18:23:17Z</dcterms:modified>
</cp:coreProperties>
</file>