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>
        <p:scale>
          <a:sx n="66" d="100"/>
          <a:sy n="66" d="100"/>
        </p:scale>
        <p:origin x="-149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12.11.2017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READ The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WOrds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484784"/>
            <a:ext cx="85324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Ride, cat, not, nose, head, nine, hand, parrot, ant, fine, sister, tiger, horse, four, house, plate, gate, sun, dark, black, fish, shine, fox, six, kite, daddy, elephant, snake, lamp, robot</a:t>
            </a:r>
            <a:endParaRPr lang="ru-RU" sz="4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1561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Презентация к уроку </a:t>
            </a:r>
            <a:b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английского языка 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04800" y="2204864"/>
            <a:ext cx="8686800" cy="3875261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5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класс</a:t>
            </a:r>
          </a:p>
          <a:p>
            <a:pPr algn="ctr"/>
            <a:r>
              <a:rPr lang="ru-RU" sz="5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Тема: «Глагол </a:t>
            </a:r>
            <a:r>
              <a:rPr lang="en-US" sz="5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have got”</a:t>
            </a:r>
          </a:p>
          <a:p>
            <a:pPr lvl="8"/>
            <a:endParaRPr lang="ru-RU" dirty="0" smtClean="0"/>
          </a:p>
          <a:p>
            <a:pPr lvl="8"/>
            <a:endParaRPr lang="ru-RU" dirty="0" smtClean="0"/>
          </a:p>
          <a:p>
            <a:pPr lvl="8"/>
            <a:endParaRPr lang="ru-RU" dirty="0" smtClean="0"/>
          </a:p>
          <a:p>
            <a:pPr lvl="8"/>
            <a:endParaRPr lang="ru-RU" dirty="0" smtClean="0"/>
          </a:p>
          <a:p>
            <a:pPr lvl="8" algn="r"/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Учитель Серова Л.В.</a:t>
            </a:r>
          </a:p>
          <a:p>
            <a:pPr lvl="8" algn="r"/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МБОУ ЦО №2</a:t>
            </a:r>
            <a:endParaRPr lang="ru-RU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 ГЛАГОЛА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HAVE GOT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 have got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have got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 has got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She has got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has got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We have got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You have got</a:t>
            </a: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They have got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Program Files (x86)\Microsoft Office\MEDIA\CAGCAT10\j030493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4149080"/>
            <a:ext cx="1819656" cy="16678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Вставьте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have got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 got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AutoShape 2" descr="Картинки по запрос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Картинки по запрос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Картинки по запрос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3079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844824"/>
            <a:ext cx="182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068960"/>
            <a:ext cx="1828800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475656" y="3356992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got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149080"/>
            <a:ext cx="18002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1187624" y="4365104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got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5229200"/>
            <a:ext cx="187220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691680" y="5445224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got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07704" y="2142838"/>
            <a:ext cx="208823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got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15616" y="2132856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He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23928" y="2132856"/>
            <a:ext cx="583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7544" y="3356992"/>
            <a:ext cx="1008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 </a:t>
            </a:r>
            <a:endParaRPr lang="ru-RU" sz="3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851920" y="3356992"/>
            <a:ext cx="9438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67544" y="4365104"/>
            <a:ext cx="5760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32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851920" y="4365104"/>
            <a:ext cx="5040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 </a:t>
            </a:r>
            <a:endParaRPr lang="ru-RU" sz="32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5445224"/>
            <a:ext cx="1008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She </a:t>
            </a:r>
            <a:endParaRPr lang="ru-RU" sz="32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851920" y="5460326"/>
            <a:ext cx="8640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Отрицательная форма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have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got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You have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got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He has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got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She has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got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 has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got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 have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got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You have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got</a:t>
            </a:r>
          </a:p>
          <a:p>
            <a:pPr algn="ctr"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They have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got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2314575" cy="1809750"/>
          </a:xfrm>
          <a:prstGeom prst="rect">
            <a:avLst/>
          </a:prstGeom>
        </p:spPr>
      </p:pic>
      <p:pic>
        <p:nvPicPr>
          <p:cNvPr id="6" name="Рисунок 5" descr="cute-baby-wallpapers-for-windows-7-kutq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628458">
            <a:off x="6300192" y="3568452"/>
            <a:ext cx="2424400" cy="1948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Вопросительная форма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1720" y="1340768"/>
            <a:ext cx="46805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 got ?</a:t>
            </a:r>
          </a:p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you got?</a:t>
            </a:r>
          </a:p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 got?</a:t>
            </a:r>
          </a:p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she got?</a:t>
            </a:r>
          </a:p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it got?</a:t>
            </a:r>
          </a:p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 got?</a:t>
            </a:r>
          </a:p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Have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 got?</a:t>
            </a:r>
          </a:p>
          <a:p>
            <a:r>
              <a:rPr lang="en-US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they got?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Составьте предложения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412776"/>
            <a:ext cx="49320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has, a, He, got, dog.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0032" y="1412776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 has got a dog.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1988840"/>
            <a:ext cx="5220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pen., not, We, got, a, have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1988840"/>
            <a:ext cx="4824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 have not got a pen.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636912"/>
            <a:ext cx="5868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3. have, kitten., they, got, grey, a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3212976"/>
            <a:ext cx="5055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They have got a grey kitten.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717032"/>
            <a:ext cx="5436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she, got, dark, Has, hair?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8024" y="3717032"/>
            <a:ext cx="4174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Has she got dark hair?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221088"/>
            <a:ext cx="5211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not, blue, It, eyes., got, has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4048" y="4293096"/>
            <a:ext cx="4464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has not got blue eyes.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725144"/>
            <a:ext cx="43444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cat? you, got, a, Have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7984" y="4797152"/>
            <a:ext cx="36263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Have you got a cat?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5301208"/>
            <a:ext cx="529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7.I, not, brother., have, a, got 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5536" y="5780782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have not got a brother.</a:t>
            </a: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154</TotalTime>
  <Words>334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READ The WOrds</vt:lpstr>
      <vt:lpstr>Презентация к уроку  английского языка </vt:lpstr>
      <vt:lpstr>ФОРМЫ ГЛАГОЛА HAVE GOT</vt:lpstr>
      <vt:lpstr>Вставьте have got или has got</vt:lpstr>
      <vt:lpstr>Отрицательная форма </vt:lpstr>
      <vt:lpstr>Вопросительная форма</vt:lpstr>
      <vt:lpstr>Составьте предложения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ГЛАГОЛА HAVE GOT</dc:title>
  <dc:creator>Полина Серова</dc:creator>
  <cp:lastModifiedBy>User</cp:lastModifiedBy>
  <cp:revision>23</cp:revision>
  <dcterms:created xsi:type="dcterms:W3CDTF">2015-11-30T16:34:15Z</dcterms:created>
  <dcterms:modified xsi:type="dcterms:W3CDTF">2017-11-12T12:33:24Z</dcterms:modified>
</cp:coreProperties>
</file>