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9" r:id="rId6"/>
    <p:sldId id="259" r:id="rId7"/>
    <p:sldId id="268" r:id="rId8"/>
    <p:sldId id="262" r:id="rId9"/>
    <p:sldId id="263" r:id="rId10"/>
    <p:sldId id="264" r:id="rId11"/>
    <p:sldId id="260" r:id="rId12"/>
    <p:sldId id="267" r:id="rId13"/>
    <p:sldId id="270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75" autoAdjust="0"/>
    <p:restoredTop sz="94718" autoAdjust="0"/>
  </p:normalViewPr>
  <p:slideViewPr>
    <p:cSldViewPr>
      <p:cViewPr>
        <p:scale>
          <a:sx n="118" d="100"/>
          <a:sy n="118" d="100"/>
        </p:scale>
        <p:origin x="-17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62E8F-D8BF-4C29-8EBB-805455AC4E20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579E4-9275-446C-A495-08F1CCEDC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1FA8-EAEF-4287-9FE5-6BCB1EBCCDED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7DBF-9E11-4A59-8A53-3355E9605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B6AC2-7B3D-42C7-A9A1-6524D54883C7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A40AB-BD2D-4478-886D-F2F7DB292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B35F-3217-4576-97EE-18303D5699E7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1CB11-2363-48A8-BE12-856BC7654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7A94A-E82A-4AAC-92C9-043346F5B134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F8C18-C4CD-4D05-9E0C-41FD8C032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66142-E3A1-4FAB-BFEF-734B028B1AA0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5D9B2-FB46-46B0-A510-FA7ED8D99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ED2BB-9420-49E9-B4A5-0363425E3335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8925C-5DEF-4527-AD51-BF2C10AA2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AAFA-A95C-4BDF-B7A3-BDF421F724E9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7DEDB-D77A-41C9-AF7B-C32E68259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AB8A-AE48-4DF3-BA60-B5E6F85EF290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09D0A-5773-4A80-B5C1-881DBFFA7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6F59D-9CF7-4422-99E9-227A934548CC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2ECC-2F69-46D9-8ABD-663AEA3F0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D5CD-7595-4D22-8D03-4D0AF0A146E4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1C77-131A-405C-8327-E32A97594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EE5027-EF99-4214-A3E7-1D027D7D9169}" type="datetimeFigureOut">
              <a:rPr lang="ru-RU"/>
              <a:pPr>
                <a:defRPr/>
              </a:pPr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317C48-2139-4A6D-8AD9-CDC9E07DA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amo4ki.users.photofile.ru/photo/ramo4ki/3476755/xlarge/7505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071538" y="2571744"/>
            <a:ext cx="7772400" cy="85725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70C0"/>
                </a:solidFill>
                <a:latin typeface="Book Antiqua" pitchFamily="18" charset="0"/>
              </a:rPr>
              <a:t>Исследовательский проект</a:t>
            </a: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429000"/>
            <a:ext cx="7488237" cy="928688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FF0000"/>
                </a:solidFill>
              </a:rPr>
              <a:t>Тема: «Белый снег пушистый»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5719" y="247831"/>
            <a:ext cx="81925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Calibri"/>
                <a:cs typeface="+mn-cs"/>
              </a:rPr>
              <a:t>МБДОУ Детский сад № 3 «Чебурашка»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4572008"/>
            <a:ext cx="328423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Calibri"/>
                <a:cs typeface="+mn-cs"/>
              </a:rPr>
              <a:t>Выполнила: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Calibri"/>
                <a:cs typeface="+mn-cs"/>
              </a:rPr>
              <a:t>Березовская Юля 4г.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Calibri"/>
                <a:cs typeface="+mn-cs"/>
              </a:rPr>
              <a:t>Руководитель воспитатель: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Calibri"/>
                <a:cs typeface="+mn-cs"/>
              </a:rPr>
              <a:t>Гнот</a:t>
            </a: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Calibri"/>
                <a:cs typeface="+mn-cs"/>
              </a:rPr>
              <a:t> Е.А.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6237312"/>
            <a:ext cx="17675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ГО «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Жатай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7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8" name="Picture 2" descr="http://ramo4ki.users.photofile.ru/photo/ramo4ki/3476755/xlarge/7505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885825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6"/>
          <p:cNvSpPr>
            <a:spLocks noChangeArrowheads="1"/>
          </p:cNvSpPr>
          <p:nvPr/>
        </p:nvSpPr>
        <p:spPr bwMode="auto">
          <a:xfrm>
            <a:off x="5364163" y="357188"/>
            <a:ext cx="3071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altLang="ru-RU" b="1">
                <a:solidFill>
                  <a:srgbClr val="FF0000"/>
                </a:solidFill>
              </a:rPr>
              <a:t>Эксперимент №3</a:t>
            </a:r>
          </a:p>
        </p:txBody>
      </p:sp>
      <p:sp>
        <p:nvSpPr>
          <p:cNvPr id="11270" name="Прямоугольник 7"/>
          <p:cNvSpPr>
            <a:spLocks noChangeArrowheads="1"/>
          </p:cNvSpPr>
          <p:nvPr/>
        </p:nvSpPr>
        <p:spPr bwMode="auto">
          <a:xfrm>
            <a:off x="2500313" y="785813"/>
            <a:ext cx="5072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altLang="ru-RU" sz="2400" b="1" dirty="0">
                <a:solidFill>
                  <a:srgbClr val="00B050"/>
                </a:solidFill>
              </a:rPr>
              <a:t>Почему нельзя есть снег?</a:t>
            </a:r>
          </a:p>
        </p:txBody>
      </p:sp>
      <p:sp>
        <p:nvSpPr>
          <p:cNvPr id="11271" name="Прямоугольник 11"/>
          <p:cNvSpPr>
            <a:spLocks noChangeArrowheads="1"/>
          </p:cNvSpPr>
          <p:nvPr/>
        </p:nvSpPr>
        <p:spPr bwMode="auto">
          <a:xfrm>
            <a:off x="285721" y="5072074"/>
            <a:ext cx="37862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Стакан талого снега процедили через марлю белого цвета</a:t>
            </a:r>
          </a:p>
        </p:txBody>
      </p:sp>
      <p:sp>
        <p:nvSpPr>
          <p:cNvPr id="11272" name="Прямоугольник 12"/>
          <p:cNvSpPr>
            <a:spLocks noChangeArrowheads="1"/>
          </p:cNvSpPr>
          <p:nvPr/>
        </p:nvSpPr>
        <p:spPr bwMode="auto">
          <a:xfrm>
            <a:off x="5143504" y="5143512"/>
            <a:ext cx="357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На марле остался мусор</a:t>
            </a:r>
            <a:r>
              <a:rPr lang="ru-RU" altLang="ru-RU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ru-RU" alt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C:\Users\Samsung\Desktop\детсад2\проект\20171130_2116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3786214" cy="3328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Samsung\Desktop\детсад2\проект\20171130_2116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2331" y="1685897"/>
            <a:ext cx="4224343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>
            <a:off x="1071538" y="5934670"/>
            <a:ext cx="7429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altLang="ru-RU" b="1" dirty="0" smtClean="0">
                <a:solidFill>
                  <a:srgbClr val="FF0000"/>
                </a:solidFill>
                <a:latin typeface="Comic Sans MS" pitchFamily="66" charset="0"/>
              </a:rPr>
              <a:t>Вывод:</a:t>
            </a:r>
            <a:r>
              <a:rPr lang="ru-RU" altLang="ru-RU" b="1" dirty="0" smtClean="0">
                <a:solidFill>
                  <a:srgbClr val="002060"/>
                </a:solidFill>
                <a:latin typeface="Comic Sans MS" pitchFamily="66" charset="0"/>
              </a:rPr>
              <a:t> Значит </a:t>
            </a:r>
            <a:r>
              <a:rPr lang="ru-RU" altLang="ru-RU" b="1" dirty="0">
                <a:solidFill>
                  <a:srgbClr val="002060"/>
                </a:solidFill>
                <a:latin typeface="Comic Sans MS" pitchFamily="66" charset="0"/>
              </a:rPr>
              <a:t>снег грязный, поэтому его есть нельзя.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ramo4ki.users.photofile.ru/photo/ramo4ki/3476755/xlarge/750512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214313"/>
            <a:ext cx="8858250" cy="6500812"/>
          </a:xfrm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714375" y="2786058"/>
            <a:ext cx="8072467" cy="2000250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solidFill>
                  <a:srgbClr val="002060"/>
                </a:solidFill>
                <a:latin typeface="Comic Sans MS" pitchFamily="66" charset="0"/>
              </a:rPr>
              <a:t>Скрипит снег под ногами только в морозную погоду.</a:t>
            </a:r>
            <a:br>
              <a:rPr lang="ru-RU" altLang="ru-RU" sz="2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altLang="ru-RU" sz="2000" dirty="0" smtClean="0">
                <a:solidFill>
                  <a:srgbClr val="002060"/>
                </a:solidFill>
                <a:latin typeface="Comic Sans MS" pitchFamily="66" charset="0"/>
              </a:rPr>
              <a:t>Снежинка состоит из кристалликов льда. Когда мы идем эти кристаллы с хрустом ломаются, а так как их много, то мы слышим этот звук</a:t>
            </a:r>
          </a:p>
        </p:txBody>
      </p:sp>
      <p:sp>
        <p:nvSpPr>
          <p:cNvPr id="12292" name="Прямоугольник 7"/>
          <p:cNvSpPr>
            <a:spLocks noChangeArrowheads="1"/>
          </p:cNvSpPr>
          <p:nvPr/>
        </p:nvSpPr>
        <p:spPr bwMode="auto">
          <a:xfrm>
            <a:off x="2500313" y="785813"/>
            <a:ext cx="5072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altLang="ru-RU" sz="2400" b="1">
                <a:solidFill>
                  <a:srgbClr val="00B050"/>
                </a:solidFill>
              </a:rPr>
              <a:t>Почему  снег скрипит?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ramo4ki.users.photofile.ru/photo/ramo4ki/3476755/xlarge/7505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214313"/>
            <a:ext cx="885825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92275" y="404813"/>
            <a:ext cx="6551613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latin typeface="Calibri"/>
                <a:cs typeface="+mn-cs"/>
              </a:rPr>
              <a:t>                                                             4.Эксперимент.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FF00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B050"/>
                </a:solidFill>
                <a:latin typeface="Calibri"/>
                <a:cs typeface="+mn-cs"/>
              </a:rPr>
              <a:t>Действительно ли снег «согревает»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B050"/>
                </a:solidFill>
                <a:latin typeface="Calibri"/>
                <a:cs typeface="+mn-cs"/>
              </a:rPr>
              <a:t> все живое в морозы? . </a:t>
            </a:r>
          </a:p>
        </p:txBody>
      </p:sp>
      <p:pic>
        <p:nvPicPr>
          <p:cNvPr id="4" name="Picture 2" descr="C:\Users\User\Desktop\Новая папка (2)\IMG-20171012-WA0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27938"/>
            <a:ext cx="6074176" cy="3763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ramo4ki.users.photofile.ru/photo/ramo4ki/3476755/xlarge/7505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214313"/>
            <a:ext cx="885825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Samsung\Desktop\детсад2\фото\20171203_144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928670"/>
            <a:ext cx="328614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Samsung\Desktop\детсад2\фото\20171203_144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928670"/>
            <a:ext cx="335758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500034" y="357166"/>
            <a:ext cx="3786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altLang="ru-RU" b="1" dirty="0" smtClean="0">
                <a:solidFill>
                  <a:srgbClr val="002060"/>
                </a:solidFill>
              </a:rPr>
              <a:t>1 стакан с водой закопали в снег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00628" y="285728"/>
            <a:ext cx="3857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altLang="ru-RU" b="1" dirty="0" smtClean="0">
                <a:solidFill>
                  <a:srgbClr val="002060"/>
                </a:solidFill>
              </a:rPr>
              <a:t>2-й стакан с водой просто присыпали снегом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pic>
        <p:nvPicPr>
          <p:cNvPr id="1030" name="Picture 6" descr="C:\Users\Samsung\Desktop\детсад2\фото\20171203_1641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643314"/>
            <a:ext cx="321471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286348" y="3286124"/>
            <a:ext cx="3857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altLang="ru-RU" sz="2000" b="1" dirty="0" smtClean="0">
                <a:solidFill>
                  <a:srgbClr val="002060"/>
                </a:solidFill>
              </a:rPr>
              <a:t>Вода замерзла</a:t>
            </a:r>
            <a:endParaRPr lang="ru-RU" altLang="ru-RU" sz="2000" b="1" dirty="0">
              <a:solidFill>
                <a:srgbClr val="002060"/>
              </a:solidFill>
            </a:endParaRPr>
          </a:p>
        </p:txBody>
      </p:sp>
      <p:pic>
        <p:nvPicPr>
          <p:cNvPr id="1031" name="Picture 7" descr="C:\Users\Samsung\Desktop\детсад2\фото\20171203_1652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3643314"/>
            <a:ext cx="328614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00034" y="3286124"/>
            <a:ext cx="38576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altLang="ru-RU" b="1" dirty="0" smtClean="0">
                <a:solidFill>
                  <a:srgbClr val="002060"/>
                </a:solidFill>
              </a:rPr>
              <a:t>Вода полностью не замерзла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85720" y="6150114"/>
            <a:ext cx="83582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altLang="ru-RU" sz="2000" b="1" dirty="0" smtClean="0">
                <a:solidFill>
                  <a:srgbClr val="FF0000"/>
                </a:solidFill>
              </a:rPr>
              <a:t>Вывод: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Значит под снегом тепло, снег играет роль шубы.</a:t>
            </a:r>
            <a:endParaRPr lang="ru-RU" alt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amo4ki.users.photofile.ru/photo/ramo4ki/3476755/xlarge/7505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885825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2500313" y="785813"/>
            <a:ext cx="5072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altLang="ru-RU" sz="2400" b="1">
                <a:solidFill>
                  <a:srgbClr val="FF0000"/>
                </a:solidFill>
              </a:rPr>
              <a:t>Результат: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1500188" y="1500188"/>
            <a:ext cx="7000875" cy="445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altLang="ru-RU" sz="2400" b="1" u="sng" dirty="0">
                <a:solidFill>
                  <a:srgbClr val="002060"/>
                </a:solidFill>
              </a:rPr>
              <a:t>Во время работы я узнала:</a:t>
            </a:r>
          </a:p>
          <a:p>
            <a:pPr marL="342900" indent="-342900" algn="ctr">
              <a:spcBef>
                <a:spcPct val="20000"/>
              </a:spcBef>
            </a:pPr>
            <a:endParaRPr lang="ru-RU" altLang="ru-RU" sz="2400" b="1" u="sng" dirty="0">
              <a:solidFill>
                <a:srgbClr val="00206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endParaRPr lang="ru-RU" altLang="ru-RU" sz="2400" b="1" u="sng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Изучила свойства снега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</a:rPr>
              <a:t>Почему </a:t>
            </a:r>
            <a:r>
              <a:rPr lang="ru-RU" altLang="ru-RU" sz="2400" b="1" dirty="0">
                <a:solidFill>
                  <a:srgbClr val="002060"/>
                </a:solidFill>
              </a:rPr>
              <a:t>снег скрипит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altLang="ru-RU" sz="2400" b="1" dirty="0">
                <a:solidFill>
                  <a:srgbClr val="002060"/>
                </a:solidFill>
              </a:rPr>
              <a:t>Почему его нельзя есть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Снег </a:t>
            </a:r>
            <a:r>
              <a:rPr lang="ru-RU" altLang="ru-RU" sz="2400" b="1" dirty="0">
                <a:solidFill>
                  <a:srgbClr val="002060"/>
                </a:solidFill>
              </a:rPr>
              <a:t>зимой как шуба для всего живого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altLang="ru-RU" sz="2400" b="1" dirty="0">
                <a:solidFill>
                  <a:srgbClr val="002060"/>
                </a:solidFill>
              </a:rPr>
              <a:t>А еще на снегу можно рисовать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altLang="ru-RU" sz="2400" b="1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altLang="ru-RU" sz="2400" b="1" dirty="0">
              <a:solidFill>
                <a:srgbClr val="002060"/>
              </a:solidFill>
            </a:endParaRP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428625" y="4429125"/>
            <a:ext cx="82867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endParaRPr lang="ru-RU" altLang="ru-RU" sz="2400" b="1" dirty="0">
              <a:solidFill>
                <a:srgbClr val="00206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endParaRPr lang="ru-RU" altLang="ru-RU" sz="2400" b="1" dirty="0">
              <a:solidFill>
                <a:srgbClr val="00206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2400" b="1" dirty="0">
                <a:solidFill>
                  <a:srgbClr val="002060"/>
                </a:solidFill>
              </a:rPr>
              <a:t>Я люблю зиму.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2400" b="1" dirty="0">
                <a:solidFill>
                  <a:srgbClr val="002060"/>
                </a:solidFill>
              </a:rPr>
              <a:t>Гулять на свежем воздухе зимой – это не только полезно, но и интересно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ramo4ki.users.photofile.ru/photo/ramo4ki/3476755/xlarge/7505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885825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1071563" y="3214688"/>
            <a:ext cx="76438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altLang="ru-RU" sz="4400" b="1">
                <a:solidFill>
                  <a:srgbClr val="002060"/>
                </a:solidFill>
                <a:latin typeface="Comic Sans MS" pitchFamily="66" charset="0"/>
              </a:rPr>
              <a:t>СПАСИБО ЗА ВНИМАНИЕ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amo4ki.users.photofile.ru/photo/ramo4ki/3476755/xlarge/7505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715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3786188"/>
            <a:ext cx="7929563" cy="2500312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002060"/>
                </a:solidFill>
                <a:latin typeface="Book Antiqua" pitchFamily="18" charset="0"/>
              </a:rPr>
              <a:t>Здравствуйте!</a:t>
            </a:r>
          </a:p>
          <a:p>
            <a:pPr eaLnBrk="1" hangingPunct="1"/>
            <a:r>
              <a:rPr lang="ru-RU" altLang="ru-RU" sz="2400" smtClean="0">
                <a:solidFill>
                  <a:srgbClr val="002060"/>
                </a:solidFill>
                <a:latin typeface="Book Antiqua" pitchFamily="18" charset="0"/>
              </a:rPr>
              <a:t>Меня зовут Березовская Юля, мне 4 года , я хожу в детский сад «Чебурашка» и хочу Вас познакомить с нашим проектом «Белый снег пушистый»</a:t>
            </a:r>
          </a:p>
          <a:p>
            <a:pPr eaLnBrk="1" hangingPunct="1"/>
            <a:r>
              <a:rPr lang="ru-RU" altLang="ru-RU" sz="2400" smtClean="0">
                <a:solidFill>
                  <a:srgbClr val="002060"/>
                </a:solidFill>
                <a:latin typeface="Book Antiqua" pitchFamily="18" charset="0"/>
              </a:rPr>
              <a:t>Я очень веселая, добрая, любознательная девочка</a:t>
            </a:r>
          </a:p>
        </p:txBody>
      </p:sp>
      <p:pic>
        <p:nvPicPr>
          <p:cNvPr id="5" name="Picture 2" descr="C:\Users\User\Desktop\Новая папка (2)\Sent\IMG-20171011-WA0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5" y="980728"/>
            <a:ext cx="4243985" cy="2716151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Новая папка (2)\Новая папка (3)\IMG_20171129_1644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790"/>
            <a:ext cx="2995836" cy="360727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amo4ki.users.photofile.ru/photo/ramo4ki/3476755/xlarge/7505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290"/>
            <a:ext cx="8715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285984" y="1785926"/>
            <a:ext cx="5500726" cy="469742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altLang="ru-RU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 eaLnBrk="1" hangingPunct="1">
              <a:buFont typeface="Arial" charset="0"/>
              <a:buNone/>
            </a:pPr>
            <a:endParaRPr lang="ru-RU" altLang="ru-RU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Comic Sans MS" pitchFamily="66" charset="0"/>
              </a:rPr>
              <a:t>БЕЛЫЙ СНЕГ ПУШИСТЫЙ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Comic Sans MS" pitchFamily="66" charset="0"/>
              </a:rPr>
              <a:t>В ВОЗДУХЕ КРУЖИТСЯ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Comic Sans MS" pitchFamily="66" charset="0"/>
              </a:rPr>
              <a:t>И НА ЗЕМЛЮ ТИХО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Comic Sans MS" pitchFamily="66" charset="0"/>
              </a:rPr>
              <a:t>ПАДАЕТ ЛОЖИТСЯ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Comic Sans MS" pitchFamily="66" charset="0"/>
              </a:rPr>
              <a:t>И ПОД УТРО СНЕГОМ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Comic Sans MS" pitchFamily="66" charset="0"/>
              </a:rPr>
              <a:t>ПОЛЕ ЗАБЕЛЕЛО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Comic Sans MS" pitchFamily="66" charset="0"/>
              </a:rPr>
              <a:t>ТОЧНО ПЕЛЕНОЮ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Comic Sans MS" pitchFamily="66" charset="0"/>
              </a:rPr>
              <a:t>ВСЕ ЕГО ОДЕЛО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amo4ki.users.photofile.ru/photo/ramo4ki/3476755/xlarge/7505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715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428625" y="428625"/>
            <a:ext cx="8358188" cy="6143625"/>
          </a:xfrm>
        </p:spPr>
        <p:txBody>
          <a:bodyPr/>
          <a:lstStyle/>
          <a:p>
            <a:pPr algn="r" eaLnBrk="1" hangingPunct="1"/>
            <a:r>
              <a:rPr lang="ru-RU" altLang="ru-RU" sz="180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altLang="ru-RU" sz="180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altLang="ru-RU" sz="180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altLang="ru-RU" sz="180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altLang="ru-RU" sz="180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altLang="ru-RU" sz="180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altLang="ru-RU" sz="180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altLang="ru-RU" sz="180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altLang="ru-RU" sz="180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altLang="ru-RU" sz="180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altLang="ru-RU" sz="180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altLang="ru-RU" sz="180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altLang="ru-RU" sz="180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altLang="ru-RU" sz="180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altLang="ru-RU" sz="180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altLang="ru-RU" sz="180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altLang="ru-RU" sz="180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altLang="ru-RU" sz="180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altLang="ru-RU" sz="180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altLang="ru-RU" sz="180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altLang="ru-RU" sz="180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altLang="ru-RU" sz="180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altLang="ru-RU" sz="180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altLang="ru-RU" sz="180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altLang="ru-RU" sz="180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3357562" cy="3357563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Documents and Settings\ПЕОС\Рабочий стол\мой хлам\детский сад\фото\IMG-20171123-WA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45" y="2924944"/>
            <a:ext cx="3948142" cy="3290119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275" y="620713"/>
            <a:ext cx="4530725" cy="1177925"/>
          </a:xfrm>
        </p:spPr>
        <p:txBody>
          <a:bodyPr/>
          <a:lstStyle/>
          <a:p>
            <a:pPr algn="l" eaLnBrk="1" hangingPunct="1"/>
            <a:r>
              <a:rPr lang="ru-RU" altLang="ru-RU" sz="2400" b="1" smtClean="0">
                <a:solidFill>
                  <a:srgbClr val="002060"/>
                </a:solidFill>
                <a:latin typeface="Comic Sans MS" pitchFamily="66" charset="0"/>
              </a:rPr>
              <a:t>Я очень люблю зиму! 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14208"/>
            <a:ext cx="3247206" cy="2915707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amo4ki.users.photofile.ru/photo/ramo4ki/3476755/xlarge/7505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73"/>
            <a:ext cx="8715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3786182" y="428604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Зимой - самый долгожданный праздник –НОВЫЙ ГОД! </a:t>
            </a:r>
          </a:p>
        </p:txBody>
      </p:sp>
      <p:pic>
        <p:nvPicPr>
          <p:cNvPr id="6148" name="Picture 4" descr="C:\Users\Samsung\Desktop\фото\20161231_151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43" y="584684"/>
            <a:ext cx="280831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700" y="2924944"/>
            <a:ext cx="6072988" cy="3653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 descr="C:\Users\Samsung\Desktop\фото\20161231_1511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743" y="3511117"/>
            <a:ext cx="2703967" cy="276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amo4ki.users.photofile.ru/photo/ramo4ki/3476755/xlarge/7505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88913"/>
            <a:ext cx="8715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7" descr="C:\Users\Samsung\Desktop\детсад2\Новая папка\20171127_1735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887200" y="-18516600"/>
            <a:ext cx="4389437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Новая папка (2)\Sent\IMG-20171011-WA0070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104802" y="2195571"/>
            <a:ext cx="4754865" cy="321471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173" name="Прямоугольник 1"/>
          <p:cNvSpPr>
            <a:spLocks noChangeArrowheads="1"/>
          </p:cNvSpPr>
          <p:nvPr/>
        </p:nvSpPr>
        <p:spPr bwMode="auto">
          <a:xfrm>
            <a:off x="214282" y="2571744"/>
            <a:ext cx="3922712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altLang="ru-RU" sz="2400" b="1" u="sng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ru-RU" altLang="ru-RU" sz="2000" dirty="0">
                <a:solidFill>
                  <a:srgbClr val="002060"/>
                </a:solidFill>
                <a:latin typeface="Comic Sans MS" pitchFamily="66" charset="0"/>
              </a:rPr>
              <a:t>1.  что такое снег</a:t>
            </a:r>
          </a:p>
          <a:p>
            <a:pPr algn="just"/>
            <a:r>
              <a:rPr lang="ru-RU" altLang="ru-RU" sz="2000" dirty="0">
                <a:solidFill>
                  <a:srgbClr val="002060"/>
                </a:solidFill>
                <a:latin typeface="Comic Sans MS" pitchFamily="66" charset="0"/>
              </a:rPr>
              <a:t>2. почему  он скрипит </a:t>
            </a:r>
          </a:p>
          <a:p>
            <a:pPr algn="just"/>
            <a:r>
              <a:rPr lang="ru-RU" altLang="ru-RU" sz="2000" dirty="0">
                <a:solidFill>
                  <a:srgbClr val="002060"/>
                </a:solidFill>
                <a:latin typeface="Comic Sans MS" pitchFamily="66" charset="0"/>
              </a:rPr>
              <a:t>3. правда ли что снег зимой как шуба для всего живого</a:t>
            </a:r>
          </a:p>
          <a:p>
            <a:r>
              <a:rPr lang="ru-RU" altLang="ru-RU" sz="2000" dirty="0">
                <a:solidFill>
                  <a:srgbClr val="002060"/>
                </a:solidFill>
                <a:latin typeface="Comic Sans MS" pitchFamily="66" charset="0"/>
              </a:rPr>
              <a:t>4. и  почему снег нельзя есть, ведь он на вид такой аппетитный.</a:t>
            </a:r>
          </a:p>
          <a:p>
            <a:pPr algn="just"/>
            <a:r>
              <a:rPr lang="ru-RU" altLang="ru-RU" sz="2000" dirty="0">
                <a:solidFill>
                  <a:srgbClr val="002060"/>
                </a:solidFill>
                <a:latin typeface="Comic Sans MS" pitchFamily="66" charset="0"/>
              </a:rPr>
              <a:t>	</a:t>
            </a:r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06613" y="476250"/>
            <a:ext cx="51276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ramo4ki.users.photofile.ru/photo/ramo4ki/3476755/xlarge/7505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42875"/>
            <a:ext cx="8715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C:\Users\User\Desktop\Новая папка (2)\Новая папка (3)\IMG_20171127_154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01" y="2823266"/>
            <a:ext cx="3928692" cy="3558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User\Desktop\Новая папка (2)\Новая папка (3)\IMG_20171129_1624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9"/>
          <a:stretch/>
        </p:blipFill>
        <p:spPr bwMode="auto">
          <a:xfrm>
            <a:off x="6726335" y="2823266"/>
            <a:ext cx="2178633" cy="3545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User\Desktop\Новая папка (2)\Новая папка (3)\IMG_20171129_171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75" y="2823266"/>
            <a:ext cx="2234265" cy="3558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Прямоугольник 9"/>
          <p:cNvSpPr>
            <a:spLocks noChangeArrowheads="1"/>
          </p:cNvSpPr>
          <p:nvPr/>
        </p:nvSpPr>
        <p:spPr bwMode="auto">
          <a:xfrm>
            <a:off x="2411413" y="688975"/>
            <a:ext cx="5143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altLang="ru-RU" sz="2400" b="1">
                <a:solidFill>
                  <a:srgbClr val="002060"/>
                </a:solidFill>
                <a:latin typeface="Comic Sans MS" pitchFamily="66" charset="0"/>
              </a:rPr>
              <a:t>мы знакомились </a:t>
            </a:r>
            <a:r>
              <a:rPr lang="ru-RU" altLang="ru-RU" sz="2400" b="1">
                <a:solidFill>
                  <a:srgbClr val="FF0000"/>
                </a:solidFill>
                <a:latin typeface="Comic Sans MS" pitchFamily="66" charset="0"/>
              </a:rPr>
              <a:t>со снегом</a:t>
            </a:r>
            <a:endParaRPr lang="ru-RU" altLang="ru-RU" sz="2400" b="1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20" name="Picture 2" descr="http://ramo4ki.users.photofile.ru/photo/ramo4ki/3476755/xlarge/7505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885825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28625" y="3929063"/>
            <a:ext cx="79295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9222" name="Прямоугольник 8"/>
          <p:cNvSpPr>
            <a:spLocks noChangeArrowheads="1"/>
          </p:cNvSpPr>
          <p:nvPr/>
        </p:nvSpPr>
        <p:spPr bwMode="auto">
          <a:xfrm>
            <a:off x="2500298" y="857232"/>
            <a:ext cx="5072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altLang="ru-RU" sz="2400" b="1" dirty="0">
                <a:solidFill>
                  <a:srgbClr val="00B050"/>
                </a:solidFill>
              </a:rPr>
              <a:t>Свойства снега</a:t>
            </a:r>
          </a:p>
        </p:txBody>
      </p: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28596" y="5072074"/>
            <a:ext cx="43577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altLang="ru-RU" sz="2000" b="1" dirty="0">
                <a:solidFill>
                  <a:srgbClr val="002060"/>
                </a:solidFill>
                <a:latin typeface="Comic Sans MS" pitchFamily="66" charset="0"/>
              </a:rPr>
              <a:t>Мы набрали  снег в емкость 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2000" b="1" dirty="0">
                <a:solidFill>
                  <a:srgbClr val="002060"/>
                </a:solidFill>
                <a:latin typeface="Comic Sans MS" pitchFamily="66" charset="0"/>
              </a:rPr>
              <a:t>и занесли его в тепло</a:t>
            </a:r>
          </a:p>
        </p:txBody>
      </p:sp>
      <p:sp>
        <p:nvSpPr>
          <p:cNvPr id="9224" name="Прямоугольник 10"/>
          <p:cNvSpPr>
            <a:spLocks noChangeArrowheads="1"/>
          </p:cNvSpPr>
          <p:nvPr/>
        </p:nvSpPr>
        <p:spPr bwMode="auto">
          <a:xfrm>
            <a:off x="4929190" y="5000636"/>
            <a:ext cx="39291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altLang="ru-RU" sz="2000" b="1" dirty="0">
                <a:solidFill>
                  <a:srgbClr val="002060"/>
                </a:solidFill>
                <a:latin typeface="Comic Sans MS" pitchFamily="66" charset="0"/>
              </a:rPr>
              <a:t>В тепле снег тает и превращается в </a:t>
            </a:r>
            <a:r>
              <a:rPr lang="ru-RU" alt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воду</a:t>
            </a:r>
          </a:p>
          <a:p>
            <a:pPr marL="342900" indent="-342900" algn="ctr">
              <a:spcBef>
                <a:spcPct val="20000"/>
              </a:spcBef>
            </a:pPr>
            <a:endParaRPr lang="ru-RU" alt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225" name="Прямоугольник 10"/>
          <p:cNvSpPr>
            <a:spLocks noChangeArrowheads="1"/>
          </p:cNvSpPr>
          <p:nvPr/>
        </p:nvSpPr>
        <p:spPr bwMode="auto">
          <a:xfrm>
            <a:off x="6011863" y="323850"/>
            <a:ext cx="2220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b="1">
                <a:solidFill>
                  <a:srgbClr val="FF0000"/>
                </a:solidFill>
              </a:rPr>
              <a:t>Эксперимент №1:</a:t>
            </a:r>
          </a:p>
        </p:txBody>
      </p:sp>
      <p:pic>
        <p:nvPicPr>
          <p:cNvPr id="10" name="Рисунок 9" descr="C:\Users\Samsung\Desktop\детсад2\проект\20171130_2114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392909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C:\Users\Samsung\Desktop\детсад2\проект\20171130_2104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428736"/>
            <a:ext cx="378618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928662" y="6088559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alt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Вывод:</a:t>
            </a:r>
            <a:r>
              <a:rPr lang="ru-RU" alt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Мы узнали что </a:t>
            </a:r>
            <a:r>
              <a:rPr lang="ru-RU" alt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снег это вода</a:t>
            </a:r>
            <a:endParaRPr lang="ru-RU" alt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ramo4ki.users.photofile.ru/photo/ramo4ki/3476755/xlarge/7505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214313"/>
            <a:ext cx="885825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4"/>
          <p:cNvSpPr>
            <a:spLocks noGrp="1"/>
          </p:cNvSpPr>
          <p:nvPr>
            <p:ph type="title"/>
          </p:nvPr>
        </p:nvSpPr>
        <p:spPr>
          <a:xfrm>
            <a:off x="5795963" y="549275"/>
            <a:ext cx="2592387" cy="461963"/>
          </a:xfr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ru-RU" altLang="ru-RU" sz="2400" b="1" smtClean="0">
                <a:solidFill>
                  <a:srgbClr val="FF0000"/>
                </a:solidFill>
              </a:rPr>
              <a:t>Эксперимент №2</a:t>
            </a:r>
          </a:p>
        </p:txBody>
      </p:sp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2571750" y="1143000"/>
            <a:ext cx="5072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altLang="ru-RU" sz="2400" b="1">
                <a:solidFill>
                  <a:srgbClr val="00B050"/>
                </a:solidFill>
              </a:rPr>
              <a:t>Какой же наш снег?</a:t>
            </a:r>
          </a:p>
        </p:txBody>
      </p:sp>
      <p:sp>
        <p:nvSpPr>
          <p:cNvPr id="10245" name="Прямоугольник 6"/>
          <p:cNvSpPr>
            <a:spLocks noChangeArrowheads="1"/>
          </p:cNvSpPr>
          <p:nvPr/>
        </p:nvSpPr>
        <p:spPr bwMode="auto">
          <a:xfrm>
            <a:off x="357188" y="4857750"/>
            <a:ext cx="3786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altLang="ru-RU" sz="2000" b="1">
                <a:solidFill>
                  <a:srgbClr val="002060"/>
                </a:solidFill>
                <a:latin typeface="Comic Sans MS" pitchFamily="66" charset="0"/>
              </a:rPr>
              <a:t>	когда было еще тепло, снег был липкий и мы лепили снежки</a:t>
            </a:r>
          </a:p>
        </p:txBody>
      </p:sp>
      <p:pic>
        <p:nvPicPr>
          <p:cNvPr id="10247" name="Picture 2" descr="C:\Users\Samsung\Desktop\детсад2\Новая папка\IMG-20171123-WA0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643063"/>
            <a:ext cx="3500437" cy="3286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 descr="C:\Users\Samsung\Desktop\детсад2\Новая папка\20171127_1736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643063"/>
            <a:ext cx="3429000" cy="3286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8"/>
          <p:cNvSpPr>
            <a:spLocks noChangeArrowheads="1"/>
          </p:cNvSpPr>
          <p:nvPr/>
        </p:nvSpPr>
        <p:spPr bwMode="auto">
          <a:xfrm>
            <a:off x="5143500" y="5000625"/>
            <a:ext cx="3571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altLang="ru-RU" sz="2000" b="1">
                <a:solidFill>
                  <a:srgbClr val="002060"/>
                </a:solidFill>
                <a:latin typeface="Comic Sans MS" pitchFamily="66" charset="0"/>
              </a:rPr>
              <a:t>	А как только стало холодно, снег стал рыхлым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335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Исследовательский проект</vt:lpstr>
      <vt:lpstr>Презентация PowerPoint</vt:lpstr>
      <vt:lpstr>Презентация PowerPoint</vt:lpstr>
      <vt:lpstr>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Эксперимент №2</vt:lpstr>
      <vt:lpstr>Презентация PowerPoint</vt:lpstr>
      <vt:lpstr>Скрипит снег под ногами только в морозную погоду. Снежинка состоит из кристалликов льда. Когда мы идем эти кристаллы с хрустом ломаются, а так как их много, то мы слышим этот звук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</dc:title>
  <dc:creator>ПЭОС</dc:creator>
  <cp:lastModifiedBy>User</cp:lastModifiedBy>
  <cp:revision>88</cp:revision>
  <dcterms:created xsi:type="dcterms:W3CDTF">2017-11-23T07:06:46Z</dcterms:created>
  <dcterms:modified xsi:type="dcterms:W3CDTF">2017-12-06T12:04:30Z</dcterms:modified>
</cp:coreProperties>
</file>