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62" r:id="rId3"/>
    <p:sldId id="263" r:id="rId4"/>
    <p:sldId id="264" r:id="rId5"/>
    <p:sldId id="265" r:id="rId6"/>
    <p:sldId id="266" r:id="rId7"/>
    <p:sldId id="260" r:id="rId8"/>
    <p:sldId id="267" r:id="rId9"/>
    <p:sldId id="268" r:id="rId10"/>
    <p:sldId id="269" r:id="rId11"/>
    <p:sldId id="270" r:id="rId12"/>
    <p:sldId id="271" r:id="rId13"/>
    <p:sldId id="278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61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FF00"/>
    <a:srgbClr val="0099CC"/>
    <a:srgbClr val="FF9900"/>
    <a:srgbClr val="33CC33"/>
    <a:srgbClr val="336699"/>
    <a:srgbClr val="0066FF"/>
    <a:srgbClr val="6600FF"/>
    <a:srgbClr val="FF99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51" autoAdjust="0"/>
    <p:restoredTop sz="94660"/>
  </p:normalViewPr>
  <p:slideViewPr>
    <p:cSldViewPr>
      <p:cViewPr>
        <p:scale>
          <a:sx n="57" d="100"/>
          <a:sy n="57" d="100"/>
        </p:scale>
        <p:origin x="-276" y="-186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4F165-AAE2-4027-9139-4F4CD1581D5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04907-F439-4C51-A77C-DBFFABA8F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DE5F-7443-4B8A-A875-78A811E84527}" type="datetime1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0346-D6FE-418F-94AB-9BB3E996D212}" type="datetime1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2EEE-E563-4DBB-9304-2279F6977DFC}" type="datetime1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1D65-A8E5-41B4-8CC2-039CD1D12A80}" type="datetime1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B612-65A0-4F8B-909E-9B12F8AEB07B}" type="datetime1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BB40-C129-4121-8D33-40DE9397E34C}" type="datetime1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A754-5BE0-4F18-81D4-96844C78ACFB}" type="datetime1">
              <a:rPr lang="ru-RU" smtClean="0"/>
              <a:pPr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8411-5F97-438B-B5F9-C6C112A09148}" type="datetime1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C5CA-9F23-4417-8E8A-CE2E9831908C}" type="datetime1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5E2B-56A7-4281-A5C8-B9DA1563C2A0}" type="datetime1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64CD-899A-44FD-A51B-2135FF7C33E2}" type="datetime1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AC5D3-4C25-4A77-AC1F-FD7F3D244CE8}" type="datetime1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23.xml"/><Relationship Id="rId26" Type="http://schemas.openxmlformats.org/officeDocument/2006/relationships/slide" Target="slide32.xml"/><Relationship Id="rId3" Type="http://schemas.openxmlformats.org/officeDocument/2006/relationships/slide" Target="slide35.xml"/><Relationship Id="rId21" Type="http://schemas.openxmlformats.org/officeDocument/2006/relationships/slide" Target="slide2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2.xml"/><Relationship Id="rId25" Type="http://schemas.openxmlformats.org/officeDocument/2006/relationships/slide" Target="slide31.xml"/><Relationship Id="rId2" Type="http://schemas.openxmlformats.org/officeDocument/2006/relationships/image" Target="../media/image15.jpeg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24" Type="http://schemas.openxmlformats.org/officeDocument/2006/relationships/slide" Target="slide29.xml"/><Relationship Id="rId5" Type="http://schemas.openxmlformats.org/officeDocument/2006/relationships/slide" Target="slide12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4.xml"/><Relationship Id="rId10" Type="http://schemas.openxmlformats.org/officeDocument/2006/relationships/slide" Target="slide17.xml"/><Relationship Id="rId19" Type="http://schemas.openxmlformats.org/officeDocument/2006/relationships/slide" Target="slide24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30.xml"/><Relationship Id="rId22" Type="http://schemas.openxmlformats.org/officeDocument/2006/relationships/slide" Target="slide27.xml"/><Relationship Id="rId27" Type="http://schemas.openxmlformats.org/officeDocument/2006/relationships/slide" Target="slide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70000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43636" y="1643050"/>
            <a:ext cx="2683211" cy="3026178"/>
          </a:xfrm>
          <a:prstGeom prst="rect">
            <a:avLst/>
          </a:prstGeom>
        </p:spPr>
      </p:pic>
      <p:pic>
        <p:nvPicPr>
          <p:cNvPr id="6" name="Рисунок 5" descr="а3.jpg"/>
          <p:cNvPicPr>
            <a:picLocks noChangeAspect="1"/>
          </p:cNvPicPr>
          <p:nvPr/>
        </p:nvPicPr>
        <p:blipFill>
          <a:blip r:embed="rId3"/>
          <a:srcRect l="2109" b="6249"/>
          <a:stretch>
            <a:fillRect/>
          </a:stretch>
        </p:blipFill>
        <p:spPr>
          <a:xfrm>
            <a:off x="214282" y="214291"/>
            <a:ext cx="4499096" cy="42148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29060" y="214290"/>
            <a:ext cx="49803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ИНТЕЛЛЕКТУАЛЬНАЯ</a:t>
            </a:r>
          </a:p>
          <a:p>
            <a:pPr algn="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 descr="чернилка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34"/>
          <a:stretch>
            <a:fillRect/>
          </a:stretch>
        </p:blipFill>
        <p:spPr>
          <a:xfrm>
            <a:off x="214282" y="258938"/>
            <a:ext cx="6690018" cy="63847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670" y="4429132"/>
            <a:ext cx="6858048" cy="18573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5023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«АЙ,  ДА  ПУШКИН!»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п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flipH="1">
            <a:off x="-1" y="2571744"/>
            <a:ext cx="3784613" cy="4136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6357982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«СКАЗКА  О  ЗОЛОТОМ  ПЕТУШКЕ»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30</a:t>
            </a:r>
            <a:endParaRPr lang="ru-RU" sz="8000" b="1" dirty="0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2" y="4071942"/>
            <a:ext cx="5143536" cy="1357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ИСПОЛНИТЬ  ЛЮБОЕ  ЖЕЛАНИЕ</a:t>
            </a:r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4000504"/>
            <a:ext cx="5143536" cy="1571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КАКУЮ  ПЛАТУ  ПООБЕЩАЛ  ЦАРЬ  ЗА  ЗОЛОТОГО  ПЕТУШКА?</a:t>
            </a:r>
            <a:endParaRPr lang="ru-RU" sz="24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п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flipH="1">
            <a:off x="-1" y="2571744"/>
            <a:ext cx="3784613" cy="4136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6357982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«СКАЗКА  О  ЗОЛОТОМ  ПЕТУШКЕ»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40</a:t>
            </a:r>
            <a:endParaRPr lang="ru-RU" sz="8000" b="1" dirty="0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2" y="4000504"/>
            <a:ext cx="5143536" cy="1571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ПОДАРИТЬ  ШАМАХАНСКУЮ  ЦАРИЦУ</a:t>
            </a:r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4000504"/>
            <a:ext cx="5143536" cy="1571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КАКОЕ  ЖЕЛАНИЕ  ПОПРОСИЛ  ИСПОЛНИТЬ  ЗВЕЗДОЧЕТ - МУДРЕЦ?</a:t>
            </a:r>
            <a:endParaRPr lang="ru-RU" sz="24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п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flipH="1">
            <a:off x="-1" y="2571744"/>
            <a:ext cx="3784613" cy="4136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6357982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«СКАЗКА  О  ЗОЛОТОМ  ПЕТУШКЕ»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50</a:t>
            </a:r>
            <a:endParaRPr lang="ru-RU" sz="80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3714744" y="4143380"/>
            <a:ext cx="5143536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ШЛЕМ</a:t>
            </a:r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4744" y="4071942"/>
            <a:ext cx="5143536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«Что  за  страшная  картина</a:t>
            </a:r>
          </a:p>
          <a:p>
            <a:pPr algn="ctr"/>
            <a:r>
              <a:rPr lang="ru-RU" sz="2000" b="1" dirty="0" smtClean="0"/>
              <a:t>Перед  ним  его  два  сына</a:t>
            </a:r>
          </a:p>
          <a:p>
            <a:pPr algn="ctr"/>
            <a:r>
              <a:rPr lang="ru-RU" sz="2000" b="1" dirty="0" smtClean="0"/>
              <a:t>Без  шеломов  и  без  лат</a:t>
            </a:r>
          </a:p>
          <a:p>
            <a:pPr algn="ctr"/>
            <a:r>
              <a:rPr lang="ru-RU" sz="2000" b="1" dirty="0" smtClean="0"/>
              <a:t>Оба мертвые  лежат…»</a:t>
            </a:r>
          </a:p>
          <a:p>
            <a:pPr algn="ctr"/>
            <a:r>
              <a:rPr lang="ru-RU" sz="2400" b="1" dirty="0" smtClean="0"/>
              <a:t>ЧТО  ТАКОЕ  ШЕЛОМ?</a:t>
            </a:r>
            <a:endParaRPr lang="ru-RU" sz="24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П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57166"/>
            <a:ext cx="3042554" cy="4056738"/>
          </a:xfrm>
          <a:prstGeom prst="rect">
            <a:avLst/>
          </a:prstGeom>
        </p:spPr>
      </p:pic>
      <p:pic>
        <p:nvPicPr>
          <p:cNvPr id="12" name="Рисунок 11" descr="П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137430"/>
            <a:ext cx="5286412" cy="525620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357950" y="3929066"/>
            <a:ext cx="2357422" cy="11430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ШЛЕМ</a:t>
            </a:r>
            <a:endParaRPr lang="ru-RU" sz="3600" b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38"/>
            <a:ext cx="9144000" cy="687773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214290"/>
            <a:ext cx="6429420" cy="714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«СКАЗКА  О  РЫБАКЕ  И  РЫБКЕ»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10</a:t>
            </a:r>
            <a:endParaRPr lang="ru-RU" sz="8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3786190"/>
            <a:ext cx="5143536" cy="1714512"/>
          </a:xfrm>
          <a:prstGeom prst="roundRec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Три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р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4" y="2000240"/>
            <a:ext cx="4117185" cy="464344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786182" y="3714752"/>
            <a:ext cx="5143536" cy="2000264"/>
          </a:xfrm>
          <a:prstGeom prst="round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Сколько  раз  закидывал  старик невод  в море, пока не поймал  золотую  рыбку?</a:t>
            </a:r>
            <a:endParaRPr lang="ru-RU" sz="32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38"/>
            <a:ext cx="9144000" cy="687773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214290"/>
            <a:ext cx="6429420" cy="714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«СКАЗКА  О  РЫБАКЕ  И  РЫБКЕ»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20</a:t>
            </a:r>
            <a:endParaRPr lang="ru-RU" sz="8000" b="1" dirty="0"/>
          </a:p>
        </p:txBody>
      </p:sp>
      <p:pic>
        <p:nvPicPr>
          <p:cNvPr id="6" name="Рисунок 5" descr="р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4" y="2000240"/>
            <a:ext cx="4117185" cy="464344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786182" y="3786190"/>
            <a:ext cx="5143536" cy="1714512"/>
          </a:xfrm>
          <a:prstGeom prst="roundRec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Новое  корыто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2" y="3714752"/>
            <a:ext cx="5143536" cy="1857388"/>
          </a:xfrm>
          <a:prstGeom prst="round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Каким  было  первое  желание  старухи?</a:t>
            </a:r>
            <a:endParaRPr lang="ru-RU" sz="32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38"/>
            <a:ext cx="9144000" cy="687773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214290"/>
            <a:ext cx="6429420" cy="714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«СКАЗКА  О  РЫБАКЕ  И  РЫБКЕ»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30</a:t>
            </a:r>
            <a:endParaRPr lang="ru-RU" sz="8000" b="1" dirty="0"/>
          </a:p>
        </p:txBody>
      </p:sp>
      <p:pic>
        <p:nvPicPr>
          <p:cNvPr id="6" name="Рисунок 5" descr="р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4" y="2000240"/>
            <a:ext cx="4117185" cy="464344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786182" y="3857628"/>
            <a:ext cx="5143536" cy="1714512"/>
          </a:xfrm>
          <a:prstGeom prst="roundRec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Стать  владычицей  морскою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2" y="3714752"/>
            <a:ext cx="5143536" cy="1857388"/>
          </a:xfrm>
          <a:prstGeom prst="round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Какое  было  последнее желание  старухи?</a:t>
            </a:r>
            <a:endParaRPr lang="ru-RU" sz="32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38"/>
            <a:ext cx="9144000" cy="687773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214290"/>
            <a:ext cx="6429420" cy="714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«СКАЗКА  О  РЫБАКЕ  И  РЫБКЕ»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40</a:t>
            </a:r>
            <a:endParaRPr lang="ru-RU" sz="8000" b="1" dirty="0"/>
          </a:p>
        </p:txBody>
      </p:sp>
      <p:pic>
        <p:nvPicPr>
          <p:cNvPr id="6" name="Рисунок 5" descr="р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4" y="2000240"/>
            <a:ext cx="4117185" cy="464344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786182" y="3714752"/>
            <a:ext cx="5143536" cy="1714512"/>
          </a:xfrm>
          <a:prstGeom prst="roundRec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Четыре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2" y="3714752"/>
            <a:ext cx="5143536" cy="1857388"/>
          </a:xfrm>
          <a:prstGeom prst="round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Сколько  раз  золотая  рыбка  исполняла  просьбу  старика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38"/>
            <a:ext cx="9144000" cy="687773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214290"/>
            <a:ext cx="6429420" cy="714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«СКАЗКА  О  РЫБАКЕ  И  РЫБКЕ»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50</a:t>
            </a:r>
            <a:endParaRPr lang="ru-RU" sz="8000" b="1" dirty="0"/>
          </a:p>
        </p:txBody>
      </p:sp>
      <p:pic>
        <p:nvPicPr>
          <p:cNvPr id="6" name="Рисунок 5" descr="р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4" y="2000240"/>
            <a:ext cx="4117185" cy="4643446"/>
          </a:xfrm>
          <a:prstGeom prst="rect">
            <a:avLst/>
          </a:prstGeom>
        </p:spPr>
      </p:pic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643306" y="3714752"/>
            <a:ext cx="5143536" cy="1714512"/>
          </a:xfrm>
          <a:prstGeom prst="roundRec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ЖЕНСКИЙ  ГОЛОВНОЙ  УБОР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868" y="3357563"/>
            <a:ext cx="5286412" cy="2286016"/>
          </a:xfrm>
          <a:prstGeom prst="round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«Воротился  старик  ко старухе,</a:t>
            </a:r>
          </a:p>
          <a:p>
            <a:pPr algn="ctr"/>
            <a:r>
              <a:rPr lang="ru-RU" sz="2000" b="1" dirty="0" smtClean="0"/>
              <a:t>Что ж  он  видит?  Высокий  терем?</a:t>
            </a:r>
          </a:p>
          <a:p>
            <a:pPr algn="ctr"/>
            <a:r>
              <a:rPr lang="ru-RU" sz="2000" b="1" dirty="0" smtClean="0"/>
              <a:t>На  крыльце стоит  его  старухе</a:t>
            </a:r>
          </a:p>
          <a:p>
            <a:pPr algn="ctr"/>
            <a:r>
              <a:rPr lang="ru-RU" sz="2000" b="1" dirty="0" smtClean="0"/>
              <a:t>В  дорогой  собольей  душегрейке, </a:t>
            </a:r>
          </a:p>
          <a:p>
            <a:pPr algn="ctr"/>
            <a:r>
              <a:rPr lang="ru-RU" sz="2000" b="1" dirty="0" smtClean="0"/>
              <a:t>Парчовая  на  маковке  кичка…»</a:t>
            </a:r>
          </a:p>
          <a:p>
            <a:pPr algn="ctr"/>
            <a:r>
              <a:rPr lang="ru-RU" sz="3600" b="1" dirty="0" smtClean="0"/>
              <a:t>Что  такое  КИЧКА?</a:t>
            </a:r>
            <a:endParaRPr lang="ru-RU" sz="36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38"/>
            <a:ext cx="9144000" cy="6877738"/>
          </a:xfrm>
          <a:prstGeom prst="rect">
            <a:avLst/>
          </a:prstGeom>
        </p:spPr>
      </p:pic>
      <p:pic>
        <p:nvPicPr>
          <p:cNvPr id="12" name="Рисунок 11" descr="Р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57166"/>
            <a:ext cx="3071834" cy="4662389"/>
          </a:xfrm>
          <a:prstGeom prst="rect">
            <a:avLst/>
          </a:prstGeom>
        </p:spPr>
      </p:pic>
      <p:pic>
        <p:nvPicPr>
          <p:cNvPr id="11" name="Рисунок 10" descr="Р1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7158" y="357166"/>
            <a:ext cx="3071834" cy="469174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178959" y="5286388"/>
            <a:ext cx="2786082" cy="1214446"/>
          </a:xfrm>
          <a:prstGeom prst="roundRec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КИЧКА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308.gif"/>
          <p:cNvPicPr>
            <a:picLocks noChangeAspect="1"/>
          </p:cNvPicPr>
          <p:nvPr/>
        </p:nvPicPr>
        <p:blipFill>
          <a:blip r:embed="rId2"/>
          <a:srcRect l="3125" t="3125" r="3906" b="4166"/>
          <a:stretch>
            <a:fillRect/>
          </a:stretch>
        </p:blipFill>
        <p:spPr>
          <a:xfrm>
            <a:off x="-803" y="0"/>
            <a:ext cx="9144803" cy="6839390"/>
          </a:xfrm>
          <a:prstGeom prst="rect">
            <a:avLst/>
          </a:prstGeom>
        </p:spPr>
      </p:pic>
      <p:pic>
        <p:nvPicPr>
          <p:cNvPr id="2" name="Рисунок 1" descr="б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71546"/>
            <a:ext cx="5272124" cy="4071966"/>
          </a:xfrm>
          <a:prstGeom prst="rect">
            <a:avLst/>
          </a:prstGeom>
          <a:ln w="762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6907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Угадай, что  за  сказка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5429264"/>
            <a:ext cx="5500726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«СКАЗКА  О  ПОПЕ  И   РАБОТНИКЕ  ЕГО  БАЛДЕ»</a:t>
            </a:r>
            <a:endParaRPr lang="ru-RU" sz="3200" b="1" dirty="0"/>
          </a:p>
        </p:txBody>
      </p:sp>
      <p:pic>
        <p:nvPicPr>
          <p:cNvPr id="8" name="Рисунок 7" descr="Б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60" t="12698" r="22222" b="3174"/>
          <a:stretch>
            <a:fillRect/>
          </a:stretch>
        </p:blipFill>
        <p:spPr>
          <a:xfrm flipH="1">
            <a:off x="5929322" y="642918"/>
            <a:ext cx="2714644" cy="3786214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9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-1" y="0"/>
            <a:ext cx="9192585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4282" y="285728"/>
            <a:ext cx="5286412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«СКАЗКА  О МЕРТВОЙ   ЦАРЕВНЕ И  СЕМИ  БОГАТЫРЯХ»</a:t>
            </a:r>
            <a:endParaRPr lang="ru-RU" sz="2000" b="1" dirty="0"/>
          </a:p>
        </p:txBody>
      </p:sp>
      <p:pic>
        <p:nvPicPr>
          <p:cNvPr id="5" name="Рисунок 4" descr="Ц11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94" r="21249"/>
          <a:stretch>
            <a:fillRect/>
          </a:stretch>
        </p:blipFill>
        <p:spPr>
          <a:xfrm>
            <a:off x="1285852" y="2428868"/>
            <a:ext cx="2388934" cy="4143380"/>
          </a:xfrm>
          <a:prstGeom prst="rect">
            <a:avLst/>
          </a:prstGeom>
        </p:spPr>
      </p:pic>
      <p:pic>
        <p:nvPicPr>
          <p:cNvPr id="6" name="Рисунок 5" descr="Ц1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1714488"/>
            <a:ext cx="2067561" cy="514351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10</a:t>
            </a:r>
            <a:endParaRPr lang="ru-RU" sz="8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4071942"/>
            <a:ext cx="5143536" cy="1143008"/>
          </a:xfrm>
          <a:prstGeom prst="roundRect">
            <a:avLst/>
          </a:prstGeom>
          <a:solidFill>
            <a:srgbClr val="3366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ЕЛИСЕЙ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3714752"/>
            <a:ext cx="5143536" cy="1857388"/>
          </a:xfrm>
          <a:prstGeom prst="round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Назовите  имя  жениха молодой царевны</a:t>
            </a:r>
            <a:endParaRPr lang="ru-RU" sz="28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9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-1" y="0"/>
            <a:ext cx="9192585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4282" y="285728"/>
            <a:ext cx="5286412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«СКАЗКА  О МЕРТВОЙ   ЦАРЕВНЕ И  СЕМИ  БОГАТЫРЯХ»</a:t>
            </a:r>
            <a:endParaRPr lang="ru-RU" sz="2000" b="1" dirty="0"/>
          </a:p>
        </p:txBody>
      </p:sp>
      <p:pic>
        <p:nvPicPr>
          <p:cNvPr id="5" name="Рисунок 4" descr="Ц11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94" r="21249"/>
          <a:stretch>
            <a:fillRect/>
          </a:stretch>
        </p:blipFill>
        <p:spPr>
          <a:xfrm>
            <a:off x="1285852" y="2428868"/>
            <a:ext cx="2388934" cy="4143380"/>
          </a:xfrm>
          <a:prstGeom prst="rect">
            <a:avLst/>
          </a:prstGeom>
        </p:spPr>
      </p:pic>
      <p:pic>
        <p:nvPicPr>
          <p:cNvPr id="6" name="Рисунок 5" descr="Ц1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1714488"/>
            <a:ext cx="2067561" cy="514351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20</a:t>
            </a:r>
            <a:endParaRPr lang="ru-RU" sz="8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3714752"/>
            <a:ext cx="5143536" cy="1857388"/>
          </a:xfrm>
          <a:prstGeom prst="roundRect">
            <a:avLst/>
          </a:prstGeom>
          <a:solidFill>
            <a:srgbClr val="3366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ВЕТЕР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3714752"/>
            <a:ext cx="5143536" cy="1857388"/>
          </a:xfrm>
          <a:prstGeom prst="round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Кто помог  королевичу  отыскать  царевну?</a:t>
            </a:r>
            <a:endParaRPr lang="ru-RU" sz="28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9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-1" y="0"/>
            <a:ext cx="9192585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4282" y="285728"/>
            <a:ext cx="5286412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«СКАЗКА  О МЕРТВОЙ   ЦАРЕВНЕ И  СЕМИ  БОГАТЫРЯХ»</a:t>
            </a:r>
            <a:endParaRPr lang="ru-RU" sz="2000" b="1" dirty="0"/>
          </a:p>
        </p:txBody>
      </p:sp>
      <p:pic>
        <p:nvPicPr>
          <p:cNvPr id="5" name="Рисунок 4" descr="Ц11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94" r="21249"/>
          <a:stretch>
            <a:fillRect/>
          </a:stretch>
        </p:blipFill>
        <p:spPr>
          <a:xfrm>
            <a:off x="1285852" y="2428868"/>
            <a:ext cx="2388934" cy="4143380"/>
          </a:xfrm>
          <a:prstGeom prst="rect">
            <a:avLst/>
          </a:prstGeom>
        </p:spPr>
      </p:pic>
      <p:pic>
        <p:nvPicPr>
          <p:cNvPr id="6" name="Рисунок 5" descr="Ц1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1714488"/>
            <a:ext cx="2067561" cy="514351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30</a:t>
            </a:r>
            <a:endParaRPr lang="ru-RU" sz="8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3714752"/>
            <a:ext cx="5143536" cy="1857388"/>
          </a:xfrm>
          <a:prstGeom prst="roundRect">
            <a:avLst/>
          </a:prstGeom>
          <a:solidFill>
            <a:srgbClr val="3366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ОХОТОЙ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3714752"/>
            <a:ext cx="5143536" cy="1857388"/>
          </a:xfrm>
          <a:prstGeom prst="round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Чем  занимались  семь  богатырей?</a:t>
            </a:r>
            <a:endParaRPr lang="ru-RU" sz="28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9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-1" y="0"/>
            <a:ext cx="9192585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4282" y="285728"/>
            <a:ext cx="5286412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«СКАЗКА  О МЕРТВОЙ   ЦАРЕВНЕ И  СЕМИ  БОГАТЫРЯХ»</a:t>
            </a:r>
            <a:endParaRPr lang="ru-RU" sz="2000" b="1" dirty="0"/>
          </a:p>
        </p:txBody>
      </p:sp>
      <p:pic>
        <p:nvPicPr>
          <p:cNvPr id="5" name="Рисунок 4" descr="Ц11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94" r="21249"/>
          <a:stretch>
            <a:fillRect/>
          </a:stretch>
        </p:blipFill>
        <p:spPr>
          <a:xfrm>
            <a:off x="1285852" y="2428868"/>
            <a:ext cx="2388934" cy="4143380"/>
          </a:xfrm>
          <a:prstGeom prst="rect">
            <a:avLst/>
          </a:prstGeom>
        </p:spPr>
      </p:pic>
      <p:pic>
        <p:nvPicPr>
          <p:cNvPr id="6" name="Рисунок 5" descr="Ц1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1714488"/>
            <a:ext cx="2067561" cy="514351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40</a:t>
            </a:r>
            <a:endParaRPr lang="ru-RU" sz="8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3714752"/>
            <a:ext cx="5143536" cy="1857388"/>
          </a:xfrm>
          <a:prstGeom prst="roundRect">
            <a:avLst/>
          </a:prstGeom>
          <a:solidFill>
            <a:srgbClr val="3366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Братья Гримм «БЕЛОСНЕЖКА  И  7  ГНОМОВ»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3429000"/>
            <a:ext cx="5143536" cy="2500330"/>
          </a:xfrm>
          <a:prstGeom prst="round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Из  какой  сказки  А.С.Пушкин  позаимствовал  сюжет  «Сказки  о  мертвой  царевне»</a:t>
            </a:r>
            <a:endParaRPr lang="ru-RU" sz="28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9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-1" y="0"/>
            <a:ext cx="9192585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4282" y="285728"/>
            <a:ext cx="5286412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«СКАЗКА  О МЕРТВОЙ   ЦАРЕВНЕ И  СЕМИ  БОГАТЫРЯХ»</a:t>
            </a:r>
            <a:endParaRPr lang="ru-RU" sz="2000" b="1" dirty="0"/>
          </a:p>
        </p:txBody>
      </p:sp>
      <p:pic>
        <p:nvPicPr>
          <p:cNvPr id="5" name="Рисунок 4" descr="Ц11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94" r="21249"/>
          <a:stretch>
            <a:fillRect/>
          </a:stretch>
        </p:blipFill>
        <p:spPr>
          <a:xfrm>
            <a:off x="1285852" y="2428868"/>
            <a:ext cx="2388934" cy="4143380"/>
          </a:xfrm>
          <a:prstGeom prst="rect">
            <a:avLst/>
          </a:prstGeom>
        </p:spPr>
      </p:pic>
      <p:pic>
        <p:nvPicPr>
          <p:cNvPr id="6" name="Рисунок 5" descr="Ц1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1714488"/>
            <a:ext cx="2067561" cy="514351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50</a:t>
            </a:r>
            <a:endParaRPr lang="ru-RU" sz="8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3857628"/>
            <a:ext cx="5143536" cy="1714512"/>
          </a:xfrm>
          <a:prstGeom prst="roundRect">
            <a:avLst/>
          </a:prstGeom>
          <a:solidFill>
            <a:srgbClr val="3366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СЛУЖАНКА, ПРИСЛУГА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3306" y="3429000"/>
            <a:ext cx="5286412" cy="2143140"/>
          </a:xfrm>
          <a:prstGeom prst="round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«Бросив зеркальце под лавку</a:t>
            </a:r>
          </a:p>
          <a:p>
            <a:pPr algn="ctr"/>
            <a:r>
              <a:rPr lang="ru-RU" sz="2000" b="1" dirty="0" smtClean="0"/>
              <a:t>Позвала к себе Чернавку</a:t>
            </a:r>
          </a:p>
          <a:p>
            <a:pPr algn="ctr"/>
            <a:r>
              <a:rPr lang="ru-RU" sz="2000" b="1" dirty="0" smtClean="0"/>
              <a:t>И наказывает  ей</a:t>
            </a:r>
          </a:p>
          <a:p>
            <a:pPr algn="ctr"/>
            <a:r>
              <a:rPr lang="ru-RU" sz="2000" b="1" dirty="0" smtClean="0"/>
              <a:t>Сенной  девушке  своей»</a:t>
            </a:r>
          </a:p>
          <a:p>
            <a:pPr algn="ctr"/>
            <a:r>
              <a:rPr lang="ru-RU" sz="2800" b="1" dirty="0" smtClean="0"/>
              <a:t>Кто  такая  СЕННАЯ  ДЕВУШКА?</a:t>
            </a:r>
            <a:endParaRPr lang="ru-RU" sz="28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4714908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«СКАЗКА  О  ЦАРЕ  САЛТАНЕ»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10</a:t>
            </a:r>
            <a:endParaRPr lang="ru-RU" sz="8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9308" y="2143116"/>
            <a:ext cx="4705384" cy="1776426"/>
          </a:xfrm>
          <a:prstGeom prst="roundRect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  БОЧКЕ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794" y="2000240"/>
            <a:ext cx="5286412" cy="2143140"/>
          </a:xfrm>
          <a:prstGeom prst="roundRect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  каком  плавательном  средстве  путешествовали по морю  молодая  царица  и  ее  сын?</a:t>
            </a:r>
            <a:endParaRPr lang="ru-RU" sz="32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4714908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«СКАЗКА  О  ЦАРЕ  САЛТАНЕ»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20</a:t>
            </a:r>
            <a:endParaRPr lang="ru-RU" sz="8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9308" y="2143116"/>
            <a:ext cx="4705384" cy="1776426"/>
          </a:xfrm>
          <a:prstGeom prst="roundRect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«ВО  САДУ  ЛИ  В  ОГОРОДЕ»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794" y="2000240"/>
            <a:ext cx="5286412" cy="2143140"/>
          </a:xfrm>
          <a:prstGeom prst="roundRect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Назовите  любимую  песню белочки  из  сказки?</a:t>
            </a:r>
            <a:endParaRPr lang="ru-RU" sz="32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4714908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«СКАЗКА  О  ЦАРЕ  САЛТАНЕ»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30</a:t>
            </a:r>
            <a:endParaRPr lang="ru-RU" sz="8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9308" y="2143116"/>
            <a:ext cx="4705384" cy="1776426"/>
          </a:xfrm>
          <a:prstGeom prst="roundRect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ЧЕРНОМОР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794" y="2000240"/>
            <a:ext cx="5286412" cy="2143140"/>
          </a:xfrm>
          <a:prstGeom prst="roundRect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Как  звали  дядьку, вместе  с  которыми  вышли из моря 33 богатыря?</a:t>
            </a:r>
            <a:endParaRPr lang="ru-RU" sz="32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4714908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«СКАЗКА  О  ЦАРЕ  САЛТАНЕ»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40</a:t>
            </a:r>
            <a:endParaRPr lang="ru-RU" sz="8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9308" y="2143116"/>
            <a:ext cx="4705384" cy="1776426"/>
          </a:xfrm>
          <a:prstGeom prst="roundRect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МЕСЯЦ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794" y="2000240"/>
            <a:ext cx="5286412" cy="2143140"/>
          </a:xfrm>
          <a:prstGeom prst="roundRect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Что  блестит  под  косой  у царевны - лебедь?</a:t>
            </a:r>
            <a:endParaRPr lang="ru-RU" sz="32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4714908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«СКАЗКА  О  ЦАРЕ  САЛТАНЕ»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50</a:t>
            </a:r>
            <a:endParaRPr lang="ru-RU" sz="8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9308" y="2143116"/>
            <a:ext cx="4705384" cy="1776426"/>
          </a:xfrm>
          <a:prstGeom prst="roundRect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ОТПУСТИЛ ДОМОЙ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794" y="2000240"/>
            <a:ext cx="5286412" cy="2571768"/>
          </a:xfrm>
          <a:prstGeom prst="roundRect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Как поступил царь </a:t>
            </a:r>
            <a:r>
              <a:rPr lang="ru-RU" sz="3200" b="1" dirty="0" err="1" smtClean="0"/>
              <a:t>Салтан</a:t>
            </a:r>
            <a:r>
              <a:rPr lang="ru-RU" sz="3200" b="1" dirty="0" smtClean="0"/>
              <a:t> с ткачихой, поварихой и сватьей бабой </a:t>
            </a:r>
            <a:r>
              <a:rPr lang="ru-RU" sz="3200" b="1" dirty="0" err="1" smtClean="0"/>
              <a:t>Бабарихой</a:t>
            </a:r>
            <a:r>
              <a:rPr lang="ru-RU" sz="3200" b="1" dirty="0" smtClean="0"/>
              <a:t>, когда те повинились  в  содеянном?</a:t>
            </a:r>
            <a:endParaRPr lang="ru-RU" sz="32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308.gif"/>
          <p:cNvPicPr>
            <a:picLocks noChangeAspect="1"/>
          </p:cNvPicPr>
          <p:nvPr/>
        </p:nvPicPr>
        <p:blipFill>
          <a:blip r:embed="rId2"/>
          <a:srcRect l="3125" t="3125" r="3906" b="4166"/>
          <a:stretch>
            <a:fillRect/>
          </a:stretch>
        </p:blipFill>
        <p:spPr>
          <a:xfrm>
            <a:off x="0" y="18610"/>
            <a:ext cx="9144803" cy="68393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6907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Угадай, что  за  сказка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5429264"/>
            <a:ext cx="5500726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«СКАЗКА  О  ЗОЛОТОМ  ПЕТУШКЕ»</a:t>
            </a:r>
            <a:endParaRPr lang="ru-RU" sz="3200" b="1" dirty="0"/>
          </a:p>
        </p:txBody>
      </p:sp>
      <p:pic>
        <p:nvPicPr>
          <p:cNvPr id="9" name="Рисунок 8" descr="п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5720" y="1142984"/>
            <a:ext cx="5643602" cy="3902956"/>
          </a:xfrm>
          <a:prstGeom prst="rect">
            <a:avLst/>
          </a:prstGeom>
          <a:ln w="762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п1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0782" y="1000108"/>
            <a:ext cx="3921240" cy="428628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5786478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«СКАЗКА  О  ПОПЕ  И   РАБОТНИКЕ  ЕГО  БАЛДЕ»</a:t>
            </a:r>
            <a:endParaRPr lang="ru-RU" sz="2000" b="1" dirty="0"/>
          </a:p>
        </p:txBody>
      </p:sp>
      <p:pic>
        <p:nvPicPr>
          <p:cNvPr id="4" name="Рисунок 3" descr="б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31208"/>
            <a:ext cx="3000364" cy="526893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786050" y="2285993"/>
            <a:ext cx="4572032" cy="1071570"/>
          </a:xfrm>
          <a:prstGeom prst="round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ПЛОТНИК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10</a:t>
            </a:r>
            <a:endParaRPr lang="ru-RU" sz="8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4612" y="2214554"/>
            <a:ext cx="4643470" cy="250033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Попу  нужен  был работник: повар,  конюх и … кто?</a:t>
            </a:r>
            <a:endParaRPr lang="ru-RU" sz="32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5786478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«СКАЗКА  О  ПОПЕ  И   РАБОТНИКЕ  ЕГО  БАЛДЕ»</a:t>
            </a:r>
            <a:endParaRPr lang="ru-RU" sz="2000" b="1" dirty="0"/>
          </a:p>
        </p:txBody>
      </p:sp>
      <p:pic>
        <p:nvPicPr>
          <p:cNvPr id="4" name="Рисунок 3" descr="б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31208"/>
            <a:ext cx="3000364" cy="526893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786050" y="2500306"/>
            <a:ext cx="4572032" cy="1928826"/>
          </a:xfrm>
          <a:prstGeom prst="round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ДАТЬ  НЕВЫПОЛНИМУЮ  РАБОТУ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20</a:t>
            </a:r>
            <a:endParaRPr lang="ru-RU" sz="8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4612" y="2214554"/>
            <a:ext cx="4643470" cy="250033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Что  предложила  попадья,  чтобы  не платить  </a:t>
            </a:r>
            <a:r>
              <a:rPr lang="ru-RU" sz="3200" b="1" dirty="0" err="1" smtClean="0"/>
              <a:t>Балде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5786478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«СКАЗКА  О  ПОПЕ  И   РАБОТНИКЕ  ЕГО  БАЛДЕ»</a:t>
            </a:r>
            <a:endParaRPr lang="ru-RU" sz="2000" b="1" dirty="0"/>
          </a:p>
        </p:txBody>
      </p:sp>
      <p:pic>
        <p:nvPicPr>
          <p:cNvPr id="4" name="Рисунок 3" descr="б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31208"/>
            <a:ext cx="3000364" cy="526893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786050" y="2500306"/>
            <a:ext cx="4572032" cy="857257"/>
          </a:xfrm>
          <a:prstGeom prst="round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ВАРЕНУЮ  ПОЛБУ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30</a:t>
            </a:r>
            <a:endParaRPr lang="ru-RU" sz="8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4612" y="2107398"/>
            <a:ext cx="4643470" cy="250033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Что  кушал  </a:t>
            </a:r>
            <a:r>
              <a:rPr lang="ru-RU" sz="3200" b="1" dirty="0" err="1" smtClean="0"/>
              <a:t>Балда</a:t>
            </a:r>
            <a:r>
              <a:rPr lang="ru-RU" sz="3200" b="1" dirty="0" smtClean="0"/>
              <a:t>  в  доме  попа?</a:t>
            </a:r>
            <a:endParaRPr lang="ru-RU" sz="32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5786478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«СКАЗКА  О  ПОПЕ  И   РАБОТНИКЕ  ЕГО  БАЛДЕ»</a:t>
            </a:r>
            <a:endParaRPr lang="ru-RU" sz="2000" b="1" dirty="0"/>
          </a:p>
        </p:txBody>
      </p:sp>
      <p:pic>
        <p:nvPicPr>
          <p:cNvPr id="4" name="Рисунок 3" descr="б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31208"/>
            <a:ext cx="3000364" cy="526893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786050" y="2500306"/>
            <a:ext cx="4572032" cy="1143008"/>
          </a:xfrm>
          <a:prstGeom prst="round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ОБРОК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40</a:t>
            </a:r>
            <a:endParaRPr lang="ru-RU" sz="8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86050" y="2357430"/>
            <a:ext cx="4643470" cy="250033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Что  должны  были  платить  попу черти  до самой  смерти?</a:t>
            </a:r>
            <a:endParaRPr lang="ru-RU" sz="32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5786478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«СКАЗКА  О  ПОПЕ  И   РАБОТНИКЕ  ЕГО  БАЛДЕ»</a:t>
            </a:r>
            <a:endParaRPr lang="ru-RU" sz="2000" b="1" dirty="0"/>
          </a:p>
        </p:txBody>
      </p:sp>
      <p:pic>
        <p:nvPicPr>
          <p:cNvPr id="4" name="Рисунок 3" descr="б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31208"/>
            <a:ext cx="3000364" cy="526893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786050" y="2500306"/>
            <a:ext cx="4572032" cy="1928826"/>
          </a:xfrm>
          <a:prstGeom prst="round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  ГОНЯЛСЯ  БЫ  ТЫ  ПОП  ЗА  ДЕШЕВИЗНОЙ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50</a:t>
            </a:r>
            <a:endParaRPr lang="ru-RU" sz="8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4612" y="2214554"/>
            <a:ext cx="4643470" cy="250033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Какой  пословицей  заканчивается  сказка?</a:t>
            </a:r>
            <a:endParaRPr lang="ru-RU" sz="32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а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4572000" y="2214554"/>
            <a:ext cx="4817733" cy="2786082"/>
            <a:chOff x="3754763" y="3714752"/>
            <a:chExt cx="5389237" cy="2857520"/>
          </a:xfrm>
        </p:grpSpPr>
        <p:pic>
          <p:nvPicPr>
            <p:cNvPr id="6" name="Рисунок 5" descr="clouds-png-cloud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4035" b="18128"/>
            <a:stretch>
              <a:fillRect/>
            </a:stretch>
          </p:blipFill>
          <p:spPr>
            <a:xfrm>
              <a:off x="3754763" y="3714752"/>
              <a:ext cx="5389237" cy="285752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5143504" y="4857760"/>
              <a:ext cx="28794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ИТОГИ</a:t>
              </a:r>
              <a:endParaRPr lang="ru-RU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428860" y="0"/>
            <a:ext cx="6215106" cy="3143272"/>
            <a:chOff x="714348" y="1000108"/>
            <a:chExt cx="6500858" cy="3143272"/>
          </a:xfrm>
        </p:grpSpPr>
        <p:pic>
          <p:nvPicPr>
            <p:cNvPr id="4" name="Рисунок 3" descr="clipart-cartoon-clouds-17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4348" y="1000108"/>
              <a:ext cx="6500858" cy="3143272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928794" y="2071678"/>
              <a:ext cx="4494372" cy="13573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ПОДВЕДЕМ</a:t>
              </a:r>
              <a:endParaRPr lang="ru-RU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358083" cy="54313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918" y="5534561"/>
            <a:ext cx="86541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НОВЫХ ВСТРЕЧ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308.gif"/>
          <p:cNvPicPr>
            <a:picLocks noChangeAspect="1"/>
          </p:cNvPicPr>
          <p:nvPr/>
        </p:nvPicPr>
        <p:blipFill>
          <a:blip r:embed="rId2"/>
          <a:srcRect l="3125" t="3125" r="3906" b="4166"/>
          <a:stretch>
            <a:fillRect/>
          </a:stretch>
        </p:blipFill>
        <p:spPr>
          <a:xfrm>
            <a:off x="-803" y="0"/>
            <a:ext cx="9144803" cy="68393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6907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Угадай, что  за  сказка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5429264"/>
            <a:ext cx="5500726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«СКАЗКА  О  РЫБАКЕ  И  РЫБКЕ»</a:t>
            </a:r>
            <a:endParaRPr lang="ru-RU" sz="3200" b="1" dirty="0"/>
          </a:p>
        </p:txBody>
      </p:sp>
      <p:pic>
        <p:nvPicPr>
          <p:cNvPr id="8" name="Рисунок 7" descr="р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8596" y="1000108"/>
            <a:ext cx="5643602" cy="4236466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Рисунок 8" descr="р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8FFFA"/>
              </a:clrFrom>
              <a:clrTo>
                <a:srgbClr val="F8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928669"/>
            <a:ext cx="3643697" cy="4589213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308.gif"/>
          <p:cNvPicPr>
            <a:picLocks noChangeAspect="1"/>
          </p:cNvPicPr>
          <p:nvPr/>
        </p:nvPicPr>
        <p:blipFill>
          <a:blip r:embed="rId2"/>
          <a:srcRect l="3125" t="3125" r="3906" b="4166"/>
          <a:stretch>
            <a:fillRect/>
          </a:stretch>
        </p:blipFill>
        <p:spPr>
          <a:xfrm>
            <a:off x="-803" y="0"/>
            <a:ext cx="9144803" cy="68393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6907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Угадай, что  за  сказка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5357826"/>
            <a:ext cx="5500726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«СКАЗКА  О  ЦАРЕ  САЛТАНЕ»</a:t>
            </a:r>
            <a:endParaRPr lang="ru-RU" sz="3200" b="1" dirty="0"/>
          </a:p>
        </p:txBody>
      </p:sp>
      <p:pic>
        <p:nvPicPr>
          <p:cNvPr id="11" name="Рисунок 10" descr="С15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00034" y="1142984"/>
            <a:ext cx="5357850" cy="4018388"/>
          </a:xfrm>
          <a:prstGeom prst="rect">
            <a:avLst/>
          </a:prstGeom>
        </p:spPr>
      </p:pic>
      <p:pic>
        <p:nvPicPr>
          <p:cNvPr id="12" name="Рисунок 11" descr="С1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571480"/>
            <a:ext cx="3254921" cy="4434374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308.gif"/>
          <p:cNvPicPr>
            <a:picLocks noChangeAspect="1"/>
          </p:cNvPicPr>
          <p:nvPr/>
        </p:nvPicPr>
        <p:blipFill>
          <a:blip r:embed="rId2"/>
          <a:srcRect l="3125" t="3125" r="3906" b="4166"/>
          <a:stretch>
            <a:fillRect/>
          </a:stretch>
        </p:blipFill>
        <p:spPr>
          <a:xfrm>
            <a:off x="-803" y="0"/>
            <a:ext cx="9144803" cy="68393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6907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Угадай, что  за  сказка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5429264"/>
            <a:ext cx="6286544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«СКАЗКА  О МЕРТВОЙ   ЦАРЕВНЕ И  СЕМИ  БОГАТЫРЯХ»</a:t>
            </a:r>
            <a:endParaRPr lang="ru-RU" sz="3200" b="1" dirty="0"/>
          </a:p>
        </p:txBody>
      </p:sp>
      <p:pic>
        <p:nvPicPr>
          <p:cNvPr id="8" name="Рисунок 7" descr="ц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142984"/>
            <a:ext cx="5286412" cy="3849169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 descr="Ц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86380" y="428604"/>
            <a:ext cx="4024350" cy="5030438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 descr="р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94" name="Скругленный прямоугольник 93"/>
          <p:cNvSpPr/>
          <p:nvPr/>
        </p:nvSpPr>
        <p:spPr>
          <a:xfrm>
            <a:off x="4179091" y="5572140"/>
            <a:ext cx="785818" cy="78581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вывход">
            <a:hlinkClick r:id="rId3" action="ppaction://hlinksldjump"/>
          </p:cNvPr>
          <p:cNvSpPr/>
          <p:nvPr/>
        </p:nvSpPr>
        <p:spPr>
          <a:xfrm>
            <a:off x="7286644" y="6357958"/>
            <a:ext cx="1428760" cy="35719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выход</a:t>
            </a:r>
            <a:endParaRPr lang="ru-RU" sz="2400" b="1" dirty="0"/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4" name="1-10"/>
          <p:cNvSpPr/>
          <p:nvPr/>
        </p:nvSpPr>
        <p:spPr>
          <a:xfrm>
            <a:off x="4143372" y="428604"/>
            <a:ext cx="785818" cy="785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1-20"/>
          <p:cNvSpPr/>
          <p:nvPr/>
        </p:nvSpPr>
        <p:spPr>
          <a:xfrm>
            <a:off x="5143504" y="428604"/>
            <a:ext cx="785818" cy="785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20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1-30"/>
          <p:cNvSpPr/>
          <p:nvPr/>
        </p:nvSpPr>
        <p:spPr>
          <a:xfrm>
            <a:off x="6143636" y="428604"/>
            <a:ext cx="785818" cy="785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30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1-40"/>
          <p:cNvSpPr/>
          <p:nvPr/>
        </p:nvSpPr>
        <p:spPr>
          <a:xfrm>
            <a:off x="7072330" y="428604"/>
            <a:ext cx="785818" cy="785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40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1-50"/>
          <p:cNvSpPr/>
          <p:nvPr/>
        </p:nvSpPr>
        <p:spPr>
          <a:xfrm>
            <a:off x="8072462" y="428604"/>
            <a:ext cx="785818" cy="785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50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1к-10">
            <a:hlinkClick r:id="rId4" action="ppaction://hlinksldjump"/>
          </p:cNvPr>
          <p:cNvSpPr/>
          <p:nvPr/>
        </p:nvSpPr>
        <p:spPr>
          <a:xfrm>
            <a:off x="4161231" y="428604"/>
            <a:ext cx="821537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54" name="1к-50">
            <a:hlinkClick r:id="rId5" action="ppaction://hlinksldjump"/>
          </p:cNvPr>
          <p:cNvSpPr/>
          <p:nvPr/>
        </p:nvSpPr>
        <p:spPr>
          <a:xfrm>
            <a:off x="8072462" y="428604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50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5" name="1к-40">
            <a:hlinkClick r:id="rId6" action="ppaction://hlinksldjump"/>
          </p:cNvPr>
          <p:cNvSpPr/>
          <p:nvPr/>
        </p:nvSpPr>
        <p:spPr>
          <a:xfrm>
            <a:off x="7072330" y="428604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40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6" name="1к-30">
            <a:hlinkClick r:id="rId7" action="ppaction://hlinksldjump"/>
          </p:cNvPr>
          <p:cNvSpPr/>
          <p:nvPr/>
        </p:nvSpPr>
        <p:spPr>
          <a:xfrm>
            <a:off x="6143636" y="428604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30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7" name="1к-20">
            <a:hlinkClick r:id="rId8" action="ppaction://hlinksldjump"/>
          </p:cNvPr>
          <p:cNvSpPr/>
          <p:nvPr/>
        </p:nvSpPr>
        <p:spPr>
          <a:xfrm>
            <a:off x="5143504" y="428604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85720" y="1500174"/>
            <a:ext cx="3714776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«СКАЗКА  РЫБАКЕ  И  РЫБКЕ»</a:t>
            </a:r>
            <a:endParaRPr lang="ru-RU" sz="24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85720" y="4143380"/>
            <a:ext cx="3714776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«СКАЗКА  О  ЦАРЕ  САЛТАНЕ»</a:t>
            </a:r>
            <a:endParaRPr lang="ru-RU" sz="24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85720" y="214290"/>
            <a:ext cx="3714776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«СКАЗКА  О  ЗОЛОТОМ  ПЕТУШКЕ»</a:t>
            </a:r>
            <a:endParaRPr lang="ru-RU" sz="24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85720" y="2821777"/>
            <a:ext cx="3714776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«СКАЗКА  О  МЕРТВОЙ  ЦАРЕВНЕ  И  СЕМИ  БОГАТЫРЯХ»</a:t>
            </a:r>
            <a:endParaRPr lang="ru-RU" sz="24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85720" y="5429264"/>
            <a:ext cx="3714776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«СКАЗКА  О  ПОПЕ  И  РАБОТНИКЕ  ЕГО  БАЛДЕ»</a:t>
            </a:r>
            <a:endParaRPr lang="ru-RU" sz="2400" b="1" dirty="0"/>
          </a:p>
        </p:txBody>
      </p:sp>
      <p:sp>
        <p:nvSpPr>
          <p:cNvPr id="63" name="2-10"/>
          <p:cNvSpPr/>
          <p:nvPr/>
        </p:nvSpPr>
        <p:spPr>
          <a:xfrm>
            <a:off x="4179091" y="1714488"/>
            <a:ext cx="785818" cy="7858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2-20"/>
          <p:cNvSpPr/>
          <p:nvPr/>
        </p:nvSpPr>
        <p:spPr>
          <a:xfrm>
            <a:off x="5214942" y="1714488"/>
            <a:ext cx="785818" cy="7858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2-30"/>
          <p:cNvSpPr/>
          <p:nvPr/>
        </p:nvSpPr>
        <p:spPr>
          <a:xfrm>
            <a:off x="6143636" y="1714488"/>
            <a:ext cx="785818" cy="7858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2-40"/>
          <p:cNvSpPr/>
          <p:nvPr/>
        </p:nvSpPr>
        <p:spPr>
          <a:xfrm>
            <a:off x="7072330" y="1714488"/>
            <a:ext cx="785818" cy="7858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40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2-50"/>
          <p:cNvSpPr/>
          <p:nvPr/>
        </p:nvSpPr>
        <p:spPr>
          <a:xfrm>
            <a:off x="8072462" y="1714488"/>
            <a:ext cx="785818" cy="7858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50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2к-50">
            <a:hlinkClick r:id="rId9" action="ppaction://hlinksldjump"/>
          </p:cNvPr>
          <p:cNvSpPr/>
          <p:nvPr/>
        </p:nvSpPr>
        <p:spPr>
          <a:xfrm>
            <a:off x="8072462" y="1714488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50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9" name="2к-40">
            <a:hlinkClick r:id="rId10" action="ppaction://hlinksldjump"/>
          </p:cNvPr>
          <p:cNvSpPr/>
          <p:nvPr/>
        </p:nvSpPr>
        <p:spPr>
          <a:xfrm>
            <a:off x="7072330" y="1714488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40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0" name="2к-30">
            <a:hlinkClick r:id="rId11" action="ppaction://hlinksldjump"/>
          </p:cNvPr>
          <p:cNvSpPr/>
          <p:nvPr/>
        </p:nvSpPr>
        <p:spPr>
          <a:xfrm>
            <a:off x="6143636" y="1714488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30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1" name="2к-20">
            <a:hlinkClick r:id="rId12" action="ppaction://hlinksldjump"/>
          </p:cNvPr>
          <p:cNvSpPr/>
          <p:nvPr/>
        </p:nvSpPr>
        <p:spPr>
          <a:xfrm>
            <a:off x="5214942" y="1714488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2" name="2к-10">
            <a:hlinkClick r:id="rId13" action="ppaction://hlinksldjump"/>
          </p:cNvPr>
          <p:cNvSpPr/>
          <p:nvPr/>
        </p:nvSpPr>
        <p:spPr>
          <a:xfrm>
            <a:off x="4179091" y="1714488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3" name="3-10"/>
          <p:cNvSpPr/>
          <p:nvPr/>
        </p:nvSpPr>
        <p:spPr>
          <a:xfrm>
            <a:off x="4179091" y="2964654"/>
            <a:ext cx="785818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4" name="3-20"/>
          <p:cNvSpPr/>
          <p:nvPr/>
        </p:nvSpPr>
        <p:spPr>
          <a:xfrm>
            <a:off x="5143504" y="2964654"/>
            <a:ext cx="785818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20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5" name="3-30"/>
          <p:cNvSpPr/>
          <p:nvPr/>
        </p:nvSpPr>
        <p:spPr>
          <a:xfrm>
            <a:off x="6143636" y="2964654"/>
            <a:ext cx="785818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30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" name="3-40"/>
          <p:cNvSpPr/>
          <p:nvPr/>
        </p:nvSpPr>
        <p:spPr>
          <a:xfrm>
            <a:off x="7143768" y="2964654"/>
            <a:ext cx="785818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40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7" name="3-50"/>
          <p:cNvSpPr/>
          <p:nvPr/>
        </p:nvSpPr>
        <p:spPr>
          <a:xfrm>
            <a:off x="8072462" y="2964654"/>
            <a:ext cx="785818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50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8" name="5-10">
            <a:hlinkClick r:id="rId14" action="ppaction://hlinksldjump"/>
          </p:cNvPr>
          <p:cNvSpPr/>
          <p:nvPr/>
        </p:nvSpPr>
        <p:spPr>
          <a:xfrm>
            <a:off x="4179091" y="5572140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9" name="3к-10">
            <a:hlinkClick r:id="rId15" action="ppaction://hlinksldjump"/>
          </p:cNvPr>
          <p:cNvSpPr/>
          <p:nvPr/>
        </p:nvSpPr>
        <p:spPr>
          <a:xfrm>
            <a:off x="4179091" y="2964654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0" name="3к-20">
            <a:hlinkClick r:id="rId16" action="ppaction://hlinksldjump"/>
          </p:cNvPr>
          <p:cNvSpPr/>
          <p:nvPr/>
        </p:nvSpPr>
        <p:spPr>
          <a:xfrm>
            <a:off x="5143504" y="2964654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1" name="3к-30">
            <a:hlinkClick r:id="rId17" action="ppaction://hlinksldjump"/>
          </p:cNvPr>
          <p:cNvSpPr/>
          <p:nvPr/>
        </p:nvSpPr>
        <p:spPr>
          <a:xfrm>
            <a:off x="6143636" y="2964654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30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2" name="3к-40">
            <a:hlinkClick r:id="rId18" action="ppaction://hlinksldjump"/>
          </p:cNvPr>
          <p:cNvSpPr/>
          <p:nvPr/>
        </p:nvSpPr>
        <p:spPr>
          <a:xfrm>
            <a:off x="7143768" y="2964654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40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3" name="3к-50">
            <a:hlinkClick r:id="rId19" action="ppaction://hlinksldjump"/>
          </p:cNvPr>
          <p:cNvSpPr/>
          <p:nvPr/>
        </p:nvSpPr>
        <p:spPr>
          <a:xfrm>
            <a:off x="8072462" y="2964654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50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179091" y="4357694"/>
            <a:ext cx="785818" cy="7858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143504" y="4357694"/>
            <a:ext cx="785818" cy="7858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215074" y="4357694"/>
            <a:ext cx="785818" cy="7858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30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7143768" y="4357694"/>
            <a:ext cx="785818" cy="7858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40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8072462" y="4357694"/>
            <a:ext cx="785818" cy="7858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50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9" name="4-10">
            <a:hlinkClick r:id="rId20" action="ppaction://hlinksldjump"/>
          </p:cNvPr>
          <p:cNvSpPr/>
          <p:nvPr/>
        </p:nvSpPr>
        <p:spPr>
          <a:xfrm>
            <a:off x="4179091" y="4357694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0" name="4-20">
            <a:hlinkClick r:id="rId21" action="ppaction://hlinksldjump"/>
          </p:cNvPr>
          <p:cNvSpPr/>
          <p:nvPr/>
        </p:nvSpPr>
        <p:spPr>
          <a:xfrm>
            <a:off x="5143504" y="4357694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1" name="4-30">
            <a:hlinkClick r:id="rId22" action="ppaction://hlinksldjump"/>
          </p:cNvPr>
          <p:cNvSpPr/>
          <p:nvPr/>
        </p:nvSpPr>
        <p:spPr>
          <a:xfrm>
            <a:off x="6215074" y="4357694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30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2" name="4-40">
            <a:hlinkClick r:id="rId23" action="ppaction://hlinksldjump"/>
          </p:cNvPr>
          <p:cNvSpPr/>
          <p:nvPr/>
        </p:nvSpPr>
        <p:spPr>
          <a:xfrm>
            <a:off x="7143768" y="4357694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40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3" name="4-50">
            <a:hlinkClick r:id="rId24" action="ppaction://hlinksldjump"/>
          </p:cNvPr>
          <p:cNvSpPr/>
          <p:nvPr/>
        </p:nvSpPr>
        <p:spPr>
          <a:xfrm>
            <a:off x="8072462" y="4357694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50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5214942" y="5572140"/>
            <a:ext cx="785818" cy="78581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215074" y="5572140"/>
            <a:ext cx="785818" cy="78581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30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7143768" y="5572140"/>
            <a:ext cx="785818" cy="78581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40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8072462" y="5572140"/>
            <a:ext cx="785818" cy="78581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50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0" name="5-20">
            <a:hlinkClick r:id="rId25" action="ppaction://hlinksldjump"/>
          </p:cNvPr>
          <p:cNvSpPr/>
          <p:nvPr/>
        </p:nvSpPr>
        <p:spPr>
          <a:xfrm>
            <a:off x="5214942" y="5572140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1" name="5-30">
            <a:hlinkClick r:id="rId26" action="ppaction://hlinksldjump"/>
          </p:cNvPr>
          <p:cNvSpPr/>
          <p:nvPr/>
        </p:nvSpPr>
        <p:spPr>
          <a:xfrm>
            <a:off x="6215074" y="5572140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30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2" name="5-40">
            <a:hlinkClick r:id="rId27" action="ppaction://hlinksldjump"/>
          </p:cNvPr>
          <p:cNvSpPr/>
          <p:nvPr/>
        </p:nvSpPr>
        <p:spPr>
          <a:xfrm>
            <a:off x="7143768" y="5572140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40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3" name="5-50">
            <a:hlinkClick r:id="rId28" action="ppaction://hlinksldjump"/>
          </p:cNvPr>
          <p:cNvSpPr/>
          <p:nvPr/>
        </p:nvSpPr>
        <p:spPr>
          <a:xfrm>
            <a:off x="8072462" y="5572140"/>
            <a:ext cx="7858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50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9" grpId="0" animBg="1"/>
      <p:bldP spid="54" grpId="0" animBg="1"/>
      <p:bldP spid="55" grpId="0" animBg="1"/>
      <p:bldP spid="56" grpId="0" animBg="1"/>
      <p:bldP spid="5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п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flipH="1">
            <a:off x="-1" y="2571744"/>
            <a:ext cx="3784613" cy="4136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6357982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«СКАЗКА  О  ЗОЛОТОМ  ПЕТУШКЕ»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10</a:t>
            </a:r>
            <a:endParaRPr lang="ru-RU" sz="8000" b="1" dirty="0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2" y="4214818"/>
            <a:ext cx="5143536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ЦАРЬ  ДАДОН</a:t>
            </a:r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4000504"/>
            <a:ext cx="5143536" cy="1571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  ЗВАЛИ  ЦАРЯ ,  ЖИВШЕГО  В  ТРИДЕВЯТОМ  ЦАРСТВЕ, ТРИДЕСЯТОМ  ГОСУДАРСТВЕ?</a:t>
            </a:r>
            <a:endParaRPr lang="ru-RU" sz="24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857620" y="4143380"/>
            <a:ext cx="5000660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  МУДРЕЦУ - ЗВЕЗДОЧЕТУ</a:t>
            </a:r>
            <a:endParaRPr lang="ru-RU" sz="3600" b="1" dirty="0"/>
          </a:p>
        </p:txBody>
      </p:sp>
      <p:pic>
        <p:nvPicPr>
          <p:cNvPr id="3" name="Рисунок 2" descr="п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flipH="1">
            <a:off x="-1" y="2571744"/>
            <a:ext cx="3784613" cy="4136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6357982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«СКАЗКА  О  ЗОЛОТОМ  ПЕТУШКЕ»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5206" y="214290"/>
            <a:ext cx="1643074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20</a:t>
            </a:r>
            <a:endParaRPr lang="ru-RU" sz="8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4000504"/>
            <a:ext cx="5143536" cy="1571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 КОМУ  ОБРАТИЛСЯ  ЗА  ПОМОЩЬЮ  ЦАРЬ,  КОГДА  ЕГО  СТАЛИ  ОДОЛЕВАТЬ   СОСЕДИ?</a:t>
            </a:r>
            <a:endParaRPr lang="ru-RU" sz="2400" b="1" dirty="0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358082" y="5786454"/>
            <a:ext cx="1357322" cy="7857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759</Words>
  <PresentationFormat>Экран (4:3)</PresentationFormat>
  <Paragraphs>223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всем привет</dc:creator>
  <cp:lastModifiedBy>всем привет</cp:lastModifiedBy>
  <cp:revision>13</cp:revision>
  <dcterms:created xsi:type="dcterms:W3CDTF">2017-11-12T09:19:35Z</dcterms:created>
  <dcterms:modified xsi:type="dcterms:W3CDTF">2017-11-12T18:18:37Z</dcterms:modified>
</cp:coreProperties>
</file>