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64" r:id="rId6"/>
    <p:sldId id="268" r:id="rId7"/>
    <p:sldId id="266" r:id="rId8"/>
    <p:sldId id="263" r:id="rId9"/>
    <p:sldId id="269" r:id="rId10"/>
    <p:sldId id="262" r:id="rId11"/>
    <p:sldId id="274" r:id="rId12"/>
    <p:sldId id="273" r:id="rId13"/>
    <p:sldId id="275" r:id="rId14"/>
    <p:sldId id="278" r:id="rId15"/>
    <p:sldId id="27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 autoAdjust="0"/>
    <p:restoredTop sz="94660"/>
  </p:normalViewPr>
  <p:slideViewPr>
    <p:cSldViewPr>
      <p:cViewPr varScale="1">
        <p:scale>
          <a:sx n="89" d="100"/>
          <a:sy n="89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4D320-BF84-4314-B8C0-14D4232D682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6EF76-0FC1-4AA9-AE5C-C8DA0DF8F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21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F045EA-8C60-4A4A-AC0F-BDB112BB70A3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vd.ru/safety_selfie" TargetMode="External"/><Relationship Id="rId7" Type="http://schemas.openxmlformats.org/officeDocument/2006/relationships/hyperlink" Target="http://turupupu.ru/?p=33917" TargetMode="External"/><Relationship Id="rId2" Type="http://schemas.openxmlformats.org/officeDocument/2006/relationships/hyperlink" Target="http://forum.online-mmo.comforum.online-mmo.com/49519-opasnye-selfi-kotorye-priveli-k-gibeli-8-fot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-in.ru/news/34081-selfe" TargetMode="External"/><Relationship Id="rId5" Type="http://schemas.openxmlformats.org/officeDocument/2006/relationships/hyperlink" Target="http://selfshot.pro/post-602/selfie-posledniy-zvonok-vypusk-2015" TargetMode="External"/><Relationship Id="rId4" Type="http://schemas.openxmlformats.org/officeDocument/2006/relationships/hyperlink" Target="http://fotogai.ru/post/animals/26064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357826"/>
            <a:ext cx="6691330" cy="7179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Автор : Дементьева Светлана Викторовна,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социальный педагог в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ГКУСО РО Донецком центре помощи детям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Г.Донецка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Ростовской обл.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58200" cy="3157550"/>
          </a:xfrm>
        </p:spPr>
        <p:txBody>
          <a:bodyPr>
            <a:no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rial" charset="0"/>
              </a:rPr>
              <a:t>«</a:t>
            </a:r>
            <a:r>
              <a:rPr lang="ru-RU" sz="72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rial" charset="0"/>
              </a:rPr>
              <a:t>Селфи</a:t>
            </a:r>
            <a:r>
              <a:rPr lang="ru-RU" sz="7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rial" charset="0"/>
              </a:rPr>
              <a:t> – что это?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селфи\im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27811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Администратор\Рабочий стол\селфи всё\селфи\1423080126_funny-selfies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3143272" cy="307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Documents and Settings\Администратор\Рабочий стол\селфи всё\селфи\skotch-selfi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497772"/>
            <a:ext cx="3146040" cy="302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260649"/>
            <a:ext cx="6462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0A22E"/>
              </a:buClr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r>
              <a:rPr lang="ru-RU" sz="1600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Скотч-</a:t>
            </a:r>
            <a:r>
              <a:rPr lang="ru-RU" sz="1600" b="1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фото лица, обмотанного скотчем.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5252" y="5877272"/>
            <a:ext cx="3555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Сагли</a:t>
            </a:r>
            <a:r>
              <a:rPr lang="ru-RU" sz="16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uglies</a:t>
            </a:r>
            <a:r>
              <a:rPr lang="ru-RU" sz="16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selfie</a:t>
            </a:r>
            <a:r>
              <a:rPr lang="ru-RU" sz="16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уродливое </a:t>
            </a:r>
            <a:r>
              <a:rPr lang="ru-RU" sz="16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6677" y="316929"/>
            <a:ext cx="8686800" cy="6080125"/>
          </a:xfrm>
        </p:spPr>
        <p:txBody>
          <a:bodyPr/>
          <a:lstStyle/>
          <a:p>
            <a:pPr lvl="0">
              <a:buClr>
                <a:srgbClr val="F0A22E"/>
              </a:buClr>
              <a:buNone/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r>
              <a:rPr lang="ru-RU" sz="1600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Экстрим-</a:t>
            </a:r>
            <a:r>
              <a:rPr lang="ru-RU" sz="1600" b="1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самых бесстрашных.</a:t>
            </a:r>
          </a:p>
          <a:p>
            <a:pPr lvl="0">
              <a:buClr>
                <a:srgbClr val="F0A22E"/>
              </a:buClr>
              <a:buNone/>
            </a:pPr>
            <a:endParaRPr lang="ru-RU" sz="1600" b="1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19-летний москвич Кирилл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Орешкин стал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известен благодаря своим головокружительным фотографиям, сделанным на самых высоких точках столицы. «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московских высоток обошли Интернет и собрали миллионы просмотров. Одни восхищаются смелостью Кирилла, другие называют его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сумасшедшим.</a:t>
            </a:r>
          </a:p>
        </p:txBody>
      </p:sp>
      <p:pic>
        <p:nvPicPr>
          <p:cNvPr id="4" name="Picture 3" descr="C:\Users\user\Downloads\20141808145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43" y="2564904"/>
            <a:ext cx="2611419" cy="3860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23528" y="3356992"/>
            <a:ext cx="8423035" cy="2508628"/>
            <a:chOff x="-872078" y="3732331"/>
            <a:chExt cx="19605343" cy="4248114"/>
          </a:xfrm>
        </p:grpSpPr>
        <p:pic>
          <p:nvPicPr>
            <p:cNvPr id="2053" name="Picture 5" descr="C:\Users\user\Downloads\bBM5_rQaI8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8690" y="3732331"/>
              <a:ext cx="6584575" cy="42481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user\Downloads\AA-9GzYJAo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2078" y="3732331"/>
              <a:ext cx="6368984" cy="42481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27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  <a:ln/>
        </p:spPr>
        <p:txBody>
          <a:bodyPr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заканчиваются экстрим 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Травмы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Инвалидность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Смерть (твоя или твоих близких….)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Несчастный случай может произойти с каждым…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Большинство несчастных случаев происходит мгновенно и без всякого предупреждения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Не думай, что с тобой такого не случиться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C:\Documents and Settings\Администратор\Рабочий стол\селфи всё\селфи\628-cringeselfie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00174"/>
            <a:ext cx="2714644" cy="256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Администратор\Рабочий стол\селфи всё\селфи\homenaje-victimas-primaria-Newtown-Connecticut_MEDIMA20121217_0137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8078" y="2571744"/>
            <a:ext cx="34038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641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МВД предупреждает…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01122" cy="52741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602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создания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Прежде, чем взять в руки телефон и включить камеру, определитесь, для чего вам это необходимо: вы хотите создать произведение искусства, которое вдохновит других, хотите потешить собственное самолюбие и удостовериться, что вы милашка, или представить окружающим результат вашей работы над собой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Помните, что внешняя красота начинается с внутреннего состояния, и отражается в вашем взгляде, улыбке, выражении лица. 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Относитесь к себе с чувством юмора. Не стесняйтесь использовать выразительную мимику. Такие «живые» фотографии пользуются наибольшим успехом, чем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постановочные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кадры с идеальной мимикой или «утиными губками».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Избегайте стандартов. Типичные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милые мордашки — это конечно хорошо, но когда их миллионы, вы рискуете затеряться в этом потоке. Делайте яркие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акценты,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креативьте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выражайте себя, свою индивидуальность.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социальной сети, отдавайте себе отчет в том, что вы создаете всего лишь виртуальный образ себя, который мало соответствует действительности, и трезво относитесь к реакции окружающих на этот образ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ваша ценность и значимость определяется не количеством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полезными поступками и делами. Пространство интернет — только дополнительный ресурс для общения. В вашей реальной жизни есть те, кто вас любит, принимает и поддерживает. Цените это!</a:t>
            </a:r>
          </a:p>
        </p:txBody>
      </p:sp>
    </p:spTree>
    <p:extLst>
      <p:ext uri="{BB962C8B-B14F-4D97-AF65-F5344CB8AC3E}">
        <p14:creationId xmlns:p14="http://schemas.microsoft.com/office/powerpoint/2010/main" val="91946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Делай безопасное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WinUser\Рабочий стол\hello_html_m4a86bdd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60"/>
            <a:ext cx="4071966" cy="257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929066"/>
            <a:ext cx="4107789" cy="274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886847" cy="2571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86800" cy="36004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Использованные материалы 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AT" sz="16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de-AT" sz="16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forum.online-mmo.comforum.online-mmo.com/49519-opasnye-selfi-kotorye-priveli-k-gibeli-8-foto.html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16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de-AT" sz="16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de-AT" sz="16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mvd.ru/safety_selfie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16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de-AT" sz="16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://fotogai.ru/post/animals/26064.html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16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de-AT" sz="16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de-AT" sz="16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selfshot.pro/post-602/selfie-posledniy-zvonok-vypusk-2015</a:t>
            </a:r>
            <a:endParaRPr lang="ru-RU" sz="1600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16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de-AT" sz="16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de-AT" sz="16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www.be-in.ru/news/34081-selfe</a:t>
            </a:r>
            <a:endParaRPr lang="ru-RU" sz="1600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16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de-AT" sz="16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://turupupu.ru/?</a:t>
            </a:r>
            <a:r>
              <a:rPr lang="de-AT" sz="16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p=33917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12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9627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сэлфи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531" y="4463993"/>
            <a:ext cx="8973282" cy="193161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Се́лфи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selfie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от «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» — сам, себя) — разновидность автопортрета, заключающаяся в запечатлении самого себя на фотокамеру, иногда при помощи зеркала или палки для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   В России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сэлфи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называют «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себяшкой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», «самострелом», «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самоснимком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user\Downloads\http-%2F%2Fo.aolcdn.com%2Fhss%2Fstorage%2Fmidas%2Fad3042d41745fa6e061d2d99bfdfe3cd%2F202228017%2F252349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53262"/>
            <a:ext cx="4752528" cy="312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мы это делаем?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400" dirty="0" smtClean="0"/>
              <a:t>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СЕЛФИ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модно. Действительно, в 2012 году само слово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попало в рейтинг самых трендовых слов.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делают люди всех возрастов и социальных статусов во всем мире. 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заявить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себе. Сообщать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– это 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поделиться своими эмоциями и впечатлениями.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привлечь к себе взгляды окружающих и получить недостающую порцию внимания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уменьшить стресс и тревожные состояния.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искренности. В современном мире стало меньше честности и человек, испытывая потребность говорить правду, делится с окружающими самым интимным и сокровенным.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СЕЛФИ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Нервозное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состояние, когда не получается идеальное фото.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Самолюбование. Уход от реальности. Когда в альбоме фотографий себя любимого больше, чем друзей и близких.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 фотографий себя в различных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соц.сетях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Стрессовое и нервозное состояние, когда не можешь выложить в сеть свою фотографию.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Documents and Settings\WinUser\Рабочий стол\hello_html_45e7684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76672"/>
            <a:ext cx="7272808" cy="638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3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сэлфи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83787"/>
            <a:ext cx="8686800" cy="5008579"/>
          </a:xfrm>
        </p:spPr>
        <p:txBody>
          <a:bodyPr>
            <a:noAutofit/>
          </a:bodyPr>
          <a:lstStyle/>
          <a:p>
            <a:pPr lvl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Туалетный лук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название говорит </a:t>
            </a:r>
          </a:p>
          <a:p>
            <a:pPr lvl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за себя – место действия – санузел - ванная, туалет.</a:t>
            </a:r>
          </a:p>
          <a:p>
            <a:pPr lvl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Вспомогательный предмет все тот же – зеркало</a:t>
            </a:r>
            <a:r>
              <a:rPr lang="ru-RU" sz="2000" dirty="0" smtClean="0"/>
              <a:t>.</a:t>
            </a: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pPr lvl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Лифтлук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популярных видов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снимает свое отражение в зеркале лифта.</a:t>
            </a:r>
          </a:p>
          <a:p>
            <a:pPr lvl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Фитнес-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спортзале.</a:t>
            </a:r>
          </a:p>
          <a:p>
            <a:pPr lvl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Администратор\Рабочий стол\селфи всё\селфи\CYMERA_20150429_091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1132592"/>
            <a:ext cx="2376264" cy="267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ownloads\111595092_b2Ofur0Dp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2504597" cy="2504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53d8d7282b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8289"/>
            <a:ext cx="3888432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48972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-только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проснулась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утреннее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сделанное прямо в постели.</a:t>
            </a:r>
          </a:p>
          <a:p>
            <a:pPr lvl="0">
              <a:buClr>
                <a:srgbClr val="F0A22E"/>
              </a:buClr>
              <a:buNone/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b="1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b="1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r>
              <a:rPr lang="ru-RU" sz="1600" b="1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Груфи</a:t>
            </a:r>
            <a:r>
              <a:rPr lang="ru-RU" sz="16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тот же снимок-</a:t>
            </a:r>
            <a:r>
              <a:rPr lang="ru-RU" sz="16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единственным отличием, что на данной фотографии запечатлен не один человек, а группа людей. Этот термин ввела одна из китайских компаний, которая изобрела новый смартфон, снабженный соответствующей функцией.(2-30 человек</a:t>
            </a: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buClr>
                <a:srgbClr val="F0A22E"/>
              </a:buClr>
              <a:buNone/>
            </a:pP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b="1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b="1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r>
              <a:rPr lang="ru-RU" sz="1600" b="1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Усси</a:t>
            </a:r>
            <a:r>
              <a:rPr lang="ru-RU" sz="1600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же, что и </a:t>
            </a:r>
            <a:r>
              <a:rPr lang="ru-RU" sz="16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груфи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в кадре 30 и более человек</a:t>
            </a: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ownloads\self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168352" cy="2113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image(1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7"/>
            <a:ext cx="3234964" cy="2057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332656"/>
            <a:ext cx="8686800" cy="5747469"/>
          </a:xfrm>
        </p:spPr>
        <p:txBody>
          <a:bodyPr/>
          <a:lstStyle/>
          <a:p>
            <a:pPr lvl="0">
              <a:buClr>
                <a:srgbClr val="F0A22E"/>
              </a:buClr>
              <a:buNone/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r>
              <a:rPr lang="ru-RU" sz="1600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Релфи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(от английского </a:t>
            </a:r>
            <a:r>
              <a:rPr lang="ru-RU" sz="16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selfie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– фотографирование с любимым человеком. </a:t>
            </a:r>
            <a:endParaRPr lang="ru-RU" sz="1600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мнению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психологов 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Гарварда, этот вид фотографий больше всего </a:t>
            </a: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раздражает</a:t>
            </a:r>
          </a:p>
          <a:p>
            <a:pPr lvl="0">
              <a:buClr>
                <a:srgbClr val="F0A22E"/>
              </a:buClr>
              <a:buNone/>
            </a:pP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подписчиков  </a:t>
            </a:r>
            <a:r>
              <a:rPr lang="ru-RU" sz="1600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соцсетей</a:t>
            </a: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F0A22E"/>
              </a:buClr>
              <a:buNone/>
            </a:pP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None/>
            </a:pPr>
            <a:r>
              <a:rPr lang="ru-RU" sz="16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Фелфи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–(фермерское </a:t>
            </a:r>
            <a:r>
              <a:rPr lang="ru-RU" sz="16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buClr>
                <a:srgbClr val="F0A22E"/>
              </a:buClr>
              <a:buNone/>
            </a:pP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своим </a:t>
            </a: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любимым</a:t>
            </a:r>
          </a:p>
          <a:p>
            <a:pPr lvl="0">
              <a:buClr>
                <a:srgbClr val="F0A22E"/>
              </a:buClr>
              <a:buNone/>
            </a:pP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питомцем или просто с животными.</a:t>
            </a:r>
          </a:p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селфи всё\селфи\003_Blog_Pavla_Aksenova_Anekdoty_ot_Pafnutiya_Foto_halfpoint_-_Depositpho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36576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ownloads\v_8vbw1PX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714488"/>
            <a:ext cx="3168353" cy="237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57fae5d2393a87308c74de433c29262f__980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16892"/>
            <a:ext cx="2292286" cy="2580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селфи всё\селфи\65290594096491_2b8ea1b24aff1332d03eed2fed84769d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659" y="2098413"/>
            <a:ext cx="4643470" cy="341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Xj-HJfQHmj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3089693" cy="411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54322" y="3215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Дакфейс</a:t>
            </a:r>
            <a:r>
              <a:rPr lang="ru-RU" sz="16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английского </a:t>
            </a:r>
            <a:r>
              <a:rPr lang="ru-RU" sz="16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duckface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утиное лицо). Его особенность – надутые и выпяченные вперед губы. Это выражение очень часто придают своему лицу девушки и женщины, считающие, что именно так они выглядят более сексуально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045" y="299227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0A22E"/>
              </a:buClr>
            </a:pPr>
            <a:endParaRPr lang="ru-RU" sz="1600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r>
              <a:rPr lang="ru-RU" sz="1600" b="1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Белфи</a:t>
            </a:r>
            <a:r>
              <a:rPr lang="ru-RU" sz="1600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(от английского </a:t>
            </a:r>
            <a:r>
              <a:rPr lang="ru-RU" sz="16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попа и </a:t>
            </a:r>
            <a:r>
              <a:rPr lang="ru-RU" sz="16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selfie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>
              <a:buClr>
                <a:srgbClr val="F0A22E"/>
              </a:buClr>
            </a:pP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фотографирование своей попы.</a:t>
            </a:r>
          </a:p>
          <a:p>
            <a:pPr lvl="0">
              <a:buClr>
                <a:srgbClr val="F0A22E"/>
              </a:buClr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endParaRPr lang="ru-RU" sz="1600" b="1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endParaRPr lang="ru-RU" sz="1600" b="1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r>
              <a:rPr lang="ru-RU" sz="1600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lvl="0">
              <a:buClr>
                <a:srgbClr val="F0A22E"/>
              </a:buClr>
            </a:pPr>
            <a:r>
              <a:rPr lang="ru-RU" sz="1600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Шуфим</a:t>
            </a:r>
            <a:r>
              <a:rPr lang="ru-RU" sz="1600" b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6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своих 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 в </a:t>
            </a: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любимой</a:t>
            </a:r>
          </a:p>
          <a:p>
            <a:pPr lvl="0">
              <a:buClr>
                <a:srgbClr val="F0A22E"/>
              </a:buClr>
            </a:pP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обуви.</a:t>
            </a:r>
          </a:p>
          <a:p>
            <a:pPr lvl="0">
              <a:buClr>
                <a:srgbClr val="F0A22E"/>
              </a:buClr>
            </a:pPr>
            <a:endParaRPr lang="ru-RU" sz="1600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endParaRPr lang="ru-RU" sz="1600" b="1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endParaRPr lang="ru-RU" sz="1600" b="1" dirty="0" smtClean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rgbClr val="A5644E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user\Downloads\belfie-butt-selfie-cheeky-young-woman-taking-49265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09" y="359304"/>
            <a:ext cx="3280540" cy="4686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g_42dfbbf027e9146fb0ac244d00cf032b_2_1400x1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3212976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494</TotalTime>
  <Words>624</Words>
  <Application>Microsoft Office PowerPoint</Application>
  <PresentationFormat>Экран (4:3)</PresentationFormat>
  <Paragraphs>147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Автор : Дементьева Светлана Викторовна,  социальный педагог в ГКУСО РО Донецком центре помощи детям  Г.Донецка Ростовской обл.  </vt:lpstr>
      <vt:lpstr>Что такое сэлфи?</vt:lpstr>
      <vt:lpstr>Зачем мы это делаем?</vt:lpstr>
      <vt:lpstr>Презентация PowerPoint</vt:lpstr>
      <vt:lpstr>Виды сэлфи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 заканчиваются экстрим селфи?</vt:lpstr>
      <vt:lpstr>МВД предупреждает…</vt:lpstr>
      <vt:lpstr>Рекомендации для создания безопасного селфи</vt:lpstr>
      <vt:lpstr>Делай безопасное селфи!</vt:lpstr>
      <vt:lpstr>Использованные материалы и интернет-ресурсы.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 : Дементьева Светлана Викторовна,  социальный педагог в ГКУСО РО Донецком центре помощи детям  г.Донецк Ростовская обл.  </dc:title>
  <cp:lastModifiedBy>user</cp:lastModifiedBy>
  <cp:revision>68</cp:revision>
  <dcterms:modified xsi:type="dcterms:W3CDTF">2017-12-19T19:26:54Z</dcterms:modified>
</cp:coreProperties>
</file>