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0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&#1079;&#1072;&#1085;&#1103;&#1090;&#1080;&#1077;%20&#1091;&#1088;&#1086;&#1082;%20&#1084;&#1091;&#1078;&#1077;&#1089;&#1090;&#1074;&#1072;\&#1043;&#1086;&#1083;&#1091;&#1073;&#1099;&#1077;%20&#1073;&#1077;&#1088;&#1077;&#1090;&#1099;_-_2%20&#1042;&#1045;&#1056;&#1058;&#1059;&#1064;&#1050;&#1048;%20&#1053;&#1040;%20&#1052;&#1054;&#1047;&#1044;&#1054;&#1050;.mp3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42852"/>
            <a:ext cx="7215238" cy="150019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Муниципальное бюджетное образовательное учреждение дополнительного образования Тогучинского района 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«Центр развития творчества» </a:t>
            </a:r>
          </a:p>
          <a:p>
            <a:pPr>
              <a:spcBef>
                <a:spcPts val="0"/>
              </a:spcBef>
            </a:pPr>
            <a:r>
              <a:rPr lang="ru-RU" b="1" dirty="0" err="1" smtClean="0">
                <a:solidFill>
                  <a:schemeClr val="tx1"/>
                </a:solidFill>
              </a:rPr>
              <a:t>Тогучинский</a:t>
            </a:r>
            <a:r>
              <a:rPr lang="ru-RU" b="1" dirty="0" smtClean="0">
                <a:solidFill>
                  <a:schemeClr val="tx1"/>
                </a:solidFill>
              </a:rPr>
              <a:t>  Краеведческий </a:t>
            </a:r>
            <a:r>
              <a:rPr lang="ru-RU" b="1" dirty="0" smtClean="0">
                <a:solidFill>
                  <a:schemeClr val="tx1"/>
                </a:solidFill>
              </a:rPr>
              <a:t>музей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2143116"/>
            <a:ext cx="24847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Время 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2928934"/>
            <a:ext cx="28841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выбрало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57884" y="3857628"/>
            <a:ext cx="17123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нас…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5286388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</a:t>
            </a:r>
            <a:r>
              <a:rPr lang="ru-RU" dirty="0" err="1" smtClean="0"/>
              <a:t>Кренева</a:t>
            </a:r>
            <a:r>
              <a:rPr lang="ru-RU" dirty="0" smtClean="0"/>
              <a:t> Анна Викторовна, методист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000232" y="6286520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г. Тогучин, 2017г.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79388" y="274638"/>
            <a:ext cx="8964612" cy="372586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Служили стране, </a:t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как сердцу было велено.</a:t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Профессия – </a:t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   Отчизну защищать!</a:t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Заслуги? </a:t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– Верность Родине, России!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ц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0" y="4357688"/>
            <a:ext cx="3929063" cy="235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pPr indent="647700">
              <a:buNone/>
            </a:pPr>
            <a:r>
              <a:rPr lang="ru-RU" b="1" i="1" dirty="0" smtClean="0"/>
              <a:t>Хоть на миг оставьте все дела,</a:t>
            </a:r>
            <a:endParaRPr lang="ru-RU" dirty="0" smtClean="0"/>
          </a:p>
          <a:p>
            <a:pPr indent="647700">
              <a:buNone/>
            </a:pPr>
            <a:r>
              <a:rPr lang="ru-RU" b="1" i="1" dirty="0" smtClean="0"/>
              <a:t>Вспомните, и мир светлее станет!</a:t>
            </a:r>
            <a:endParaRPr lang="ru-RU" dirty="0" smtClean="0"/>
          </a:p>
          <a:p>
            <a:pPr indent="647700">
              <a:buNone/>
            </a:pPr>
            <a:r>
              <a:rPr lang="ru-RU" b="1" i="1" dirty="0" smtClean="0"/>
              <a:t>Время всё стирает, но должна</a:t>
            </a:r>
            <a:endParaRPr lang="ru-RU" dirty="0" smtClean="0"/>
          </a:p>
          <a:p>
            <a:pPr indent="647700">
              <a:buNone/>
            </a:pPr>
            <a:r>
              <a:rPr lang="ru-RU" b="1" i="1" dirty="0" smtClean="0"/>
              <a:t>В наших душах оставаться память!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571480"/>
            <a:ext cx="66591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AvanteTitulGr" pitchFamily="34" charset="-52"/>
              </a:rPr>
              <a:t>«ЖИВАЯ ПАМЯТЬ»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1188" y="40481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Интернационализм</a:t>
            </a:r>
            <a:endParaRPr kumimoji="0" lang="ru-RU" sz="5400" b="1" i="0" u="none" strike="noStrike" kern="1200" cap="none" spc="0" normalizeH="0" baseline="0" noProof="0" dirty="0" smtClean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28596" y="1928802"/>
            <a:ext cx="7643866" cy="3743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Идейно-политический принцип, провозглашающий,                                  в противоположность национализму, 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равенство,  солидарность  и сотрудничество  всех  народов.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116\Рабочий стол\занятие урок мужества\звезда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3357562"/>
            <a:ext cx="857256" cy="857256"/>
          </a:xfrm>
          <a:prstGeom prst="rect">
            <a:avLst/>
          </a:prstGeom>
          <a:noFill/>
        </p:spPr>
      </p:pic>
      <p:pic>
        <p:nvPicPr>
          <p:cNvPr id="7" name="Picture 2" descr="C:\Documents and Settings\116\Рабочий стол\занятие урок мужества\звезда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2285992"/>
            <a:ext cx="857256" cy="857256"/>
          </a:xfrm>
          <a:prstGeom prst="rect">
            <a:avLst/>
          </a:prstGeom>
          <a:noFill/>
        </p:spPr>
      </p:pic>
      <p:pic>
        <p:nvPicPr>
          <p:cNvPr id="8" name="Picture 2" descr="C:\Documents and Settings\116\Рабочий стол\занятие урок мужества\звезда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1428736"/>
            <a:ext cx="857256" cy="857256"/>
          </a:xfrm>
          <a:prstGeom prst="rect">
            <a:avLst/>
          </a:prstGeom>
          <a:noFill/>
        </p:spPr>
      </p:pic>
      <p:pic>
        <p:nvPicPr>
          <p:cNvPr id="9" name="Picture 2" descr="C:\Documents and Settings\116\Рабочий стол\занятие урок мужества\звезда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3286124"/>
            <a:ext cx="857256" cy="857256"/>
          </a:xfrm>
          <a:prstGeom prst="rect">
            <a:avLst/>
          </a:prstGeom>
          <a:noFill/>
        </p:spPr>
      </p:pic>
      <p:pic>
        <p:nvPicPr>
          <p:cNvPr id="10" name="Picture 2" descr="C:\Documents and Settings\116\Рабочий стол\занятие урок мужества\звезда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357694"/>
            <a:ext cx="857256" cy="857256"/>
          </a:xfrm>
          <a:prstGeom prst="rect">
            <a:avLst/>
          </a:prstGeom>
          <a:noFill/>
        </p:spPr>
      </p:pic>
      <p:pic>
        <p:nvPicPr>
          <p:cNvPr id="11" name="Picture 2" descr="C:\Documents and Settings\116\Рабочий стол\занятие урок мужества\звезда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5572140"/>
            <a:ext cx="857256" cy="857256"/>
          </a:xfrm>
          <a:prstGeom prst="rect">
            <a:avLst/>
          </a:prstGeom>
          <a:noFill/>
        </p:spPr>
      </p:pic>
      <p:pic>
        <p:nvPicPr>
          <p:cNvPr id="12" name="Picture 2" descr="C:\Documents and Settings\116\Рабочий стол\занятие урок мужества\звезда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5786454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2" descr="C:\Documents and Settings\116\Рабочий стол\занятие урок мужества\звезда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4500570"/>
            <a:ext cx="857256" cy="857256"/>
          </a:xfrm>
          <a:prstGeom prst="rect">
            <a:avLst/>
          </a:prstGeom>
          <a:noFill/>
        </p:spPr>
      </p:pic>
      <p:pic>
        <p:nvPicPr>
          <p:cNvPr id="14" name="Picture 2" descr="C:\Documents and Settings\116\Рабочий стол\занятие урок мужества\звезда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285728"/>
            <a:ext cx="857256" cy="857256"/>
          </a:xfrm>
          <a:prstGeom prst="rect">
            <a:avLst/>
          </a:prstGeom>
          <a:noFill/>
        </p:spPr>
      </p:pic>
      <p:pic>
        <p:nvPicPr>
          <p:cNvPr id="15" name="Picture 2" descr="C:\Documents and Settings\116\Рабочий стол\занятие урок мужества\звезда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2428868"/>
            <a:ext cx="857256" cy="857256"/>
          </a:xfrm>
          <a:prstGeom prst="rect">
            <a:avLst/>
          </a:prstGeom>
          <a:noFill/>
        </p:spPr>
      </p:pic>
      <p:pic>
        <p:nvPicPr>
          <p:cNvPr id="16" name="Picture 2" descr="C:\Documents and Settings\116\Рабочий стол\занятие урок мужества\звезда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1142984"/>
            <a:ext cx="857256" cy="857256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4572000" y="428604"/>
            <a:ext cx="1928826" cy="42862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Корея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215074" y="1285860"/>
            <a:ext cx="2071702" cy="42862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Алжир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143768" y="3071810"/>
            <a:ext cx="1857388" cy="28575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Египет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286248" y="2714620"/>
            <a:ext cx="2500330" cy="71438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Йеменская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арабская республика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72198" y="4857760"/>
            <a:ext cx="1785950" cy="35719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Вьетнам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214810" y="6143644"/>
            <a:ext cx="1857388" cy="35719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Сирия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1472" y="5357826"/>
            <a:ext cx="1928826" cy="28575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Ангола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57224" y="4500570"/>
            <a:ext cx="1785950" cy="28575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Мозамбик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2844" y="3643314"/>
            <a:ext cx="1928826" cy="28575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Эфиопия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85786" y="2428868"/>
            <a:ext cx="1928826" cy="28575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Афганистан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357422" y="1357298"/>
            <a:ext cx="1571636" cy="35719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Лаос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50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68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7500"/>
                            </p:stCondLst>
                            <p:childTnLst>
                              <p:par>
                                <p:cTn id="77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0"/>
                            </p:stCondLst>
                            <p:childTnLst>
                              <p:par>
                                <p:cTn id="86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2500"/>
                            </p:stCondLst>
                            <p:childTnLst>
                              <p:par>
                                <p:cTn id="95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116\Рабочий стол\занятие урок мужества\афган с годам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Голубые береты_-_2 ВЕРТУШКИ НА МОЗДО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357158" y="5715016"/>
            <a:ext cx="1000132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numSld="6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116\Рабочий стол\занятие урок мужества\итоги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ECC4"/>
              </a:clrFrom>
              <a:clrTo>
                <a:srgbClr val="FFECC4">
                  <a:alpha val="0"/>
                </a:srgbClr>
              </a:clrTo>
            </a:clrChange>
          </a:blip>
          <a:srcRect l="19531" t="14583" r="2343" b="8333"/>
          <a:stretch>
            <a:fillRect/>
          </a:stretch>
        </p:blipFill>
        <p:spPr bwMode="auto">
          <a:xfrm>
            <a:off x="642910" y="571480"/>
            <a:ext cx="7143800" cy="5286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sibmemorial.ru/sites/default/files/resize/userfiles/rybk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66"/>
            <a:ext cx="2071702" cy="2857520"/>
          </a:xfrm>
          <a:prstGeom prst="rect">
            <a:avLst/>
          </a:prstGeom>
          <a:noFill/>
          <a:ln w="5715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00430" y="428604"/>
            <a:ext cx="47149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Рыбко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Сергей Владимирович</a:t>
            </a:r>
          </a:p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рядовой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IV.1961 – 17.VI.1981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1802" y="2214554"/>
            <a:ext cx="5286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7188" algn="just"/>
            <a:r>
              <a:rPr lang="ru-RU" dirty="0" smtClean="0"/>
              <a:t>Родился в д. </a:t>
            </a:r>
            <a:r>
              <a:rPr lang="ru-RU" dirty="0" err="1" smtClean="0"/>
              <a:t>Первомайке</a:t>
            </a:r>
            <a:r>
              <a:rPr lang="ru-RU" dirty="0" smtClean="0"/>
              <a:t> Тогучинского района Новосибирской области. После окончания 8 классов поступил в профтехучилище. А затем работал электросварщиком в колхозе  им. Чапаева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3357562"/>
            <a:ext cx="77153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Тогучинского района Новосибирской области.</a:t>
            </a:r>
          </a:p>
          <a:p>
            <a:pPr indent="357188" algn="just"/>
            <a:r>
              <a:rPr lang="ru-RU" dirty="0" smtClean="0"/>
              <a:t>10 ноября 1979г. Призван на действительную военную службу Ленинским райвоенкоматом г. Новосибирска. </a:t>
            </a:r>
          </a:p>
          <a:p>
            <a:pPr indent="357188" algn="just"/>
            <a:r>
              <a:rPr lang="ru-RU" dirty="0" smtClean="0"/>
              <a:t>С 25 декабря 1979г. служил в Республике Афганистан стрелком – гранатометчиком.</a:t>
            </a:r>
          </a:p>
          <a:p>
            <a:pPr indent="357188" algn="just"/>
            <a:r>
              <a:rPr lang="ru-RU" dirty="0" smtClean="0"/>
              <a:t>Умер 17 июня 1981 г. в Республике Афганистан от ран, полученных при выполнении боевого задания.</a:t>
            </a:r>
          </a:p>
          <a:p>
            <a:pPr indent="357188" algn="just"/>
            <a:r>
              <a:rPr lang="ru-RU" dirty="0" smtClean="0"/>
              <a:t>Награжден </a:t>
            </a:r>
            <a:r>
              <a:rPr lang="ru-RU" b="1" dirty="0" smtClean="0"/>
              <a:t>медалью</a:t>
            </a:r>
            <a:r>
              <a:rPr lang="ru-RU" dirty="0" smtClean="0"/>
              <a:t> </a:t>
            </a:r>
            <a:r>
              <a:rPr lang="ru-RU" b="1" dirty="0" smtClean="0"/>
              <a:t>«Воину-интернационалисту от благодарного афганского народа»</a:t>
            </a:r>
            <a:r>
              <a:rPr lang="ru-RU" dirty="0" smtClean="0"/>
              <a:t> за мужество, героизм и образцовое выполнение задания – </a:t>
            </a:r>
            <a:r>
              <a:rPr lang="ru-RU" b="1" dirty="0" smtClean="0"/>
              <a:t>4 февраля 1982г.</a:t>
            </a:r>
          </a:p>
          <a:p>
            <a:pPr indent="357188" algn="just"/>
            <a:r>
              <a:rPr lang="ru-RU" dirty="0" smtClean="0"/>
              <a:t>Похоронен в с. </a:t>
            </a:r>
            <a:r>
              <a:rPr lang="ru-RU" dirty="0" err="1" smtClean="0"/>
              <a:t>Киик</a:t>
            </a:r>
            <a:r>
              <a:rPr lang="ru-RU" dirty="0" smtClean="0"/>
              <a:t> Тогучинского района Новосибирской области                26 июня 1991г. На могиле установлено мраморное надгробие.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sibmemorial.ru/sites/default/files/resize/userfiles/borozdenk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2073600" cy="2858400"/>
          </a:xfrm>
          <a:prstGeom prst="rect">
            <a:avLst/>
          </a:prstGeom>
          <a:noFill/>
          <a:ln w="5715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00430" y="428604"/>
            <a:ext cx="47149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Борозденко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Владимир Михайлович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лейтенант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29.Х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.19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59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.198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14612" y="2000240"/>
            <a:ext cx="5715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7188" algn="just"/>
            <a:r>
              <a:rPr lang="ru-RU" dirty="0" smtClean="0"/>
              <a:t>Родился 29 октября 1959г. В с. Завьялове Тогучинского района Новосибирской области. После окончания школы поступил в Новосибирское высшее военно-политическое общевойсковое училище, которое окончил в  1981г.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3357562"/>
            <a:ext cx="77153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7188" algn="just"/>
            <a:r>
              <a:rPr lang="ru-RU" dirty="0" smtClean="0"/>
              <a:t>С июля 1982г. Служил в Республике Афганистан заместителем командира роты по политчасти.</a:t>
            </a:r>
          </a:p>
          <a:p>
            <a:pPr indent="357188" algn="just"/>
            <a:r>
              <a:rPr lang="ru-RU" dirty="0" smtClean="0"/>
              <a:t>Погиб 29 сентября 1982г. В провинции </a:t>
            </a:r>
            <a:r>
              <a:rPr lang="ru-RU" dirty="0" err="1" smtClean="0"/>
              <a:t>Лагман</a:t>
            </a:r>
            <a:r>
              <a:rPr lang="ru-RU" dirty="0" smtClean="0"/>
              <a:t> при выполнении боевого задания . За мужество героизм  и умелое руководство людьми и боем награжден </a:t>
            </a:r>
            <a:r>
              <a:rPr lang="ru-RU" b="1" dirty="0" smtClean="0"/>
              <a:t>орденом Красного Знамени</a:t>
            </a:r>
            <a:r>
              <a:rPr lang="ru-RU" dirty="0" smtClean="0"/>
              <a:t>, посмертно.</a:t>
            </a:r>
          </a:p>
          <a:p>
            <a:pPr indent="357188" algn="just"/>
            <a:r>
              <a:rPr lang="ru-RU" dirty="0" smtClean="0"/>
              <a:t>Похоронен в п. Шахта Тогучинского района Новосибирской области                26 июня 1991г. На могиле установлено мраморное надгробие.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14488"/>
            <a:ext cx="5689600" cy="379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071538" y="214290"/>
            <a:ext cx="67151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Стелла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«Землякам – 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тогучинцам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погибшим при исполнении воинского долга»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344</Words>
  <PresentationFormat>Экран (4:3)</PresentationFormat>
  <Paragraphs>48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39</cp:revision>
  <dcterms:modified xsi:type="dcterms:W3CDTF">2017-12-21T14:37:27Z</dcterms:modified>
</cp:coreProperties>
</file>