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923C3E6-3AAF-4183-9889-248DC26D7B65}" type="datetimeFigureOut">
              <a:rPr lang="ru-RU" smtClean="0"/>
              <a:t>14.06.2016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E49F709-3D36-476E-A29C-62D56F84902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Создаем персональный сайт в интернете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/>
              <a:t>КУРС ПО ВЫБОРУ</a:t>
            </a:r>
            <a:endParaRPr lang="ru-RU" sz="6600" b="1" dirty="0"/>
          </a:p>
        </p:txBody>
      </p:sp>
      <p:pic>
        <p:nvPicPr>
          <p:cNvPr id="8194" name="Picture 2" descr="http://www.playcast.ru/uploads/2015/04/30/134050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362572" cy="23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36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83"/>
            <a:ext cx="9144000" cy="688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4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Внешний вид сайта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напрямую связан с удобством восприятия контента и осуществления навигации.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928992" cy="49262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От оформления содержимого сайта зависит то, заинтересуется ли посетитель данным ресурсом</a:t>
            </a:r>
            <a:r>
              <a:rPr lang="ru-RU" dirty="0"/>
              <a:t>, захочет ли читать с статьи на нём, добавит ли его себе в закладки и вернётся ли на него </a:t>
            </a:r>
            <a:r>
              <a:rPr lang="ru-RU" dirty="0" smtClean="0"/>
              <a:t>вновь.</a:t>
            </a:r>
          </a:p>
          <a:p>
            <a:r>
              <a:rPr lang="ru-RU" b="1" dirty="0"/>
              <a:t>Эргономичное расположение всех элементов</a:t>
            </a:r>
            <a:r>
              <a:rPr lang="ru-RU" dirty="0"/>
              <a:t>, их распределение по экрану подталкивает посетителя к изучению сайта; возникает желание посетить другие разделы.</a:t>
            </a:r>
          </a:p>
          <a:p>
            <a:r>
              <a:rPr lang="ru-RU" dirty="0"/>
              <a:t>Конечно же, </a:t>
            </a:r>
            <a:r>
              <a:rPr lang="ru-RU" b="1" dirty="0"/>
              <a:t>дизайн сайта и цветовая гамма </a:t>
            </a:r>
            <a:r>
              <a:rPr lang="ru-RU" dirty="0"/>
              <a:t>также важны, они </a:t>
            </a:r>
            <a:r>
              <a:rPr lang="ru-RU" b="1" dirty="0"/>
              <a:t>могут создать атмосферу уюта, настроить посетителя на особенный лад</a:t>
            </a:r>
            <a:r>
              <a:rPr lang="ru-RU" dirty="0"/>
              <a:t>, но всё же дизайн — не единственный фактор, определяющий внешний вид сайта.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8344" y="4941168"/>
            <a:ext cx="1818856" cy="18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3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100" b="1" dirty="0" smtClean="0"/>
              <a:t>Для успеха ресурса объедините достоинства каждого из вариантов на Вашем сайте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rm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пределите </a:t>
            </a:r>
            <a:r>
              <a:rPr lang="ru-RU" dirty="0"/>
              <a:t>место каждому элементу сайта, поле ввода лучше оставить в левой части экрана, добавьте больше интерактивных элементов, с которыми посетителю будет интересно «играться».</a:t>
            </a:r>
          </a:p>
          <a:p>
            <a:r>
              <a:rPr lang="ru-RU" dirty="0"/>
              <a:t>Бывает так, что пользователь терпит ужасный вид сайта ради умных статей, а бывает так, что посещает его из-за всяких забавных кнопок и интерактивных механизмов.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301208"/>
            <a:ext cx="3937620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Стартовая страница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Стартовая</a:t>
            </a:r>
            <a:r>
              <a:rPr lang="ru-RU" dirty="0"/>
              <a:t> или </a:t>
            </a:r>
            <a:r>
              <a:rPr lang="ru-RU" b="1" dirty="0"/>
              <a:t>домашняя страница</a:t>
            </a:r>
            <a:r>
              <a:rPr lang="ru-RU" dirty="0"/>
              <a:t> – это какой-то сайт, который открывается сразу же вместе с открытием браузера.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8784976" cy="17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Настройка стартовой страницы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964488" cy="533095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4600" dirty="0"/>
              <a:t>Открыть браузер </a:t>
            </a:r>
            <a:r>
              <a:rPr lang="ru-RU" sz="4600" dirty="0" err="1"/>
              <a:t>Google</a:t>
            </a:r>
            <a:r>
              <a:rPr lang="ru-RU" sz="4600" dirty="0"/>
              <a:t> </a:t>
            </a:r>
            <a:r>
              <a:rPr lang="ru-RU" sz="4600" dirty="0" err="1"/>
              <a:t>Chrome</a:t>
            </a:r>
            <a:r>
              <a:rPr lang="ru-RU" sz="4600" dirty="0"/>
              <a:t>.</a:t>
            </a:r>
          </a:p>
          <a:p>
            <a:pPr fontAlgn="base"/>
            <a:r>
              <a:rPr lang="ru-RU" sz="4600" dirty="0"/>
              <a:t>Нажать на кнопку с изображением горизонтальных линий (справа, в конце адресной строки).</a:t>
            </a:r>
          </a:p>
          <a:p>
            <a:pPr fontAlgn="base"/>
            <a:r>
              <a:rPr lang="ru-RU" sz="4600" dirty="0"/>
              <a:t>Из списка выбрать «Настройки».</a:t>
            </a:r>
          </a:p>
          <a:p>
            <a:pPr fontAlgn="base"/>
            <a:r>
              <a:rPr lang="ru-RU" sz="4600" dirty="0"/>
              <a:t>В части «Начальная группа» выбрать один из трех вариантов:</a:t>
            </a:r>
          </a:p>
          <a:p>
            <a:pPr marL="0" indent="0" fontAlgn="base">
              <a:buNone/>
            </a:pPr>
            <a:endParaRPr lang="ru-RU" sz="4600" dirty="0"/>
          </a:p>
          <a:p>
            <a:pPr fontAlgn="base"/>
            <a:r>
              <a:rPr lang="ru-RU" sz="4600" b="1" dirty="0"/>
              <a:t>Страница быстрого доступа</a:t>
            </a:r>
            <a:r>
              <a:rPr lang="ru-RU" sz="4600" dirty="0"/>
              <a:t>. Если выберите этот вариант, то каждый раз при открытии браузера будет загружаться что-то вроде справочника сайтами, на которые Вы недавно заходили. Также там будет поисковая строка Гугл.</a:t>
            </a:r>
          </a:p>
          <a:p>
            <a:pPr fontAlgn="base"/>
            <a:r>
              <a:rPr lang="ru-RU" sz="4600" b="1" dirty="0"/>
              <a:t>Продолжать работу с того же места</a:t>
            </a:r>
            <a:r>
              <a:rPr lang="ru-RU" sz="4600" dirty="0"/>
              <a:t>. В этом случае будут открываться вкладки с сайтами, которые Вы загружали в браузере в последний раз и не закрыли.</a:t>
            </a:r>
          </a:p>
          <a:p>
            <a:pPr fontAlgn="base"/>
            <a:r>
              <a:rPr lang="ru-RU" sz="4600" b="1" dirty="0"/>
              <a:t>Следующие страницы: добавить</a:t>
            </a:r>
            <a:r>
              <a:rPr lang="ru-RU" sz="4600" dirty="0"/>
              <a:t>. Здесь можно задать стартовую страницу или несколько страниц сразу. Для добавления адреса сайта нужно нажать на ссылку «Добавить».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54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/>
          <a:stretch/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7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Создаем карту сайта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854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Карта сайта </a:t>
            </a:r>
            <a:r>
              <a:rPr lang="ru-RU" b="1" dirty="0"/>
              <a:t>(</a:t>
            </a:r>
            <a:r>
              <a:rPr lang="ru-RU" b="1" dirty="0" err="1"/>
              <a:t>Sitemap</a:t>
            </a:r>
            <a:r>
              <a:rPr lang="ru-RU" b="1" dirty="0"/>
              <a:t>) </a:t>
            </a:r>
            <a:r>
              <a:rPr lang="ru-RU" dirty="0"/>
              <a:t>представляет собой одну </a:t>
            </a:r>
            <a:r>
              <a:rPr lang="ru-RU" dirty="0" err="1"/>
              <a:t>web</a:t>
            </a:r>
            <a:r>
              <a:rPr lang="ru-RU" dirty="0"/>
              <a:t>-страницу, которая отображает достоверную информацию о структуре вашего сайта. </a:t>
            </a:r>
            <a:r>
              <a:rPr lang="ru-RU" dirty="0" smtClean="0"/>
              <a:t>Она </a:t>
            </a:r>
            <a:r>
              <a:rPr lang="ru-RU" dirty="0"/>
              <a:t>выполняет функции путеводителя, как для пользователей, так и для поисковых </a:t>
            </a:r>
            <a:r>
              <a:rPr lang="ru-RU" dirty="0" smtClean="0"/>
              <a:t>роботов.</a:t>
            </a:r>
          </a:p>
          <a:p>
            <a:pPr algn="just"/>
            <a:r>
              <a:rPr lang="ru-RU" b="1" dirty="0" err="1" smtClean="0"/>
              <a:t>Sitemap</a:t>
            </a:r>
            <a:r>
              <a:rPr lang="ru-RU" dirty="0" smtClean="0"/>
              <a:t> </a:t>
            </a:r>
            <a:r>
              <a:rPr lang="ru-RU" dirty="0"/>
              <a:t>содержит в себе ссылки, как на основные разделы ресурса, так и на подразделы и даже отдельные страницы. Если ваш сайт состоит из десятка страничек, можно карту не делать, ее роль будет выполнять меню. В случае же, когда мы имеем дело с полноценными порталами, объем которых измеряется в сотнях, а порой, и в тысячах страниц, тут без карты сайта не обойтись.</a:t>
            </a:r>
          </a:p>
        </p:txBody>
      </p:sp>
    </p:spTree>
    <p:extLst>
      <p:ext uri="{BB962C8B-B14F-4D97-AF65-F5344CB8AC3E}">
        <p14:creationId xmlns:p14="http://schemas.microsoft.com/office/powerpoint/2010/main" val="20166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vorotila.ru/ru/items/t1@2a159445-d781-4f8c-afeb-1a6f2b386901/Sayt-dlya-passivnogo-zarabotka-v-internete-Bolshoy-Vopr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4412"/>
            <a:ext cx="2465334" cy="328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umbs.dreamstime.com/z/sitemap-50761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5"/>
          <a:stretch/>
        </p:blipFill>
        <p:spPr bwMode="auto">
          <a:xfrm>
            <a:off x="323528" y="476672"/>
            <a:ext cx="633670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6413">
            <a:off x="5868144" y="476672"/>
            <a:ext cx="2836912" cy="17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Первая веб-станица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Веб-страница (англ.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page</a:t>
            </a:r>
            <a:r>
              <a:rPr lang="ru-RU" dirty="0"/>
              <a:t>) — гипертекстовый ресурс Всемирной паутины, обычно написанный на языке HTML. Веб-страница может содержать ссылки для быстрого перехода на другие страницы, а также статические и динамические изображения.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3861048"/>
            <a:ext cx="315379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" t="10516" r="11427" b="15873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8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3958"/>
          <a:stretch/>
        </p:blipFill>
        <p:spPr>
          <a:xfrm>
            <a:off x="0" y="0"/>
            <a:ext cx="9181595" cy="6889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Анимация баб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3171"/>
            <a:ext cx="10096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имация баб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3487">
            <a:off x="5864842" y="1674099"/>
            <a:ext cx="10096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5/07/09/1427255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100" y="4781092"/>
            <a:ext cx="7620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amotkrytka.ru/_ph/75/2/77716225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633">
            <a:off x="6116798" y="5218971"/>
            <a:ext cx="14287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6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Графические объекты </a:t>
            </a:r>
            <a:endParaRPr lang="ru-RU" b="1" dirty="0"/>
          </a:p>
        </p:txBody>
      </p:sp>
      <p:pic>
        <p:nvPicPr>
          <p:cNvPr id="7170" name="Picture 2" descr="http://psiholog.68edu.ru/wp-content/uploads/2015/09/cropped-cocuk_serisi-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22115"/>
            <a:ext cx="8525125" cy="22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fillster.com/images/graphics/445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4" y="5418496"/>
            <a:ext cx="1176710" cy="86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97" y="1270217"/>
            <a:ext cx="2460005" cy="2116845"/>
          </a:xfrm>
          <a:prstGeom prst="rect">
            <a:avLst/>
          </a:prstGeom>
        </p:spPr>
      </p:pic>
      <p:pic>
        <p:nvPicPr>
          <p:cNvPr id="7176" name="Picture 8" descr="http://www.playcast.ru/uploads/2012/10/10/38894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7" y="1268760"/>
            <a:ext cx="2243292" cy="224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playcast.ru/uploads/2015/10/07/1535736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93" y="995393"/>
            <a:ext cx="1190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nimashki.mirfentazy.ru/images/stories/oformlenie/knopki/button_00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7" y="2804348"/>
            <a:ext cx="1717734" cy="16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imashki.mirfentazy.ru/images/stories/oformlenie/knopki/button_00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18" y="3199371"/>
            <a:ext cx="1549946" cy="12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8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Оживляем сайт</a:t>
            </a:r>
            <a:endParaRPr lang="ru-RU" sz="3600" b="1" dirty="0"/>
          </a:p>
        </p:txBody>
      </p:sp>
      <p:pic>
        <p:nvPicPr>
          <p:cNvPr id="2050" name="Picture 2" descr="http://time-00-00.ru/wp-content/uploads/2014/05/e-mail-jelti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3" y="1340768"/>
            <a:ext cx="206437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etrnadom.ru/UserFiles/Image/ris/skrep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3" y="407707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housandrich.com.hk/image/ent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18810"/>
            <a:ext cx="1944216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mayls.ru/data/smiles/animashki-nadpisi-17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34" y="4271601"/>
            <a:ext cx="2542799" cy="202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20.rimg.info/0cf056fc6e42f0a6c1bdfbf13afc071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81641"/>
            <a:ext cx="955923" cy="20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2.delphi.lv/images/pix/file46813563_1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71601"/>
            <a:ext cx="2952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0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правила обеспечения безопасности сайта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782272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/>
              <a:t>Обязательно</a:t>
            </a:r>
            <a:r>
              <a:rPr lang="ru-RU" sz="11200" dirty="0"/>
              <a:t> используйте на своём компьютере надёжную антивирусную программу </a:t>
            </a:r>
            <a:r>
              <a:rPr lang="ru-RU" sz="11200" dirty="0" smtClean="0"/>
              <a:t>. </a:t>
            </a:r>
            <a:r>
              <a:rPr lang="ru-RU" sz="11200" dirty="0"/>
              <a:t>Надёжная - это которая обновляет базы своих сигнатур каждый день. И регулярно (хотя бы раз в месяц) проводите сканирование вашего компьютера</a:t>
            </a:r>
            <a:r>
              <a:rPr lang="ru-RU" sz="11200" dirty="0" smtClean="0"/>
              <a:t>.</a:t>
            </a:r>
            <a:endParaRPr lang="ru-RU" sz="11200" dirty="0"/>
          </a:p>
          <a:p>
            <a:r>
              <a:rPr lang="ru-RU" sz="11200" dirty="0"/>
              <a:t>Не сохраняйте пароли в компьютере, и тем более в браузере</a:t>
            </a:r>
            <a:r>
              <a:rPr lang="ru-RU" sz="11200" dirty="0" smtClean="0"/>
              <a:t>.</a:t>
            </a:r>
            <a:r>
              <a:rPr lang="ru-RU" sz="11200" dirty="0"/>
              <a:t/>
            </a:r>
            <a:br>
              <a:rPr lang="ru-RU" sz="11200" dirty="0"/>
            </a:br>
            <a:r>
              <a:rPr lang="ru-RU" sz="11200" dirty="0"/>
              <a:t>Так как программы-трояны могут их импортировать в руки "взломщика</a:t>
            </a:r>
            <a:r>
              <a:rPr lang="ru-RU" sz="11200" dirty="0" smtClean="0"/>
              <a:t>".</a:t>
            </a:r>
            <a:endParaRPr lang="ru-RU" sz="11200" dirty="0"/>
          </a:p>
          <a:p>
            <a:r>
              <a:rPr lang="ru-RU" sz="11200" dirty="0"/>
              <a:t>И</a:t>
            </a:r>
            <a:r>
              <a:rPr lang="ru-RU" sz="11200" dirty="0" smtClean="0"/>
              <a:t>спользуйте </a:t>
            </a:r>
            <a:r>
              <a:rPr lang="ru-RU" sz="11200" dirty="0"/>
              <a:t>надёжные (</a:t>
            </a:r>
            <a:r>
              <a:rPr lang="ru-RU" sz="11200" dirty="0" err="1"/>
              <a:t>криптоустойчивые</a:t>
            </a:r>
            <a:r>
              <a:rPr lang="ru-RU" sz="11200" dirty="0"/>
              <a:t>) пароли, состоящие из цифр и букв, желательно разного </a:t>
            </a:r>
            <a:r>
              <a:rPr lang="ru-RU" sz="11200" dirty="0" smtClean="0"/>
              <a:t>регистра.</a:t>
            </a:r>
            <a:endParaRPr lang="ru-RU" sz="11200" dirty="0"/>
          </a:p>
          <a:p>
            <a:endParaRPr lang="ru-RU" dirty="0"/>
          </a:p>
        </p:txBody>
      </p:sp>
      <p:pic>
        <p:nvPicPr>
          <p:cNvPr id="5" name="Picture 6" descr="http://www.metrnadom.ru/UserFiles/Image/ris/skrep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60648"/>
            <a:ext cx="1002615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3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512" y="188640"/>
            <a:ext cx="8964488" cy="6408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Используйте </a:t>
            </a:r>
            <a:r>
              <a:rPr lang="ru-RU" sz="2800" dirty="0"/>
              <a:t>разные пароли, хотя бы как минимум, к сервисам и к вашим сайтам они должны отличаться. В них не нужно указывать дату рождения, возраст и подобные числа, есть социальные сети через которые это легко узнать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Старайтесь отказываться от расширений </a:t>
            </a:r>
            <a:r>
              <a:rPr lang="ru-RU" sz="2800" dirty="0" smtClean="0"/>
              <a:t>, </a:t>
            </a:r>
            <a:r>
              <a:rPr lang="ru-RU" sz="2800" dirty="0"/>
              <a:t>которые выпущены малоизвестными разработчиками, от расширений которые обновляются очень редко или вообще не обновляются. Так как чаще всего взлом сайта происходит именно через "дыры" в расширениях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Обязательно, регулярно делайте резервную копию сайта(</a:t>
            </a:r>
            <a:r>
              <a:rPr lang="ru-RU" sz="2800" dirty="0" err="1"/>
              <a:t>ов</a:t>
            </a:r>
            <a:r>
              <a:rPr lang="ru-RU" sz="2800" dirty="0"/>
              <a:t>), хотя на нормальном хостинге она делается, но всё же никто не застрахован.</a:t>
            </a:r>
          </a:p>
          <a:p>
            <a:endParaRPr lang="ru-RU" sz="2400" dirty="0"/>
          </a:p>
        </p:txBody>
      </p:sp>
      <p:pic>
        <p:nvPicPr>
          <p:cNvPr id="4" name="Picture 10" descr="http://smayls.ru/data/smiles/animashki-nadpisi-1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18" y="32792"/>
            <a:ext cx="1549309" cy="12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Примерные темы для индивидуальных и коллективных проектов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76264" cy="242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62880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Ни для кого не секрет, что </a:t>
            </a:r>
            <a:r>
              <a:rPr lang="ru-RU" sz="2800" b="1" dirty="0"/>
              <a:t>самое ценное в Интернете для владельцев сайтов - это их посещаемость.</a:t>
            </a:r>
            <a:r>
              <a:rPr lang="ru-RU" sz="2800" dirty="0"/>
              <a:t> </a:t>
            </a:r>
            <a:r>
              <a:rPr lang="ru-RU" sz="2800" dirty="0" smtClean="0"/>
              <a:t>Если </a:t>
            </a:r>
            <a:r>
              <a:rPr lang="ru-RU" sz="2800" dirty="0"/>
              <a:t>тема для сайта популярна, то есть востребована посетителями Интернета, то можно добиться хорошей посещаемости своего </a:t>
            </a:r>
            <a:r>
              <a:rPr lang="ru-RU" sz="2800" dirty="0" smtClean="0"/>
              <a:t>сайта.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773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84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Популярные тематики сайтов</a:t>
            </a:r>
            <a:r>
              <a:rPr lang="ru-RU" sz="2400" dirty="0"/>
              <a:t> составляют также так называемые </a:t>
            </a:r>
            <a:r>
              <a:rPr lang="ru-RU" sz="2400" b="1" dirty="0"/>
              <a:t>"познавательные" сайты</a:t>
            </a:r>
            <a:r>
              <a:rPr lang="ru-RU" sz="2400" dirty="0"/>
              <a:t>, на страницах которых можно найти </a:t>
            </a:r>
            <a:r>
              <a:rPr lang="ru-RU" sz="2400" b="1" dirty="0"/>
              <a:t>ответы на различные жизненные вопросы (как приготовить вкусную еду, как вырастить что-то на даче, как сделать ремонт, как сдать экзамен и так далее и тому подобное). </a:t>
            </a:r>
            <a:r>
              <a:rPr lang="ru-RU" sz="2400" dirty="0"/>
              <a:t>В процессе жизни человек сталкивается со многими проблемами и вопросами, на которые желает получить правильные ответы. Чем разнообразнее и шире круг освещаемых вопросов, тем популярнее будет сайт у пользователей Интернета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5" t="10913" r="14997" b="30555"/>
          <a:stretch/>
        </p:blipFill>
        <p:spPr bwMode="auto">
          <a:xfrm>
            <a:off x="195925" y="4288641"/>
            <a:ext cx="4475928" cy="2053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t="16042" r="11873" b="36140"/>
          <a:stretch/>
        </p:blipFill>
        <p:spPr bwMode="auto">
          <a:xfrm>
            <a:off x="4427984" y="4288641"/>
            <a:ext cx="4536504" cy="2032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9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16" y="188640"/>
            <a:ext cx="89892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Вечно популярны сайты о моде, как и сама мода. </a:t>
            </a:r>
            <a:r>
              <a:rPr lang="ru-RU" sz="2400" dirty="0"/>
              <a:t>Как Вы знаете мода меняется. Поэтому информации по этой теме хоть отбавляй.</a:t>
            </a:r>
          </a:p>
          <a:p>
            <a:r>
              <a:rPr lang="ru-RU" sz="2400" b="1" dirty="0"/>
              <a:t>Сайты о воспитании детей имеют огромную популярность.</a:t>
            </a:r>
          </a:p>
          <a:p>
            <a:r>
              <a:rPr lang="ru-RU" sz="2400" dirty="0"/>
              <a:t>Инстинкт самосохранения и выживания делает популярными </a:t>
            </a:r>
            <a:r>
              <a:rPr lang="ru-RU" sz="2400" b="1" dirty="0"/>
              <a:t>сайты о здоровье. </a:t>
            </a:r>
            <a:r>
              <a:rPr lang="ru-RU" sz="2400" dirty="0"/>
              <a:t>Народные методы лечения, полезные советы по профилактике различных заболеваний и недугов, рецепты полезных блюд, разнообразные диеты и т.д. Никто никогда не хочет болеть, и чтобы вылечиться люди вынуждены искать свежую информацию по своей проблеме. </a:t>
            </a:r>
            <a:r>
              <a:rPr lang="ru-RU" sz="2400" b="1" dirty="0"/>
              <a:t>С</a:t>
            </a:r>
            <a:r>
              <a:rPr lang="ru-RU" sz="2400" b="1" dirty="0" smtClean="0"/>
              <a:t>айты </a:t>
            </a:r>
            <a:r>
              <a:rPr lang="ru-RU" sz="2400" b="1" dirty="0"/>
              <a:t>по </a:t>
            </a:r>
            <a:endParaRPr lang="ru-RU" sz="2400" b="1" dirty="0" smtClean="0"/>
          </a:p>
          <a:p>
            <a:r>
              <a:rPr lang="ru-RU" sz="2400" b="1" dirty="0" smtClean="0"/>
              <a:t>самообороне </a:t>
            </a:r>
            <a:r>
              <a:rPr lang="ru-RU" sz="2400" b="1" dirty="0"/>
              <a:t>и выживанию в </a:t>
            </a:r>
            <a:endParaRPr lang="ru-RU" sz="2400" b="1" dirty="0" smtClean="0"/>
          </a:p>
          <a:p>
            <a:r>
              <a:rPr lang="ru-RU" sz="2400" b="1" dirty="0" smtClean="0"/>
              <a:t>экстремальных </a:t>
            </a:r>
            <a:r>
              <a:rPr lang="ru-RU" sz="2400" b="1" dirty="0"/>
              <a:t>условиях</a:t>
            </a:r>
            <a:r>
              <a:rPr lang="ru-RU" sz="2400" dirty="0"/>
              <a:t>.</a:t>
            </a:r>
          </a:p>
          <a:p>
            <a:r>
              <a:rPr lang="ru-RU" sz="2400" dirty="0"/>
              <a:t>Довольно </a:t>
            </a:r>
            <a:r>
              <a:rPr lang="ru-RU" sz="2400" b="1" dirty="0"/>
              <a:t>популярны сайты о "звездах". </a:t>
            </a:r>
            <a:endParaRPr lang="ru-RU" sz="2400" b="1" dirty="0" smtClean="0"/>
          </a:p>
          <a:p>
            <a:r>
              <a:rPr lang="ru-RU" sz="2400" dirty="0" smtClean="0"/>
              <a:t>Биографии </a:t>
            </a:r>
            <a:r>
              <a:rPr lang="ru-RU" sz="2400" dirty="0"/>
              <a:t>поп-звезд, политических деятелей, </a:t>
            </a:r>
            <a:endParaRPr lang="ru-RU" sz="2400" dirty="0" smtClean="0"/>
          </a:p>
          <a:p>
            <a:r>
              <a:rPr lang="ru-RU" sz="2400" dirty="0" smtClean="0"/>
              <a:t>актеров </a:t>
            </a:r>
            <a:r>
              <a:rPr lang="ru-RU" sz="2400" dirty="0"/>
              <a:t>кино. </a:t>
            </a:r>
          </a:p>
          <a:p>
            <a:endParaRPr lang="ru-RU" dirty="0"/>
          </a:p>
        </p:txBody>
      </p:sp>
      <p:pic>
        <p:nvPicPr>
          <p:cNvPr id="4098" name="Picture 2" descr="http://i967.photobucket.com/albums/ae155/chiny100/runw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46681"/>
            <a:ext cx="1675362" cy="2589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1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roxy.whoisaaronbrown.com/proxy/http:/success-secrets.ru/wp-content/uploads/2015/03/baluyte-detey-sent-ekzyuper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roxy.whoisaaronbrown.com/proxy/http:/success-secrets.ru/wp-content/uploads/2015/03/baluyte-detey-sent-ekzyuper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"/>
            <a:ext cx="9144000" cy="68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4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Сайт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Сайт (от англ. </a:t>
            </a:r>
            <a:r>
              <a:rPr lang="ru-RU" sz="3200" dirty="0" err="1"/>
              <a:t>site</a:t>
            </a:r>
            <a:r>
              <a:rPr lang="ru-RU" sz="3200" dirty="0"/>
              <a:t> – место, местоположение, позиция) – совокупность страниц, объединенных одной общей темой, дизайном, имеющих взаимосвязанную систему ссылок, расположенных в сети Интернет</a:t>
            </a:r>
          </a:p>
        </p:txBody>
      </p:sp>
      <p:pic>
        <p:nvPicPr>
          <p:cNvPr id="9218" name="Picture 2" descr="http://www.playcast.ru/uploads/2014/03/07/774304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908" y="4077072"/>
            <a:ext cx="2434580" cy="24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55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Типы и основные виды сайтов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 своему информационному содержанию сайты можно разделить на: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/>
              <a:t>Сайт-визитка</a:t>
            </a:r>
            <a:r>
              <a:rPr lang="ru-RU" sz="2800" dirty="0"/>
              <a:t> - узкая информация о компании</a:t>
            </a:r>
          </a:p>
          <a:p>
            <a:pPr algn="just"/>
            <a:r>
              <a:rPr lang="ru-RU" sz="2800" b="1" dirty="0"/>
              <a:t>Корпоративный сайт </a:t>
            </a:r>
            <a:r>
              <a:rPr lang="ru-RU" sz="2800" dirty="0"/>
              <a:t>– расширенная информация о компании ее контакты, новости, перечень услуг, сотрудники, и т.д. Часто такие сайты создаются в рекламных целях, рекламируют товары и услуги компаний. (Например, сайт Центрального Банка России – cbr.ru.)</a:t>
            </a:r>
          </a:p>
          <a:p>
            <a:pPr algn="just"/>
            <a:r>
              <a:rPr lang="ru-RU" sz="2800" b="1" dirty="0"/>
              <a:t>Личный сайт </a:t>
            </a:r>
            <a:r>
              <a:rPr lang="ru-RU" sz="2800" dirty="0"/>
              <a:t>– сайт об одном человеке, его увлечениях, его личные данные, о таком сайте можно сказать: «Зайти на мою страничку ·</a:t>
            </a:r>
          </a:p>
          <a:p>
            <a:pPr algn="just"/>
            <a:r>
              <a:rPr lang="ru-RU" sz="2800" b="1" dirty="0" smtClean="0"/>
              <a:t>Интернет-магазины</a:t>
            </a:r>
            <a:r>
              <a:rPr lang="ru-RU" sz="2800" b="1" dirty="0"/>
              <a:t> </a:t>
            </a:r>
            <a:r>
              <a:rPr lang="ru-RU" sz="2800" b="1" dirty="0" smtClean="0"/>
              <a:t>- </a:t>
            </a:r>
            <a:r>
              <a:rPr lang="ru-RU" sz="2800" dirty="0" smtClean="0"/>
              <a:t> </a:t>
            </a:r>
            <a:r>
              <a:rPr lang="ru-RU" sz="2800" dirty="0"/>
              <a:t>особый вид сайтов, через которые Вы можете покупать или продавать товары </a:t>
            </a:r>
            <a:r>
              <a:rPr lang="ru-RU" sz="2800" dirty="0" err="1"/>
              <a:t>on-line</a:t>
            </a:r>
            <a:r>
              <a:rPr lang="ru-RU" sz="2800" dirty="0"/>
              <a:t>, т.е. не отходя от Вашего компьютера (один из популярных интернет-магазинов ozon.ru).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35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600" b="1" dirty="0"/>
              <a:t>Широко распространены сайты другого назначения – веб-ресурсы.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800" b="1" dirty="0"/>
              <a:t>поисковые </a:t>
            </a:r>
            <a:r>
              <a:rPr lang="ru-RU" sz="2800" b="1" dirty="0" err="1"/>
              <a:t>сиcтемы</a:t>
            </a:r>
            <a:r>
              <a:rPr lang="ru-RU" sz="2800" b="1" dirty="0"/>
              <a:t> </a:t>
            </a:r>
            <a:r>
              <a:rPr lang="ru-RU" sz="2800" dirty="0"/>
              <a:t>(google.com, yandex.ru);</a:t>
            </a:r>
          </a:p>
          <a:p>
            <a:pPr algn="just"/>
            <a:r>
              <a:rPr lang="ru-RU" sz="2800" b="1" dirty="0"/>
              <a:t>почтовые ресурсы </a:t>
            </a:r>
            <a:r>
              <a:rPr lang="ru-RU" sz="2800" dirty="0"/>
              <a:t>(mail.ru);</a:t>
            </a:r>
          </a:p>
          <a:p>
            <a:pPr algn="just"/>
            <a:r>
              <a:rPr lang="ru-RU" sz="2800" b="1" dirty="0"/>
              <a:t>доски объявлений</a:t>
            </a:r>
            <a:r>
              <a:rPr lang="ru-RU" sz="2800" dirty="0"/>
              <a:t>;</a:t>
            </a:r>
          </a:p>
          <a:p>
            <a:pPr algn="just"/>
            <a:r>
              <a:rPr lang="ru-RU" sz="2800" b="1" dirty="0"/>
              <a:t>форумы</a:t>
            </a:r>
            <a:r>
              <a:rPr lang="ru-RU" sz="2800" dirty="0"/>
              <a:t>;</a:t>
            </a:r>
          </a:p>
          <a:p>
            <a:pPr algn="just"/>
            <a:r>
              <a:rPr lang="ru-RU" sz="2800" b="1" dirty="0" err="1"/>
              <a:t>файлообменники</a:t>
            </a:r>
            <a:r>
              <a:rPr lang="ru-RU" sz="2800" dirty="0"/>
              <a:t>;</a:t>
            </a:r>
          </a:p>
          <a:p>
            <a:pPr algn="just"/>
            <a:r>
              <a:rPr lang="ru-RU" sz="2800" b="1" dirty="0"/>
              <a:t>хранилища видео или фото</a:t>
            </a:r>
            <a:r>
              <a:rPr lang="ru-RU" sz="2800" dirty="0"/>
              <a:t>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3" name="Picture 5" descr="Анимация компьютерна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69344"/>
            <a:ext cx="3896708" cy="18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6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4400" dirty="0"/>
              <a:t>По доступности сайты бывают: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ru-RU" b="1" dirty="0"/>
              <a:t>Открытые </a:t>
            </a:r>
            <a:r>
              <a:rPr lang="ru-RU" dirty="0"/>
              <a:t>- открыта для всех посетителей</a:t>
            </a:r>
          </a:p>
          <a:p>
            <a:r>
              <a:rPr lang="ru-RU" b="1" dirty="0"/>
              <a:t>Полуоткрытые</a:t>
            </a:r>
            <a:r>
              <a:rPr lang="ru-RU" dirty="0"/>
              <a:t> – часть информации открыта для всех, а часть скрыта. Чтобы просмотреть информацию на сайте необходимо зарегистрироваться. Регистрация может быть как бесплатной, так и платной.</a:t>
            </a:r>
          </a:p>
          <a:p>
            <a:r>
              <a:rPr lang="ru-RU" b="1" dirty="0" smtClean="0"/>
              <a:t>Закрытые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65" y="3861048"/>
            <a:ext cx="2535535" cy="25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2736"/>
          </a:xfrm>
        </p:spPr>
        <p:txBody>
          <a:bodyPr>
            <a:noAutofit/>
          </a:bodyPr>
          <a:lstStyle/>
          <a:p>
            <a:r>
              <a:rPr lang="ru-RU" sz="3400" dirty="0"/>
              <a:t>Сайты по величине и по уровню решаемых ими задач делятся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856984" cy="4926288"/>
          </a:xfrm>
        </p:spPr>
        <p:txBody>
          <a:bodyPr/>
          <a:lstStyle/>
          <a:p>
            <a:r>
              <a:rPr lang="ru-RU" b="1" dirty="0"/>
              <a:t>Простые сайты</a:t>
            </a:r>
            <a:r>
              <a:rPr lang="ru-RU" dirty="0"/>
              <a:t>, содержащие немного информации и состоящие из нескольких страничек</a:t>
            </a:r>
          </a:p>
          <a:p>
            <a:r>
              <a:rPr lang="ru-RU" b="1" dirty="0"/>
              <a:t>Тематические, узконаправленные </a:t>
            </a:r>
            <a:r>
              <a:rPr lang="ru-RU" dirty="0"/>
              <a:t>сайты –представляют пользователю информацию по узкой теме.</a:t>
            </a:r>
          </a:p>
          <a:p>
            <a:r>
              <a:rPr lang="ru-RU" b="1" dirty="0"/>
              <a:t>Многофункциональные сайты </a:t>
            </a:r>
            <a:r>
              <a:rPr lang="ru-RU" dirty="0"/>
              <a:t>(порталы) – помимо массы информации, они содержат средства для общения пользователей, чаты, форумы и т.д. (mail.ru, Яндекс, Рамблер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09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Персональный сайт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881780" cy="4572000"/>
          </a:xfrm>
        </p:spPr>
        <p:txBody>
          <a:bodyPr/>
          <a:lstStyle/>
          <a:p>
            <a:pPr algn="just"/>
            <a:r>
              <a:rPr lang="ru-RU" b="1" dirty="0"/>
              <a:t>Персональный сайт</a:t>
            </a:r>
            <a:r>
              <a:rPr lang="ru-RU" dirty="0"/>
              <a:t> – это отличная </a:t>
            </a:r>
            <a:r>
              <a:rPr lang="ru-RU" b="1" dirty="0"/>
              <a:t>возможность заявить о себе</a:t>
            </a:r>
            <a:r>
              <a:rPr lang="ru-RU" dirty="0"/>
              <a:t>, своем деле или своих талантах. Под персональным сайтом могут </a:t>
            </a:r>
            <a:r>
              <a:rPr lang="ru-RU" dirty="0" smtClean="0"/>
              <a:t>подразумеваться </a:t>
            </a:r>
            <a:r>
              <a:rPr lang="ru-RU" b="1" dirty="0" smtClean="0"/>
              <a:t>сайты-визитки</a:t>
            </a:r>
            <a:r>
              <a:rPr lang="ru-RU" b="1" dirty="0"/>
              <a:t>,</a:t>
            </a:r>
            <a:r>
              <a:rPr lang="ru-RU" dirty="0"/>
              <a:t> </a:t>
            </a:r>
            <a:r>
              <a:rPr lang="ru-RU" b="1" dirty="0"/>
              <a:t>сайты-портфолио,</a:t>
            </a:r>
            <a:r>
              <a:rPr lang="ru-RU" dirty="0"/>
              <a:t> а также </a:t>
            </a:r>
            <a:r>
              <a:rPr lang="ru-RU" b="1" dirty="0"/>
              <a:t>персональные блоги или </a:t>
            </a:r>
            <a:r>
              <a:rPr lang="ru-RU" b="1" dirty="0" smtClean="0"/>
              <a:t>личные сайты.</a:t>
            </a: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2050" name="Picture 2" descr="http://vamotkrytka.ru/_ph/50/2/8858135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3717032"/>
            <a:ext cx="2808313" cy="251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68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320</TotalTime>
  <Words>774</Words>
  <Application>Microsoft Office PowerPoint</Application>
  <PresentationFormat>Экран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КУРС ПО ВЫБОРУ</vt:lpstr>
      <vt:lpstr>Презентация PowerPoint</vt:lpstr>
      <vt:lpstr>Сайт</vt:lpstr>
      <vt:lpstr>Типы и основные виды сайтов</vt:lpstr>
      <vt:lpstr>По своему информационному содержанию сайты можно разделить на: </vt:lpstr>
      <vt:lpstr>Широко распространены сайты другого назначения – веб-ресурсы. </vt:lpstr>
      <vt:lpstr>По доступности сайты бывают:</vt:lpstr>
      <vt:lpstr>Сайты по величине и по уровню решаемых ими задач делятся на:</vt:lpstr>
      <vt:lpstr>Персональный сайт</vt:lpstr>
      <vt:lpstr>Презентация PowerPoint</vt:lpstr>
      <vt:lpstr>Внешний вид сайта  напрямую связан с удобством восприятия контента и осуществления навигации.</vt:lpstr>
      <vt:lpstr>          Для успеха ресурса объедините достоинства каждого из вариантов на Вашем сайте </vt:lpstr>
      <vt:lpstr>Стартовая страница</vt:lpstr>
      <vt:lpstr> Настройка стартовой страницы</vt:lpstr>
      <vt:lpstr>Презентация PowerPoint</vt:lpstr>
      <vt:lpstr>  Создаем карту сайта</vt:lpstr>
      <vt:lpstr>Презентация PowerPoint</vt:lpstr>
      <vt:lpstr>Первая веб-станица</vt:lpstr>
      <vt:lpstr>Презентация PowerPoint</vt:lpstr>
      <vt:lpstr>Графические объекты </vt:lpstr>
      <vt:lpstr>Оживляем сайт</vt:lpstr>
      <vt:lpstr>Основные правила обеспечения безопасности сайта</vt:lpstr>
      <vt:lpstr>Презентация PowerPoint</vt:lpstr>
      <vt:lpstr>Примерные темы для индивидуальных и коллективных проектов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IKT</dc:creator>
  <cp:lastModifiedBy>IKT</cp:lastModifiedBy>
  <cp:revision>26</cp:revision>
  <dcterms:created xsi:type="dcterms:W3CDTF">2016-06-09T07:41:59Z</dcterms:created>
  <dcterms:modified xsi:type="dcterms:W3CDTF">2016-06-14T07:31:22Z</dcterms:modified>
</cp:coreProperties>
</file>