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22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8" autoAdjust="0"/>
    <p:restoredTop sz="94660"/>
  </p:normalViewPr>
  <p:slideViewPr>
    <p:cSldViewPr>
      <p:cViewPr varScale="1">
        <p:scale>
          <a:sx n="69" d="100"/>
          <a:sy n="69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окт.12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анучин Д</c:v>
                </c:pt>
                <c:pt idx="1">
                  <c:v>Жолобов А</c:v>
                </c:pt>
                <c:pt idx="2">
                  <c:v>Закирьяев Ю</c:v>
                </c:pt>
                <c:pt idx="3">
                  <c:v>Каминский В</c:v>
                </c:pt>
                <c:pt idx="4">
                  <c:v>касимов И</c:v>
                </c:pt>
                <c:pt idx="5">
                  <c:v>Крылов А</c:v>
                </c:pt>
                <c:pt idx="6">
                  <c:v>Кмиеть Н</c:v>
                </c:pt>
                <c:pt idx="7">
                  <c:v>Коркунов 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</c:v>
                </c:pt>
                <c:pt idx="1">
                  <c:v>58</c:v>
                </c:pt>
                <c:pt idx="2">
                  <c:v>51</c:v>
                </c:pt>
                <c:pt idx="3">
                  <c:v>56</c:v>
                </c:pt>
                <c:pt idx="4">
                  <c:v>53</c:v>
                </c:pt>
                <c:pt idx="5">
                  <c:v>51</c:v>
                </c:pt>
                <c:pt idx="6">
                  <c:v>60</c:v>
                </c:pt>
                <c:pt idx="7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DE-4929-B42A-8F49DD3513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май.13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анучин Д</c:v>
                </c:pt>
                <c:pt idx="1">
                  <c:v>Жолобов А</c:v>
                </c:pt>
                <c:pt idx="2">
                  <c:v>Закирьяев Ю</c:v>
                </c:pt>
                <c:pt idx="3">
                  <c:v>Каминский В</c:v>
                </c:pt>
                <c:pt idx="4">
                  <c:v>касимов И</c:v>
                </c:pt>
                <c:pt idx="5">
                  <c:v>Крылов А</c:v>
                </c:pt>
                <c:pt idx="6">
                  <c:v>Кмиеть Н</c:v>
                </c:pt>
                <c:pt idx="7">
                  <c:v>Коркунов 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56</c:v>
                </c:pt>
                <c:pt idx="1">
                  <c:v>61</c:v>
                </c:pt>
                <c:pt idx="2">
                  <c:v>54</c:v>
                </c:pt>
                <c:pt idx="3">
                  <c:v>60</c:v>
                </c:pt>
                <c:pt idx="4">
                  <c:v>57</c:v>
                </c:pt>
                <c:pt idx="5">
                  <c:v>54</c:v>
                </c:pt>
                <c:pt idx="6">
                  <c:v>60</c:v>
                </c:pt>
                <c:pt idx="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DE-4929-B42A-8F49DD3513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окт.13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анучин Д</c:v>
                </c:pt>
                <c:pt idx="1">
                  <c:v>Жолобов А</c:v>
                </c:pt>
                <c:pt idx="2">
                  <c:v>Закирьяев Ю</c:v>
                </c:pt>
                <c:pt idx="3">
                  <c:v>Каминский В</c:v>
                </c:pt>
                <c:pt idx="4">
                  <c:v>касимов И</c:v>
                </c:pt>
                <c:pt idx="5">
                  <c:v>Крылов А</c:v>
                </c:pt>
                <c:pt idx="6">
                  <c:v>Кмиеть Н</c:v>
                </c:pt>
                <c:pt idx="7">
                  <c:v>Коркунов 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60</c:v>
                </c:pt>
                <c:pt idx="1">
                  <c:v>62</c:v>
                </c:pt>
                <c:pt idx="2">
                  <c:v>54</c:v>
                </c:pt>
                <c:pt idx="3">
                  <c:v>61</c:v>
                </c:pt>
                <c:pt idx="4">
                  <c:v>59</c:v>
                </c:pt>
                <c:pt idx="5">
                  <c:v>56</c:v>
                </c:pt>
                <c:pt idx="6">
                  <c:v>60</c:v>
                </c:pt>
                <c:pt idx="7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DE-4929-B42A-8F49DD351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80704"/>
        <c:axId val="34050816"/>
        <c:axId val="110511424"/>
      </c:bar3DChart>
      <c:catAx>
        <c:axId val="3388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050816"/>
        <c:crosses val="autoZero"/>
        <c:auto val="1"/>
        <c:lblAlgn val="ctr"/>
        <c:lblOffset val="100"/>
        <c:noMultiLvlLbl val="0"/>
      </c:catAx>
      <c:valAx>
        <c:axId val="340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0704"/>
        <c:crosses val="autoZero"/>
        <c:crossBetween val="between"/>
      </c:valAx>
      <c:serAx>
        <c:axId val="11051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3405081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8483E-2A5F-4B3F-BD84-FA8E3F75AA7A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9636E1D-8FF6-46BE-93EC-0C52C1A57B39}">
      <dgm:prSet phldrT="[Текст]" custT="1"/>
      <dgm:spPr/>
      <dgm:t>
        <a:bodyPr/>
        <a:lstStyle/>
        <a:p>
          <a:r>
            <a:rPr lang="ru-RU" sz="1800" b="1" dirty="0" smtClean="0"/>
            <a:t>Учебно-тренировочный процесс</a:t>
          </a:r>
          <a:endParaRPr lang="ru-RU" sz="1800" b="1" dirty="0"/>
        </a:p>
      </dgm:t>
    </dgm:pt>
    <dgm:pt modelId="{791F86BC-1523-4A61-AABC-89FAE8ED164B}" type="parTrans" cxnId="{1F054A44-1102-4FF1-9883-E2DD40B6FB82}">
      <dgm:prSet/>
      <dgm:spPr/>
      <dgm:t>
        <a:bodyPr/>
        <a:lstStyle/>
        <a:p>
          <a:endParaRPr lang="ru-RU"/>
        </a:p>
      </dgm:t>
    </dgm:pt>
    <dgm:pt modelId="{6E40FA79-0745-44BC-B376-FBF59014BFC2}" type="sibTrans" cxnId="{1F054A44-1102-4FF1-9883-E2DD40B6FB82}">
      <dgm:prSet/>
      <dgm:spPr/>
      <dgm:t>
        <a:bodyPr/>
        <a:lstStyle/>
        <a:p>
          <a:endParaRPr lang="ru-RU"/>
        </a:p>
      </dgm:t>
    </dgm:pt>
    <dgm:pt modelId="{00875D45-189B-4D6D-893D-5A86394613D2}">
      <dgm:prSet phldrT="[Текст]" custT="1"/>
      <dgm:spPr/>
      <dgm:t>
        <a:bodyPr/>
        <a:lstStyle/>
        <a:p>
          <a:r>
            <a:rPr lang="ru-RU" sz="1600" b="1" smtClean="0"/>
            <a:t>тренировка</a:t>
          </a:r>
          <a:endParaRPr lang="ru-RU" sz="1600" b="1" dirty="0"/>
        </a:p>
      </dgm:t>
    </dgm:pt>
    <dgm:pt modelId="{C5824569-2EB0-4A89-8CF9-CAD1EF699581}" type="parTrans" cxnId="{6FB1D5F6-7248-4EE8-BE5D-C16E05B50848}">
      <dgm:prSet/>
      <dgm:spPr/>
      <dgm:t>
        <a:bodyPr/>
        <a:lstStyle/>
        <a:p>
          <a:endParaRPr lang="ru-RU"/>
        </a:p>
      </dgm:t>
    </dgm:pt>
    <dgm:pt modelId="{D6395940-13FB-489E-A86E-73934F1DC7C8}" type="sibTrans" cxnId="{6FB1D5F6-7248-4EE8-BE5D-C16E05B50848}">
      <dgm:prSet/>
      <dgm:spPr/>
      <dgm:t>
        <a:bodyPr/>
        <a:lstStyle/>
        <a:p>
          <a:endParaRPr lang="ru-RU"/>
        </a:p>
      </dgm:t>
    </dgm:pt>
    <dgm:pt modelId="{B20C99E1-18F4-4F02-B43D-A7184766B62D}">
      <dgm:prSet phldrT="[Текст]" custT="1"/>
      <dgm:spPr/>
      <dgm:t>
        <a:bodyPr/>
        <a:lstStyle/>
        <a:p>
          <a:r>
            <a:rPr lang="ru-RU" sz="1600" b="1" dirty="0" smtClean="0"/>
            <a:t>Техническая подготовка</a:t>
          </a:r>
          <a:endParaRPr lang="ru-RU" sz="1600" b="1" dirty="0"/>
        </a:p>
      </dgm:t>
    </dgm:pt>
    <dgm:pt modelId="{99D39519-F8A1-496E-BFDE-3622E202D2B5}" type="parTrans" cxnId="{B385FF18-CDBB-478C-8A2E-2636DF5B17EE}">
      <dgm:prSet/>
      <dgm:spPr/>
      <dgm:t>
        <a:bodyPr/>
        <a:lstStyle/>
        <a:p>
          <a:endParaRPr lang="ru-RU"/>
        </a:p>
      </dgm:t>
    </dgm:pt>
    <dgm:pt modelId="{F9A5C785-248D-4538-82BC-DAFF794E88CD}" type="sibTrans" cxnId="{B385FF18-CDBB-478C-8A2E-2636DF5B17EE}">
      <dgm:prSet/>
      <dgm:spPr/>
      <dgm:t>
        <a:bodyPr/>
        <a:lstStyle/>
        <a:p>
          <a:endParaRPr lang="ru-RU"/>
        </a:p>
      </dgm:t>
    </dgm:pt>
    <dgm:pt modelId="{761BA00A-A80F-4A7F-A764-2295D4DCD30E}">
      <dgm:prSet phldrT="[Текст]" custT="1"/>
      <dgm:spPr/>
      <dgm:t>
        <a:bodyPr/>
        <a:lstStyle/>
        <a:p>
          <a:r>
            <a:rPr lang="ru-RU" sz="1600" b="1" dirty="0" smtClean="0"/>
            <a:t>Тактическая подготовка</a:t>
          </a:r>
          <a:endParaRPr lang="ru-RU" sz="1600" b="1" dirty="0"/>
        </a:p>
      </dgm:t>
    </dgm:pt>
    <dgm:pt modelId="{F52E8252-F440-486E-8A2A-B45B2077C508}" type="parTrans" cxnId="{DD0F6858-D773-4BC3-9762-9009AE4567BA}">
      <dgm:prSet/>
      <dgm:spPr/>
      <dgm:t>
        <a:bodyPr/>
        <a:lstStyle/>
        <a:p>
          <a:endParaRPr lang="ru-RU"/>
        </a:p>
      </dgm:t>
    </dgm:pt>
    <dgm:pt modelId="{0EC4D50B-12D9-47F5-895B-C4CA9F374F59}" type="sibTrans" cxnId="{DD0F6858-D773-4BC3-9762-9009AE4567BA}">
      <dgm:prSet/>
      <dgm:spPr/>
      <dgm:t>
        <a:bodyPr/>
        <a:lstStyle/>
        <a:p>
          <a:endParaRPr lang="ru-RU"/>
        </a:p>
      </dgm:t>
    </dgm:pt>
    <dgm:pt modelId="{E4BA3BF7-5C50-4B81-AFC5-D9F14D5D8EB5}">
      <dgm:prSet phldrT="[Текст]" custT="1"/>
      <dgm:spPr/>
      <dgm:t>
        <a:bodyPr/>
        <a:lstStyle/>
        <a:p>
          <a:r>
            <a:rPr lang="ru-RU" sz="1600" b="1" dirty="0" smtClean="0"/>
            <a:t>Судейская практика</a:t>
          </a:r>
          <a:endParaRPr lang="ru-RU" sz="1600" b="1" dirty="0"/>
        </a:p>
      </dgm:t>
    </dgm:pt>
    <dgm:pt modelId="{892FFA6C-520F-43E9-8708-6E2D324B8CF3}" type="parTrans" cxnId="{2D3EC2B4-C31A-443C-A269-DC52558D8474}">
      <dgm:prSet/>
      <dgm:spPr/>
      <dgm:t>
        <a:bodyPr/>
        <a:lstStyle/>
        <a:p>
          <a:endParaRPr lang="ru-RU"/>
        </a:p>
      </dgm:t>
    </dgm:pt>
    <dgm:pt modelId="{AD46B9C1-72F7-407F-A60F-E52D426D0D62}" type="sibTrans" cxnId="{2D3EC2B4-C31A-443C-A269-DC52558D8474}">
      <dgm:prSet/>
      <dgm:spPr/>
      <dgm:t>
        <a:bodyPr/>
        <a:lstStyle/>
        <a:p>
          <a:endParaRPr lang="ru-RU"/>
        </a:p>
      </dgm:t>
    </dgm:pt>
    <dgm:pt modelId="{55045C3F-AEA1-4E75-96C6-6CBDC6F49435}">
      <dgm:prSet custT="1"/>
      <dgm:spPr/>
      <dgm:t>
        <a:bodyPr/>
        <a:lstStyle/>
        <a:p>
          <a:r>
            <a:rPr lang="ru-RU" sz="1600" b="1" smtClean="0"/>
            <a:t> контроль</a:t>
          </a:r>
          <a:endParaRPr lang="ru-RU" sz="1600" b="1" dirty="0"/>
        </a:p>
      </dgm:t>
    </dgm:pt>
    <dgm:pt modelId="{148EE3D0-2328-46FE-882C-4D3B2E7703CF}" type="parTrans" cxnId="{F7D9221D-32A1-4926-8CED-0E83C15FBDEF}">
      <dgm:prSet/>
      <dgm:spPr/>
      <dgm:t>
        <a:bodyPr/>
        <a:lstStyle/>
        <a:p>
          <a:endParaRPr lang="ru-RU"/>
        </a:p>
      </dgm:t>
    </dgm:pt>
    <dgm:pt modelId="{523F310C-5F9C-4083-8DF1-0A9DEBD80E5A}" type="sibTrans" cxnId="{F7D9221D-32A1-4926-8CED-0E83C15FBDEF}">
      <dgm:prSet/>
      <dgm:spPr/>
      <dgm:t>
        <a:bodyPr/>
        <a:lstStyle/>
        <a:p>
          <a:endParaRPr lang="ru-RU"/>
        </a:p>
      </dgm:t>
    </dgm:pt>
    <dgm:pt modelId="{E47DAFA2-D1EF-4A4B-8270-A3CD87CE5EEA}">
      <dgm:prSet phldrT="[Текст]" custT="1"/>
      <dgm:spPr/>
      <dgm:t>
        <a:bodyPr/>
        <a:lstStyle/>
        <a:p>
          <a:r>
            <a:rPr lang="ru-RU" sz="1600" b="1" smtClean="0"/>
            <a:t>соревнования</a:t>
          </a:r>
          <a:endParaRPr lang="ru-RU" sz="1600" b="1" dirty="0"/>
        </a:p>
      </dgm:t>
    </dgm:pt>
    <dgm:pt modelId="{4C257BD1-9F08-48EF-8CEA-8F0A9022D202}" type="sibTrans" cxnId="{E3667EA5-A795-4323-9F62-D31655515747}">
      <dgm:prSet/>
      <dgm:spPr/>
      <dgm:t>
        <a:bodyPr/>
        <a:lstStyle/>
        <a:p>
          <a:endParaRPr lang="ru-RU"/>
        </a:p>
      </dgm:t>
    </dgm:pt>
    <dgm:pt modelId="{6BE85207-1983-48F0-BC2B-7E0E6B150F42}" type="parTrans" cxnId="{E3667EA5-A795-4323-9F62-D31655515747}">
      <dgm:prSet/>
      <dgm:spPr/>
      <dgm:t>
        <a:bodyPr/>
        <a:lstStyle/>
        <a:p>
          <a:endParaRPr lang="ru-RU"/>
        </a:p>
      </dgm:t>
    </dgm:pt>
    <dgm:pt modelId="{569D35B4-B8C7-4B3D-95CE-3518B24B2449}">
      <dgm:prSet custT="1"/>
      <dgm:spPr/>
      <dgm:t>
        <a:bodyPr/>
        <a:lstStyle/>
        <a:p>
          <a:r>
            <a:rPr lang="ru-RU" sz="1600" b="1" dirty="0" smtClean="0"/>
            <a:t>Теоретическая подготовка</a:t>
          </a:r>
          <a:endParaRPr lang="ru-RU" sz="1600" b="1" dirty="0"/>
        </a:p>
      </dgm:t>
    </dgm:pt>
    <dgm:pt modelId="{7854C23B-AEDA-4AD6-8D68-85F3828D866E}" type="parTrans" cxnId="{2DC62B82-6F97-46A5-8E12-70ACA3FCAA88}">
      <dgm:prSet/>
      <dgm:spPr/>
      <dgm:t>
        <a:bodyPr/>
        <a:lstStyle/>
        <a:p>
          <a:endParaRPr lang="ru-RU"/>
        </a:p>
      </dgm:t>
    </dgm:pt>
    <dgm:pt modelId="{3AC6D75A-D902-4197-8264-80D0BEFA29AE}" type="sibTrans" cxnId="{2DC62B82-6F97-46A5-8E12-70ACA3FCAA88}">
      <dgm:prSet/>
      <dgm:spPr/>
      <dgm:t>
        <a:bodyPr/>
        <a:lstStyle/>
        <a:p>
          <a:endParaRPr lang="ru-RU"/>
        </a:p>
      </dgm:t>
    </dgm:pt>
    <dgm:pt modelId="{933523BE-DCB9-49CD-8372-26196327B830}">
      <dgm:prSet custT="1"/>
      <dgm:spPr/>
      <dgm:t>
        <a:bodyPr/>
        <a:lstStyle/>
        <a:p>
          <a:r>
            <a:rPr lang="ru-RU" sz="1600" b="1" dirty="0" smtClean="0"/>
            <a:t>статистика</a:t>
          </a:r>
          <a:endParaRPr lang="ru-RU" sz="1600" b="1" dirty="0"/>
        </a:p>
      </dgm:t>
    </dgm:pt>
    <dgm:pt modelId="{C813C6B6-BEA4-4591-AC77-5AF9405B3553}" type="parTrans" cxnId="{5CE1FAA1-81D0-430A-ACF3-EE6E5E613A86}">
      <dgm:prSet/>
      <dgm:spPr/>
      <dgm:t>
        <a:bodyPr/>
        <a:lstStyle/>
        <a:p>
          <a:endParaRPr lang="ru-RU"/>
        </a:p>
      </dgm:t>
    </dgm:pt>
    <dgm:pt modelId="{4325A9B4-EEF6-460C-B552-FD733D4BCAEF}" type="sibTrans" cxnId="{5CE1FAA1-81D0-430A-ACF3-EE6E5E613A86}">
      <dgm:prSet/>
      <dgm:spPr/>
      <dgm:t>
        <a:bodyPr/>
        <a:lstStyle/>
        <a:p>
          <a:endParaRPr lang="ru-RU"/>
        </a:p>
      </dgm:t>
    </dgm:pt>
    <dgm:pt modelId="{DD4861B9-99C8-4F5A-9F67-91C1C36179D1}">
      <dgm:prSet custT="1"/>
      <dgm:spPr/>
      <dgm:t>
        <a:bodyPr/>
        <a:lstStyle/>
        <a:p>
          <a:r>
            <a:rPr lang="ru-RU" sz="1600" b="1" dirty="0" smtClean="0"/>
            <a:t>медицинский</a:t>
          </a:r>
          <a:endParaRPr lang="ru-RU" sz="1600" b="1" dirty="0"/>
        </a:p>
      </dgm:t>
    </dgm:pt>
    <dgm:pt modelId="{8B28D03D-B130-4704-838B-1CBD56B66656}" type="parTrans" cxnId="{DD731BAE-83C2-4E05-A1B2-180D8E752726}">
      <dgm:prSet/>
      <dgm:spPr/>
      <dgm:t>
        <a:bodyPr/>
        <a:lstStyle/>
        <a:p>
          <a:endParaRPr lang="ru-RU"/>
        </a:p>
      </dgm:t>
    </dgm:pt>
    <dgm:pt modelId="{A40D578D-4E72-4C74-AC8A-1113B6B30500}" type="sibTrans" cxnId="{DD731BAE-83C2-4E05-A1B2-180D8E752726}">
      <dgm:prSet/>
      <dgm:spPr/>
      <dgm:t>
        <a:bodyPr/>
        <a:lstStyle/>
        <a:p>
          <a:endParaRPr lang="ru-RU"/>
        </a:p>
      </dgm:t>
    </dgm:pt>
    <dgm:pt modelId="{7B2F6AEF-7CAB-401C-8B86-F36C6CEC603B}">
      <dgm:prSet custT="1"/>
      <dgm:spPr/>
      <dgm:t>
        <a:bodyPr/>
        <a:lstStyle/>
        <a:p>
          <a:r>
            <a:rPr lang="ru-RU" sz="1600" b="1" dirty="0" smtClean="0"/>
            <a:t>Контрольные испытания</a:t>
          </a:r>
          <a:endParaRPr lang="ru-RU" sz="1600" b="1" dirty="0"/>
        </a:p>
      </dgm:t>
    </dgm:pt>
    <dgm:pt modelId="{AF3F7256-ABD1-4EB7-97A4-200CF64CFC5C}" type="parTrans" cxnId="{9A046B6B-E883-4362-A3EC-3CA62A3DC57A}">
      <dgm:prSet/>
      <dgm:spPr/>
      <dgm:t>
        <a:bodyPr/>
        <a:lstStyle/>
        <a:p>
          <a:endParaRPr lang="ru-RU"/>
        </a:p>
      </dgm:t>
    </dgm:pt>
    <dgm:pt modelId="{68436831-4618-4AC1-92A6-5D8468DB339E}" type="sibTrans" cxnId="{9A046B6B-E883-4362-A3EC-3CA62A3DC57A}">
      <dgm:prSet/>
      <dgm:spPr/>
      <dgm:t>
        <a:bodyPr/>
        <a:lstStyle/>
        <a:p>
          <a:endParaRPr lang="ru-RU"/>
        </a:p>
      </dgm:t>
    </dgm:pt>
    <dgm:pt modelId="{4C2F4BA3-1C71-4B71-99A7-0DF32BE9F1E5}" type="pres">
      <dgm:prSet presAssocID="{2CC8483E-2A5F-4B3F-BD84-FA8E3F75AA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16920B-080C-4277-B9CD-3A81C94B75C5}" type="pres">
      <dgm:prSet presAssocID="{F9636E1D-8FF6-46BE-93EC-0C52C1A57B39}" presName="hierRoot1" presStyleCnt="0"/>
      <dgm:spPr/>
    </dgm:pt>
    <dgm:pt modelId="{CC7F42AA-D67E-4125-B172-A8BCCCE1522A}" type="pres">
      <dgm:prSet presAssocID="{F9636E1D-8FF6-46BE-93EC-0C52C1A57B39}" presName="composite" presStyleCnt="0"/>
      <dgm:spPr/>
    </dgm:pt>
    <dgm:pt modelId="{66E067D2-B19C-404E-804E-26B31D0B8ADA}" type="pres">
      <dgm:prSet presAssocID="{F9636E1D-8FF6-46BE-93EC-0C52C1A57B39}" presName="background" presStyleLbl="node0" presStyleIdx="0" presStyleCnt="1"/>
      <dgm:spPr/>
    </dgm:pt>
    <dgm:pt modelId="{88BC5980-7CD4-4360-B356-0AF9DDC0405D}" type="pres">
      <dgm:prSet presAssocID="{F9636E1D-8FF6-46BE-93EC-0C52C1A57B39}" presName="text" presStyleLbl="fgAcc0" presStyleIdx="0" presStyleCnt="1" custScaleX="428992" custScaleY="63358" custLinFactY="-58994" custLinFactNeighborX="-1273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926105-61E5-4D24-ADD7-7A067941FA82}" type="pres">
      <dgm:prSet presAssocID="{F9636E1D-8FF6-46BE-93EC-0C52C1A57B39}" presName="hierChild2" presStyleCnt="0"/>
      <dgm:spPr/>
    </dgm:pt>
    <dgm:pt modelId="{992347DB-4003-4EB7-9E67-61A1F67EE0EB}" type="pres">
      <dgm:prSet presAssocID="{C5824569-2EB0-4A89-8CF9-CAD1EF69958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B9A8F58-7ABF-47DA-A2EE-963A17AE57B0}" type="pres">
      <dgm:prSet presAssocID="{00875D45-189B-4D6D-893D-5A86394613D2}" presName="hierRoot2" presStyleCnt="0"/>
      <dgm:spPr/>
    </dgm:pt>
    <dgm:pt modelId="{2F0687BC-2112-4547-A84A-0685EEEF87E1}" type="pres">
      <dgm:prSet presAssocID="{00875D45-189B-4D6D-893D-5A86394613D2}" presName="composite2" presStyleCnt="0"/>
      <dgm:spPr/>
    </dgm:pt>
    <dgm:pt modelId="{566B03CC-0CD2-428B-8FA5-D1C2A583736B}" type="pres">
      <dgm:prSet presAssocID="{00875D45-189B-4D6D-893D-5A86394613D2}" presName="background2" presStyleLbl="node2" presStyleIdx="0" presStyleCnt="3"/>
      <dgm:spPr/>
    </dgm:pt>
    <dgm:pt modelId="{BA5E4259-ABBC-432B-B6B9-F2A3E540C83C}" type="pres">
      <dgm:prSet presAssocID="{00875D45-189B-4D6D-893D-5A86394613D2}" presName="text2" presStyleLbl="fgAcc2" presStyleIdx="0" presStyleCnt="3" custScaleX="159841" custScaleY="52239" custLinFactNeighborX="-29011" custLinFactNeighborY="-74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D37E78-D41E-4C13-A4C5-F4F925F0F7E8}" type="pres">
      <dgm:prSet presAssocID="{00875D45-189B-4D6D-893D-5A86394613D2}" presName="hierChild3" presStyleCnt="0"/>
      <dgm:spPr/>
    </dgm:pt>
    <dgm:pt modelId="{54AFA571-3F4F-4A20-9718-685C6E07BAAA}" type="pres">
      <dgm:prSet presAssocID="{99D39519-F8A1-496E-BFDE-3622E202D2B5}" presName="Name17" presStyleLbl="parChTrans1D3" presStyleIdx="0" presStyleCnt="7"/>
      <dgm:spPr/>
      <dgm:t>
        <a:bodyPr/>
        <a:lstStyle/>
        <a:p>
          <a:endParaRPr lang="ru-RU"/>
        </a:p>
      </dgm:t>
    </dgm:pt>
    <dgm:pt modelId="{A90CA7E6-49E5-4885-9C1A-35C6223DF430}" type="pres">
      <dgm:prSet presAssocID="{B20C99E1-18F4-4F02-B43D-A7184766B62D}" presName="hierRoot3" presStyleCnt="0"/>
      <dgm:spPr/>
    </dgm:pt>
    <dgm:pt modelId="{5B9E4362-C7FA-4BC0-B2F4-4AAB45021D11}" type="pres">
      <dgm:prSet presAssocID="{B20C99E1-18F4-4F02-B43D-A7184766B62D}" presName="composite3" presStyleCnt="0"/>
      <dgm:spPr/>
    </dgm:pt>
    <dgm:pt modelId="{F5B36311-54F9-4A20-9A2E-D08B1F6B502E}" type="pres">
      <dgm:prSet presAssocID="{B20C99E1-18F4-4F02-B43D-A7184766B62D}" presName="background3" presStyleLbl="node3" presStyleIdx="0" presStyleCnt="7"/>
      <dgm:spPr/>
    </dgm:pt>
    <dgm:pt modelId="{12A43C6B-5C4F-4E7C-AE64-88F162708E4E}" type="pres">
      <dgm:prSet presAssocID="{B20C99E1-18F4-4F02-B43D-A7184766B62D}" presName="text3" presStyleLbl="fgAcc3" presStyleIdx="0" presStyleCnt="7" custScaleY="227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FB6EE8-ADEB-438F-90FD-AFC1482544CB}" type="pres">
      <dgm:prSet presAssocID="{B20C99E1-18F4-4F02-B43D-A7184766B62D}" presName="hierChild4" presStyleCnt="0"/>
      <dgm:spPr/>
    </dgm:pt>
    <dgm:pt modelId="{B444EF1C-8BC3-407A-8C5B-F4805C19FD3C}" type="pres">
      <dgm:prSet presAssocID="{F52E8252-F440-486E-8A2A-B45B2077C508}" presName="Name17" presStyleLbl="parChTrans1D3" presStyleIdx="1" presStyleCnt="7"/>
      <dgm:spPr/>
      <dgm:t>
        <a:bodyPr/>
        <a:lstStyle/>
        <a:p>
          <a:endParaRPr lang="ru-RU"/>
        </a:p>
      </dgm:t>
    </dgm:pt>
    <dgm:pt modelId="{0B4EE199-2594-4A0F-ABF3-72FA95949B4B}" type="pres">
      <dgm:prSet presAssocID="{761BA00A-A80F-4A7F-A764-2295D4DCD30E}" presName="hierRoot3" presStyleCnt="0"/>
      <dgm:spPr/>
    </dgm:pt>
    <dgm:pt modelId="{D3871411-9A64-4BB7-937E-87B76360FC73}" type="pres">
      <dgm:prSet presAssocID="{761BA00A-A80F-4A7F-A764-2295D4DCD30E}" presName="composite3" presStyleCnt="0"/>
      <dgm:spPr/>
    </dgm:pt>
    <dgm:pt modelId="{298B6FC3-1854-4C4F-BC65-2892300702F8}" type="pres">
      <dgm:prSet presAssocID="{761BA00A-A80F-4A7F-A764-2295D4DCD30E}" presName="background3" presStyleLbl="node3" presStyleIdx="1" presStyleCnt="7"/>
      <dgm:spPr/>
    </dgm:pt>
    <dgm:pt modelId="{449CDF31-C351-4689-A555-AB2AC7FC534C}" type="pres">
      <dgm:prSet presAssocID="{761BA00A-A80F-4A7F-A764-2295D4DCD30E}" presName="text3" presStyleLbl="fgAcc3" presStyleIdx="1" presStyleCnt="7" custScaleY="226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7DBE6-50AA-488E-A9B1-303CC8E1326A}" type="pres">
      <dgm:prSet presAssocID="{761BA00A-A80F-4A7F-A764-2295D4DCD30E}" presName="hierChild4" presStyleCnt="0"/>
      <dgm:spPr/>
    </dgm:pt>
    <dgm:pt modelId="{0D843ECC-3C56-433E-AE6D-626CA71393D9}" type="pres">
      <dgm:prSet presAssocID="{7854C23B-AEDA-4AD6-8D68-85F3828D866E}" presName="Name17" presStyleLbl="parChTrans1D3" presStyleIdx="2" presStyleCnt="7"/>
      <dgm:spPr/>
      <dgm:t>
        <a:bodyPr/>
        <a:lstStyle/>
        <a:p>
          <a:endParaRPr lang="ru-RU"/>
        </a:p>
      </dgm:t>
    </dgm:pt>
    <dgm:pt modelId="{57A4AF41-C9E1-4EC7-AFF1-C5363662579F}" type="pres">
      <dgm:prSet presAssocID="{569D35B4-B8C7-4B3D-95CE-3518B24B2449}" presName="hierRoot3" presStyleCnt="0"/>
      <dgm:spPr/>
    </dgm:pt>
    <dgm:pt modelId="{DD1B166C-CFFD-4A5E-A6C3-7EB2EF6D8E26}" type="pres">
      <dgm:prSet presAssocID="{569D35B4-B8C7-4B3D-95CE-3518B24B2449}" presName="composite3" presStyleCnt="0"/>
      <dgm:spPr/>
    </dgm:pt>
    <dgm:pt modelId="{1B8959CB-6091-47AB-92F3-9AC01EB3D20B}" type="pres">
      <dgm:prSet presAssocID="{569D35B4-B8C7-4B3D-95CE-3518B24B2449}" presName="background3" presStyleLbl="node3" presStyleIdx="2" presStyleCnt="7"/>
      <dgm:spPr/>
    </dgm:pt>
    <dgm:pt modelId="{C6F43148-105C-4990-A647-3ABC68434BF7}" type="pres">
      <dgm:prSet presAssocID="{569D35B4-B8C7-4B3D-95CE-3518B24B2449}" presName="text3" presStyleLbl="fgAcc3" presStyleIdx="2" presStyleCnt="7" custScaleY="226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50AD57-0750-450B-8959-4FF8B236A508}" type="pres">
      <dgm:prSet presAssocID="{569D35B4-B8C7-4B3D-95CE-3518B24B2449}" presName="hierChild4" presStyleCnt="0"/>
      <dgm:spPr/>
    </dgm:pt>
    <dgm:pt modelId="{6E0B875A-86F4-4678-93D1-0FD7E4188306}" type="pres">
      <dgm:prSet presAssocID="{6BE85207-1983-48F0-BC2B-7E0E6B150F4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0FEF4A3-AB6C-4BFE-82B2-2617202FD8B2}" type="pres">
      <dgm:prSet presAssocID="{E47DAFA2-D1EF-4A4B-8270-A3CD87CE5EEA}" presName="hierRoot2" presStyleCnt="0"/>
      <dgm:spPr/>
    </dgm:pt>
    <dgm:pt modelId="{25098912-664F-47AB-BC71-B66867BB0D68}" type="pres">
      <dgm:prSet presAssocID="{E47DAFA2-D1EF-4A4B-8270-A3CD87CE5EEA}" presName="composite2" presStyleCnt="0"/>
      <dgm:spPr/>
    </dgm:pt>
    <dgm:pt modelId="{96350309-3EAE-4EDC-958E-B4462954A81F}" type="pres">
      <dgm:prSet presAssocID="{E47DAFA2-D1EF-4A4B-8270-A3CD87CE5EEA}" presName="background2" presStyleLbl="node2" presStyleIdx="1" presStyleCnt="3"/>
      <dgm:spPr/>
    </dgm:pt>
    <dgm:pt modelId="{B5296411-2F17-4B12-BCA8-39E2958A3278}" type="pres">
      <dgm:prSet presAssocID="{E47DAFA2-D1EF-4A4B-8270-A3CD87CE5EEA}" presName="text2" presStyleLbl="fgAcc2" presStyleIdx="1" presStyleCnt="3" custAng="10800000" custFlipVert="1" custScaleX="166897" custScaleY="49552" custLinFactNeighborX="-24523" custLinFactNeighborY="-67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5E815-05B6-4315-BAA3-34238527441E}" type="pres">
      <dgm:prSet presAssocID="{E47DAFA2-D1EF-4A4B-8270-A3CD87CE5EEA}" presName="hierChild3" presStyleCnt="0"/>
      <dgm:spPr/>
    </dgm:pt>
    <dgm:pt modelId="{122431C4-C9BC-4F63-A688-D2511E67E4E2}" type="pres">
      <dgm:prSet presAssocID="{892FFA6C-520F-43E9-8708-6E2D324B8CF3}" presName="Name17" presStyleLbl="parChTrans1D3" presStyleIdx="3" presStyleCnt="7"/>
      <dgm:spPr/>
      <dgm:t>
        <a:bodyPr/>
        <a:lstStyle/>
        <a:p>
          <a:endParaRPr lang="ru-RU"/>
        </a:p>
      </dgm:t>
    </dgm:pt>
    <dgm:pt modelId="{7D6CA404-CCB6-45D5-B30C-14D33CD853E1}" type="pres">
      <dgm:prSet presAssocID="{E4BA3BF7-5C50-4B81-AFC5-D9F14D5D8EB5}" presName="hierRoot3" presStyleCnt="0"/>
      <dgm:spPr/>
    </dgm:pt>
    <dgm:pt modelId="{85CE8B6A-944A-42B7-9BF2-B8244A384777}" type="pres">
      <dgm:prSet presAssocID="{E4BA3BF7-5C50-4B81-AFC5-D9F14D5D8EB5}" presName="composite3" presStyleCnt="0"/>
      <dgm:spPr/>
    </dgm:pt>
    <dgm:pt modelId="{8BF7317D-6100-4C0A-81A9-533CA01F72FC}" type="pres">
      <dgm:prSet presAssocID="{E4BA3BF7-5C50-4B81-AFC5-D9F14D5D8EB5}" presName="background3" presStyleLbl="node3" presStyleIdx="3" presStyleCnt="7"/>
      <dgm:spPr/>
    </dgm:pt>
    <dgm:pt modelId="{4BCB078A-0AB8-4860-9C9D-AC5EAC100C06}" type="pres">
      <dgm:prSet presAssocID="{E4BA3BF7-5C50-4B81-AFC5-D9F14D5D8EB5}" presName="text3" presStyleLbl="fgAcc3" presStyleIdx="3" presStyleCnt="7" custScaleY="2294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D350DA-D76E-4C74-ADA8-25FFD5FE91EF}" type="pres">
      <dgm:prSet presAssocID="{E4BA3BF7-5C50-4B81-AFC5-D9F14D5D8EB5}" presName="hierChild4" presStyleCnt="0"/>
      <dgm:spPr/>
    </dgm:pt>
    <dgm:pt modelId="{896D426B-EF79-4907-B28B-EA083552F6DA}" type="pres">
      <dgm:prSet presAssocID="{C813C6B6-BEA4-4591-AC77-5AF9405B3553}" presName="Name17" presStyleLbl="parChTrans1D3" presStyleIdx="4" presStyleCnt="7"/>
      <dgm:spPr/>
      <dgm:t>
        <a:bodyPr/>
        <a:lstStyle/>
        <a:p>
          <a:endParaRPr lang="ru-RU"/>
        </a:p>
      </dgm:t>
    </dgm:pt>
    <dgm:pt modelId="{181C4329-07D8-4B59-ACEC-B294DF2ADC89}" type="pres">
      <dgm:prSet presAssocID="{933523BE-DCB9-49CD-8372-26196327B830}" presName="hierRoot3" presStyleCnt="0"/>
      <dgm:spPr/>
    </dgm:pt>
    <dgm:pt modelId="{5B5D71D8-BB29-4BB4-A6DE-58E1AA47BA3E}" type="pres">
      <dgm:prSet presAssocID="{933523BE-DCB9-49CD-8372-26196327B830}" presName="composite3" presStyleCnt="0"/>
      <dgm:spPr/>
    </dgm:pt>
    <dgm:pt modelId="{76A1B7C3-C9C0-43D6-9698-7D0FAA2353CD}" type="pres">
      <dgm:prSet presAssocID="{933523BE-DCB9-49CD-8372-26196327B830}" presName="background3" presStyleLbl="node3" presStyleIdx="4" presStyleCnt="7"/>
      <dgm:spPr/>
    </dgm:pt>
    <dgm:pt modelId="{A21D4CE4-6BEB-4626-AB51-DA6B74CABE24}" type="pres">
      <dgm:prSet presAssocID="{933523BE-DCB9-49CD-8372-26196327B830}" presName="text3" presStyleLbl="fgAcc3" presStyleIdx="4" presStyleCnt="7" custScaleY="230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13836-9619-4EC5-9071-CC77DAC22AD1}" type="pres">
      <dgm:prSet presAssocID="{933523BE-DCB9-49CD-8372-26196327B830}" presName="hierChild4" presStyleCnt="0"/>
      <dgm:spPr/>
    </dgm:pt>
    <dgm:pt modelId="{C8F463E7-EBDB-40EE-81E8-856D85C9E91A}" type="pres">
      <dgm:prSet presAssocID="{148EE3D0-2328-46FE-882C-4D3B2E7703CF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ECCD1E5-A037-4482-ACEE-14B297AEA009}" type="pres">
      <dgm:prSet presAssocID="{55045C3F-AEA1-4E75-96C6-6CBDC6F49435}" presName="hierRoot2" presStyleCnt="0"/>
      <dgm:spPr/>
    </dgm:pt>
    <dgm:pt modelId="{51B8DC3E-C13E-4B4D-A4B3-5873B6E7F38A}" type="pres">
      <dgm:prSet presAssocID="{55045C3F-AEA1-4E75-96C6-6CBDC6F49435}" presName="composite2" presStyleCnt="0"/>
      <dgm:spPr/>
    </dgm:pt>
    <dgm:pt modelId="{3938D9EC-4EA1-4781-A14E-412ADBF0E2FA}" type="pres">
      <dgm:prSet presAssocID="{55045C3F-AEA1-4E75-96C6-6CBDC6F49435}" presName="background2" presStyleLbl="node2" presStyleIdx="2" presStyleCnt="3"/>
      <dgm:spPr/>
    </dgm:pt>
    <dgm:pt modelId="{083F75B8-5760-43F1-B823-6849E4118255}" type="pres">
      <dgm:prSet presAssocID="{55045C3F-AEA1-4E75-96C6-6CBDC6F49435}" presName="text2" presStyleLbl="fgAcc2" presStyleIdx="2" presStyleCnt="3" custScaleX="181704" custScaleY="53063" custLinFactNeighborX="-14956" custLinFactNeighborY="-64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37716-6F74-466B-BA36-AA3AA2B6FA9A}" type="pres">
      <dgm:prSet presAssocID="{55045C3F-AEA1-4E75-96C6-6CBDC6F49435}" presName="hierChild3" presStyleCnt="0"/>
      <dgm:spPr/>
    </dgm:pt>
    <dgm:pt modelId="{8D94EF7A-78FA-4BCF-BD6B-B3B8681307AF}" type="pres">
      <dgm:prSet presAssocID="{8B28D03D-B130-4704-838B-1CBD56B66656}" presName="Name17" presStyleLbl="parChTrans1D3" presStyleIdx="5" presStyleCnt="7"/>
      <dgm:spPr/>
      <dgm:t>
        <a:bodyPr/>
        <a:lstStyle/>
        <a:p>
          <a:endParaRPr lang="ru-RU"/>
        </a:p>
      </dgm:t>
    </dgm:pt>
    <dgm:pt modelId="{7692D31E-CB3B-4C04-8285-95EBB8104DA7}" type="pres">
      <dgm:prSet presAssocID="{DD4861B9-99C8-4F5A-9F67-91C1C36179D1}" presName="hierRoot3" presStyleCnt="0"/>
      <dgm:spPr/>
    </dgm:pt>
    <dgm:pt modelId="{E5BE297E-D38E-470F-9326-57A0E1B197EB}" type="pres">
      <dgm:prSet presAssocID="{DD4861B9-99C8-4F5A-9F67-91C1C36179D1}" presName="composite3" presStyleCnt="0"/>
      <dgm:spPr/>
    </dgm:pt>
    <dgm:pt modelId="{25FF766D-E22E-4307-AE34-11EB8BF2DD57}" type="pres">
      <dgm:prSet presAssocID="{DD4861B9-99C8-4F5A-9F67-91C1C36179D1}" presName="background3" presStyleLbl="node3" presStyleIdx="5" presStyleCnt="7"/>
      <dgm:spPr/>
    </dgm:pt>
    <dgm:pt modelId="{8FCA2FE2-FDBF-403F-A14B-EE583D734318}" type="pres">
      <dgm:prSet presAssocID="{DD4861B9-99C8-4F5A-9F67-91C1C36179D1}" presName="text3" presStyleLbl="fgAcc3" presStyleIdx="5" presStyleCnt="7" custScaleY="225902" custLinFactNeighborX="1000" custLinFactNeighborY="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0B0E5-7A64-4F2A-97FA-FB11EF4CB9B0}" type="pres">
      <dgm:prSet presAssocID="{DD4861B9-99C8-4F5A-9F67-91C1C36179D1}" presName="hierChild4" presStyleCnt="0"/>
      <dgm:spPr/>
    </dgm:pt>
    <dgm:pt modelId="{F2F88986-74EB-4C51-A1B1-CF3423B1C77B}" type="pres">
      <dgm:prSet presAssocID="{AF3F7256-ABD1-4EB7-97A4-200CF64CFC5C}" presName="Name17" presStyleLbl="parChTrans1D3" presStyleIdx="6" presStyleCnt="7"/>
      <dgm:spPr/>
      <dgm:t>
        <a:bodyPr/>
        <a:lstStyle/>
        <a:p>
          <a:endParaRPr lang="ru-RU"/>
        </a:p>
      </dgm:t>
    </dgm:pt>
    <dgm:pt modelId="{8D565054-A82C-4F05-B4C4-7D63DCAC5D9E}" type="pres">
      <dgm:prSet presAssocID="{7B2F6AEF-7CAB-401C-8B86-F36C6CEC603B}" presName="hierRoot3" presStyleCnt="0"/>
      <dgm:spPr/>
    </dgm:pt>
    <dgm:pt modelId="{5FA23BAA-6198-4D6D-8696-1824D4FDC911}" type="pres">
      <dgm:prSet presAssocID="{7B2F6AEF-7CAB-401C-8B86-F36C6CEC603B}" presName="composite3" presStyleCnt="0"/>
      <dgm:spPr/>
    </dgm:pt>
    <dgm:pt modelId="{7A9B8186-925E-440E-B6E5-0332249CC962}" type="pres">
      <dgm:prSet presAssocID="{7B2F6AEF-7CAB-401C-8B86-F36C6CEC603B}" presName="background3" presStyleLbl="node3" presStyleIdx="6" presStyleCnt="7"/>
      <dgm:spPr/>
    </dgm:pt>
    <dgm:pt modelId="{99AE9903-82DC-4A1F-8AD8-84F46FFC53E7}" type="pres">
      <dgm:prSet presAssocID="{7B2F6AEF-7CAB-401C-8B86-F36C6CEC603B}" presName="text3" presStyleLbl="fgAcc3" presStyleIdx="6" presStyleCnt="7" custScaleY="225902" custLinFactNeighborX="501" custLinFactNeighborY="-10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00D0E-3FA6-4CC0-A961-194B6295252D}" type="pres">
      <dgm:prSet presAssocID="{7B2F6AEF-7CAB-401C-8B86-F36C6CEC603B}" presName="hierChild4" presStyleCnt="0"/>
      <dgm:spPr/>
    </dgm:pt>
  </dgm:ptLst>
  <dgm:cxnLst>
    <dgm:cxn modelId="{7FF534FB-5483-4F57-BB77-31C16A9A455A}" type="presOf" srcId="{8B28D03D-B130-4704-838B-1CBD56B66656}" destId="{8D94EF7A-78FA-4BCF-BD6B-B3B8681307AF}" srcOrd="0" destOrd="0" presId="urn:microsoft.com/office/officeart/2005/8/layout/hierarchy1"/>
    <dgm:cxn modelId="{20931F94-C297-4545-A6A5-0B6D2FE048B6}" type="presOf" srcId="{6BE85207-1983-48F0-BC2B-7E0E6B150F42}" destId="{6E0B875A-86F4-4678-93D1-0FD7E4188306}" srcOrd="0" destOrd="0" presId="urn:microsoft.com/office/officeart/2005/8/layout/hierarchy1"/>
    <dgm:cxn modelId="{B10134A1-3ED6-4EF4-92CA-31C43F6860E9}" type="presOf" srcId="{DD4861B9-99C8-4F5A-9F67-91C1C36179D1}" destId="{8FCA2FE2-FDBF-403F-A14B-EE583D734318}" srcOrd="0" destOrd="0" presId="urn:microsoft.com/office/officeart/2005/8/layout/hierarchy1"/>
    <dgm:cxn modelId="{5B0F0F42-4D3E-4EDF-AF89-1BC1DA1F2F19}" type="presOf" srcId="{C813C6B6-BEA4-4591-AC77-5AF9405B3553}" destId="{896D426B-EF79-4907-B28B-EA083552F6DA}" srcOrd="0" destOrd="0" presId="urn:microsoft.com/office/officeart/2005/8/layout/hierarchy1"/>
    <dgm:cxn modelId="{57CD531A-C23B-4A49-8EFD-A7946FC11891}" type="presOf" srcId="{569D35B4-B8C7-4B3D-95CE-3518B24B2449}" destId="{C6F43148-105C-4990-A647-3ABC68434BF7}" srcOrd="0" destOrd="0" presId="urn:microsoft.com/office/officeart/2005/8/layout/hierarchy1"/>
    <dgm:cxn modelId="{9A046B6B-E883-4362-A3EC-3CA62A3DC57A}" srcId="{55045C3F-AEA1-4E75-96C6-6CBDC6F49435}" destId="{7B2F6AEF-7CAB-401C-8B86-F36C6CEC603B}" srcOrd="1" destOrd="0" parTransId="{AF3F7256-ABD1-4EB7-97A4-200CF64CFC5C}" sibTransId="{68436831-4618-4AC1-92A6-5D8468DB339E}"/>
    <dgm:cxn modelId="{5A5F6530-89F4-4C77-AE46-8BAFE3F17275}" type="presOf" srcId="{7854C23B-AEDA-4AD6-8D68-85F3828D866E}" destId="{0D843ECC-3C56-433E-AE6D-626CA71393D9}" srcOrd="0" destOrd="0" presId="urn:microsoft.com/office/officeart/2005/8/layout/hierarchy1"/>
    <dgm:cxn modelId="{B0A41495-A6DA-4A32-B2EC-0A152FF59626}" type="presOf" srcId="{F52E8252-F440-486E-8A2A-B45B2077C508}" destId="{B444EF1C-8BC3-407A-8C5B-F4805C19FD3C}" srcOrd="0" destOrd="0" presId="urn:microsoft.com/office/officeart/2005/8/layout/hierarchy1"/>
    <dgm:cxn modelId="{4A77D1DF-611D-475A-A98F-B46A7E175786}" type="presOf" srcId="{148EE3D0-2328-46FE-882C-4D3B2E7703CF}" destId="{C8F463E7-EBDB-40EE-81E8-856D85C9E91A}" srcOrd="0" destOrd="0" presId="urn:microsoft.com/office/officeart/2005/8/layout/hierarchy1"/>
    <dgm:cxn modelId="{B3EF0BFA-46AB-4B52-87AE-3F5A5FBC9714}" type="presOf" srcId="{55045C3F-AEA1-4E75-96C6-6CBDC6F49435}" destId="{083F75B8-5760-43F1-B823-6849E4118255}" srcOrd="0" destOrd="0" presId="urn:microsoft.com/office/officeart/2005/8/layout/hierarchy1"/>
    <dgm:cxn modelId="{50B9A419-2A3C-4F7A-AEE1-0F491B0CC51F}" type="presOf" srcId="{F9636E1D-8FF6-46BE-93EC-0C52C1A57B39}" destId="{88BC5980-7CD4-4360-B356-0AF9DDC0405D}" srcOrd="0" destOrd="0" presId="urn:microsoft.com/office/officeart/2005/8/layout/hierarchy1"/>
    <dgm:cxn modelId="{FE928F5F-48F1-48B6-9B05-2FE5B2973D8C}" type="presOf" srcId="{E47DAFA2-D1EF-4A4B-8270-A3CD87CE5EEA}" destId="{B5296411-2F17-4B12-BCA8-39E2958A3278}" srcOrd="0" destOrd="0" presId="urn:microsoft.com/office/officeart/2005/8/layout/hierarchy1"/>
    <dgm:cxn modelId="{189724DC-E6E7-4C94-B4F6-EA7B1C4417B7}" type="presOf" srcId="{C5824569-2EB0-4A89-8CF9-CAD1EF699581}" destId="{992347DB-4003-4EB7-9E67-61A1F67EE0EB}" srcOrd="0" destOrd="0" presId="urn:microsoft.com/office/officeart/2005/8/layout/hierarchy1"/>
    <dgm:cxn modelId="{24121BF5-B9FC-4D9C-B353-F93FC6A9CCA8}" type="presOf" srcId="{99D39519-F8A1-496E-BFDE-3622E202D2B5}" destId="{54AFA571-3F4F-4A20-9718-685C6E07BAAA}" srcOrd="0" destOrd="0" presId="urn:microsoft.com/office/officeart/2005/8/layout/hierarchy1"/>
    <dgm:cxn modelId="{2D3EC2B4-C31A-443C-A269-DC52558D8474}" srcId="{E47DAFA2-D1EF-4A4B-8270-A3CD87CE5EEA}" destId="{E4BA3BF7-5C50-4B81-AFC5-D9F14D5D8EB5}" srcOrd="0" destOrd="0" parTransId="{892FFA6C-520F-43E9-8708-6E2D324B8CF3}" sibTransId="{AD46B9C1-72F7-407F-A60F-E52D426D0D62}"/>
    <dgm:cxn modelId="{E225B38E-30B2-4518-96B9-91B590B3E27C}" type="presOf" srcId="{933523BE-DCB9-49CD-8372-26196327B830}" destId="{A21D4CE4-6BEB-4626-AB51-DA6B74CABE24}" srcOrd="0" destOrd="0" presId="urn:microsoft.com/office/officeart/2005/8/layout/hierarchy1"/>
    <dgm:cxn modelId="{FEB3C9E9-09F5-42D3-969F-115302BE2480}" type="presOf" srcId="{892FFA6C-520F-43E9-8708-6E2D324B8CF3}" destId="{122431C4-C9BC-4F63-A688-D2511E67E4E2}" srcOrd="0" destOrd="0" presId="urn:microsoft.com/office/officeart/2005/8/layout/hierarchy1"/>
    <dgm:cxn modelId="{8EFFF6B0-CC86-4676-BE6C-2E696631189E}" type="presOf" srcId="{7B2F6AEF-7CAB-401C-8B86-F36C6CEC603B}" destId="{99AE9903-82DC-4A1F-8AD8-84F46FFC53E7}" srcOrd="0" destOrd="0" presId="urn:microsoft.com/office/officeart/2005/8/layout/hierarchy1"/>
    <dgm:cxn modelId="{B385FF18-CDBB-478C-8A2E-2636DF5B17EE}" srcId="{00875D45-189B-4D6D-893D-5A86394613D2}" destId="{B20C99E1-18F4-4F02-B43D-A7184766B62D}" srcOrd="0" destOrd="0" parTransId="{99D39519-F8A1-496E-BFDE-3622E202D2B5}" sibTransId="{F9A5C785-248D-4538-82BC-DAFF794E88CD}"/>
    <dgm:cxn modelId="{6FB1D5F6-7248-4EE8-BE5D-C16E05B50848}" srcId="{F9636E1D-8FF6-46BE-93EC-0C52C1A57B39}" destId="{00875D45-189B-4D6D-893D-5A86394613D2}" srcOrd="0" destOrd="0" parTransId="{C5824569-2EB0-4A89-8CF9-CAD1EF699581}" sibTransId="{D6395940-13FB-489E-A86E-73934F1DC7C8}"/>
    <dgm:cxn modelId="{1EC34CB0-C2AC-46E4-B6B2-D12DBF35F268}" type="presOf" srcId="{E4BA3BF7-5C50-4B81-AFC5-D9F14D5D8EB5}" destId="{4BCB078A-0AB8-4860-9C9D-AC5EAC100C06}" srcOrd="0" destOrd="0" presId="urn:microsoft.com/office/officeart/2005/8/layout/hierarchy1"/>
    <dgm:cxn modelId="{96C1E301-BEF1-4701-ABC0-88AE0559A809}" type="presOf" srcId="{B20C99E1-18F4-4F02-B43D-A7184766B62D}" destId="{12A43C6B-5C4F-4E7C-AE64-88F162708E4E}" srcOrd="0" destOrd="0" presId="urn:microsoft.com/office/officeart/2005/8/layout/hierarchy1"/>
    <dgm:cxn modelId="{F7D9221D-32A1-4926-8CED-0E83C15FBDEF}" srcId="{F9636E1D-8FF6-46BE-93EC-0C52C1A57B39}" destId="{55045C3F-AEA1-4E75-96C6-6CBDC6F49435}" srcOrd="2" destOrd="0" parTransId="{148EE3D0-2328-46FE-882C-4D3B2E7703CF}" sibTransId="{523F310C-5F9C-4083-8DF1-0A9DEBD80E5A}"/>
    <dgm:cxn modelId="{5EE80E58-3869-44C5-B9A3-E70A4129C0D4}" type="presOf" srcId="{761BA00A-A80F-4A7F-A764-2295D4DCD30E}" destId="{449CDF31-C351-4689-A555-AB2AC7FC534C}" srcOrd="0" destOrd="0" presId="urn:microsoft.com/office/officeart/2005/8/layout/hierarchy1"/>
    <dgm:cxn modelId="{86318908-F27B-4BFE-ACE2-B3B14723B999}" type="presOf" srcId="{AF3F7256-ABD1-4EB7-97A4-200CF64CFC5C}" destId="{F2F88986-74EB-4C51-A1B1-CF3423B1C77B}" srcOrd="0" destOrd="0" presId="urn:microsoft.com/office/officeart/2005/8/layout/hierarchy1"/>
    <dgm:cxn modelId="{5CE1FAA1-81D0-430A-ACF3-EE6E5E613A86}" srcId="{E47DAFA2-D1EF-4A4B-8270-A3CD87CE5EEA}" destId="{933523BE-DCB9-49CD-8372-26196327B830}" srcOrd="1" destOrd="0" parTransId="{C813C6B6-BEA4-4591-AC77-5AF9405B3553}" sibTransId="{4325A9B4-EEF6-460C-B552-FD733D4BCAEF}"/>
    <dgm:cxn modelId="{DD0F6858-D773-4BC3-9762-9009AE4567BA}" srcId="{00875D45-189B-4D6D-893D-5A86394613D2}" destId="{761BA00A-A80F-4A7F-A764-2295D4DCD30E}" srcOrd="1" destOrd="0" parTransId="{F52E8252-F440-486E-8A2A-B45B2077C508}" sibTransId="{0EC4D50B-12D9-47F5-895B-C4CA9F374F59}"/>
    <dgm:cxn modelId="{2DC62B82-6F97-46A5-8E12-70ACA3FCAA88}" srcId="{00875D45-189B-4D6D-893D-5A86394613D2}" destId="{569D35B4-B8C7-4B3D-95CE-3518B24B2449}" srcOrd="2" destOrd="0" parTransId="{7854C23B-AEDA-4AD6-8D68-85F3828D866E}" sibTransId="{3AC6D75A-D902-4197-8264-80D0BEFA29AE}"/>
    <dgm:cxn modelId="{1F054A44-1102-4FF1-9883-E2DD40B6FB82}" srcId="{2CC8483E-2A5F-4B3F-BD84-FA8E3F75AA7A}" destId="{F9636E1D-8FF6-46BE-93EC-0C52C1A57B39}" srcOrd="0" destOrd="0" parTransId="{791F86BC-1523-4A61-AABC-89FAE8ED164B}" sibTransId="{6E40FA79-0745-44BC-B376-FBF59014BFC2}"/>
    <dgm:cxn modelId="{E3667EA5-A795-4323-9F62-D31655515747}" srcId="{F9636E1D-8FF6-46BE-93EC-0C52C1A57B39}" destId="{E47DAFA2-D1EF-4A4B-8270-A3CD87CE5EEA}" srcOrd="1" destOrd="0" parTransId="{6BE85207-1983-48F0-BC2B-7E0E6B150F42}" sibTransId="{4C257BD1-9F08-48EF-8CEA-8F0A9022D202}"/>
    <dgm:cxn modelId="{FD78173F-8B13-4F08-A9AE-E0ECD1E75300}" type="presOf" srcId="{2CC8483E-2A5F-4B3F-BD84-FA8E3F75AA7A}" destId="{4C2F4BA3-1C71-4B71-99A7-0DF32BE9F1E5}" srcOrd="0" destOrd="0" presId="urn:microsoft.com/office/officeart/2005/8/layout/hierarchy1"/>
    <dgm:cxn modelId="{DD731BAE-83C2-4E05-A1B2-180D8E752726}" srcId="{55045C3F-AEA1-4E75-96C6-6CBDC6F49435}" destId="{DD4861B9-99C8-4F5A-9F67-91C1C36179D1}" srcOrd="0" destOrd="0" parTransId="{8B28D03D-B130-4704-838B-1CBD56B66656}" sibTransId="{A40D578D-4E72-4C74-AC8A-1113B6B30500}"/>
    <dgm:cxn modelId="{AFDCCC04-F373-41A9-AA5E-A130D65B8A76}" type="presOf" srcId="{00875D45-189B-4D6D-893D-5A86394613D2}" destId="{BA5E4259-ABBC-432B-B6B9-F2A3E540C83C}" srcOrd="0" destOrd="0" presId="urn:microsoft.com/office/officeart/2005/8/layout/hierarchy1"/>
    <dgm:cxn modelId="{9A874FDE-74B9-4379-BA70-FAF69A827BBD}" type="presParOf" srcId="{4C2F4BA3-1C71-4B71-99A7-0DF32BE9F1E5}" destId="{8D16920B-080C-4277-B9CD-3A81C94B75C5}" srcOrd="0" destOrd="0" presId="urn:microsoft.com/office/officeart/2005/8/layout/hierarchy1"/>
    <dgm:cxn modelId="{3A687104-17F8-4810-9932-1DDC7F5190BD}" type="presParOf" srcId="{8D16920B-080C-4277-B9CD-3A81C94B75C5}" destId="{CC7F42AA-D67E-4125-B172-A8BCCCE1522A}" srcOrd="0" destOrd="0" presId="urn:microsoft.com/office/officeart/2005/8/layout/hierarchy1"/>
    <dgm:cxn modelId="{14E14312-BDF1-4ABD-A866-428AB43581F7}" type="presParOf" srcId="{CC7F42AA-D67E-4125-B172-A8BCCCE1522A}" destId="{66E067D2-B19C-404E-804E-26B31D0B8ADA}" srcOrd="0" destOrd="0" presId="urn:microsoft.com/office/officeart/2005/8/layout/hierarchy1"/>
    <dgm:cxn modelId="{F6B4B33B-5764-46AC-94DB-1519322DFF33}" type="presParOf" srcId="{CC7F42AA-D67E-4125-B172-A8BCCCE1522A}" destId="{88BC5980-7CD4-4360-B356-0AF9DDC0405D}" srcOrd="1" destOrd="0" presId="urn:microsoft.com/office/officeart/2005/8/layout/hierarchy1"/>
    <dgm:cxn modelId="{480F14EC-A5F4-46D2-8179-288F73A4E002}" type="presParOf" srcId="{8D16920B-080C-4277-B9CD-3A81C94B75C5}" destId="{4B926105-61E5-4D24-ADD7-7A067941FA82}" srcOrd="1" destOrd="0" presId="urn:microsoft.com/office/officeart/2005/8/layout/hierarchy1"/>
    <dgm:cxn modelId="{16EEA14C-56B5-47AB-9EC0-46C20AEF22BD}" type="presParOf" srcId="{4B926105-61E5-4D24-ADD7-7A067941FA82}" destId="{992347DB-4003-4EB7-9E67-61A1F67EE0EB}" srcOrd="0" destOrd="0" presId="urn:microsoft.com/office/officeart/2005/8/layout/hierarchy1"/>
    <dgm:cxn modelId="{F35668D5-4C01-49DD-BA5F-C0C1B78E427A}" type="presParOf" srcId="{4B926105-61E5-4D24-ADD7-7A067941FA82}" destId="{FB9A8F58-7ABF-47DA-A2EE-963A17AE57B0}" srcOrd="1" destOrd="0" presId="urn:microsoft.com/office/officeart/2005/8/layout/hierarchy1"/>
    <dgm:cxn modelId="{3D6B4AF8-EE34-423F-BD36-842F4C327454}" type="presParOf" srcId="{FB9A8F58-7ABF-47DA-A2EE-963A17AE57B0}" destId="{2F0687BC-2112-4547-A84A-0685EEEF87E1}" srcOrd="0" destOrd="0" presId="urn:microsoft.com/office/officeart/2005/8/layout/hierarchy1"/>
    <dgm:cxn modelId="{525213A0-4A9C-423B-822E-30B8F7329DED}" type="presParOf" srcId="{2F0687BC-2112-4547-A84A-0685EEEF87E1}" destId="{566B03CC-0CD2-428B-8FA5-D1C2A583736B}" srcOrd="0" destOrd="0" presId="urn:microsoft.com/office/officeart/2005/8/layout/hierarchy1"/>
    <dgm:cxn modelId="{C765BA42-4917-4776-8862-782B693AD6FE}" type="presParOf" srcId="{2F0687BC-2112-4547-A84A-0685EEEF87E1}" destId="{BA5E4259-ABBC-432B-B6B9-F2A3E540C83C}" srcOrd="1" destOrd="0" presId="urn:microsoft.com/office/officeart/2005/8/layout/hierarchy1"/>
    <dgm:cxn modelId="{A98774AF-55FF-4232-817D-156B4C473373}" type="presParOf" srcId="{FB9A8F58-7ABF-47DA-A2EE-963A17AE57B0}" destId="{8FD37E78-D41E-4C13-A4C5-F4F925F0F7E8}" srcOrd="1" destOrd="0" presId="urn:microsoft.com/office/officeart/2005/8/layout/hierarchy1"/>
    <dgm:cxn modelId="{12794ECF-8977-4CE3-810D-A3BE45F5A2FF}" type="presParOf" srcId="{8FD37E78-D41E-4C13-A4C5-F4F925F0F7E8}" destId="{54AFA571-3F4F-4A20-9718-685C6E07BAAA}" srcOrd="0" destOrd="0" presId="urn:microsoft.com/office/officeart/2005/8/layout/hierarchy1"/>
    <dgm:cxn modelId="{A5C60F0E-E850-4E40-8BD8-52DF580EFA9B}" type="presParOf" srcId="{8FD37E78-D41E-4C13-A4C5-F4F925F0F7E8}" destId="{A90CA7E6-49E5-4885-9C1A-35C6223DF430}" srcOrd="1" destOrd="0" presId="urn:microsoft.com/office/officeart/2005/8/layout/hierarchy1"/>
    <dgm:cxn modelId="{C456B300-98B9-4856-BCD5-485C14EC3ACD}" type="presParOf" srcId="{A90CA7E6-49E5-4885-9C1A-35C6223DF430}" destId="{5B9E4362-C7FA-4BC0-B2F4-4AAB45021D11}" srcOrd="0" destOrd="0" presId="urn:microsoft.com/office/officeart/2005/8/layout/hierarchy1"/>
    <dgm:cxn modelId="{B1AC5FE9-DFD5-4406-BB59-7DA7ADCB695D}" type="presParOf" srcId="{5B9E4362-C7FA-4BC0-B2F4-4AAB45021D11}" destId="{F5B36311-54F9-4A20-9A2E-D08B1F6B502E}" srcOrd="0" destOrd="0" presId="urn:microsoft.com/office/officeart/2005/8/layout/hierarchy1"/>
    <dgm:cxn modelId="{9B27E08A-6494-4D34-AF43-35952055FB64}" type="presParOf" srcId="{5B9E4362-C7FA-4BC0-B2F4-4AAB45021D11}" destId="{12A43C6B-5C4F-4E7C-AE64-88F162708E4E}" srcOrd="1" destOrd="0" presId="urn:microsoft.com/office/officeart/2005/8/layout/hierarchy1"/>
    <dgm:cxn modelId="{203B55D3-6D84-46A4-85CF-421B572C6A20}" type="presParOf" srcId="{A90CA7E6-49E5-4885-9C1A-35C6223DF430}" destId="{AFFB6EE8-ADEB-438F-90FD-AFC1482544CB}" srcOrd="1" destOrd="0" presId="urn:microsoft.com/office/officeart/2005/8/layout/hierarchy1"/>
    <dgm:cxn modelId="{BB18BF10-0A17-46B2-9C51-D18D1C6C08BA}" type="presParOf" srcId="{8FD37E78-D41E-4C13-A4C5-F4F925F0F7E8}" destId="{B444EF1C-8BC3-407A-8C5B-F4805C19FD3C}" srcOrd="2" destOrd="0" presId="urn:microsoft.com/office/officeart/2005/8/layout/hierarchy1"/>
    <dgm:cxn modelId="{9BFAA642-0DEC-4A95-952D-66A2A7075023}" type="presParOf" srcId="{8FD37E78-D41E-4C13-A4C5-F4F925F0F7E8}" destId="{0B4EE199-2594-4A0F-ABF3-72FA95949B4B}" srcOrd="3" destOrd="0" presId="urn:microsoft.com/office/officeart/2005/8/layout/hierarchy1"/>
    <dgm:cxn modelId="{9C359C81-91C5-448B-AE56-C1D4F677C34F}" type="presParOf" srcId="{0B4EE199-2594-4A0F-ABF3-72FA95949B4B}" destId="{D3871411-9A64-4BB7-937E-87B76360FC73}" srcOrd="0" destOrd="0" presId="urn:microsoft.com/office/officeart/2005/8/layout/hierarchy1"/>
    <dgm:cxn modelId="{8C44EC18-87B3-4F40-9D51-AE26CDD023E9}" type="presParOf" srcId="{D3871411-9A64-4BB7-937E-87B76360FC73}" destId="{298B6FC3-1854-4C4F-BC65-2892300702F8}" srcOrd="0" destOrd="0" presId="urn:microsoft.com/office/officeart/2005/8/layout/hierarchy1"/>
    <dgm:cxn modelId="{08320E18-6D6A-49E7-8F63-99573ACC6635}" type="presParOf" srcId="{D3871411-9A64-4BB7-937E-87B76360FC73}" destId="{449CDF31-C351-4689-A555-AB2AC7FC534C}" srcOrd="1" destOrd="0" presId="urn:microsoft.com/office/officeart/2005/8/layout/hierarchy1"/>
    <dgm:cxn modelId="{6EA861FE-10D9-4E1C-A21F-15AC16C2EC20}" type="presParOf" srcId="{0B4EE199-2594-4A0F-ABF3-72FA95949B4B}" destId="{9147DBE6-50AA-488E-A9B1-303CC8E1326A}" srcOrd="1" destOrd="0" presId="urn:microsoft.com/office/officeart/2005/8/layout/hierarchy1"/>
    <dgm:cxn modelId="{DB6246DB-DB8E-4DF3-988D-E8F569119FFD}" type="presParOf" srcId="{8FD37E78-D41E-4C13-A4C5-F4F925F0F7E8}" destId="{0D843ECC-3C56-433E-AE6D-626CA71393D9}" srcOrd="4" destOrd="0" presId="urn:microsoft.com/office/officeart/2005/8/layout/hierarchy1"/>
    <dgm:cxn modelId="{DCD4293E-1903-490B-A00C-7C6FD775A1AC}" type="presParOf" srcId="{8FD37E78-D41E-4C13-A4C5-F4F925F0F7E8}" destId="{57A4AF41-C9E1-4EC7-AFF1-C5363662579F}" srcOrd="5" destOrd="0" presId="urn:microsoft.com/office/officeart/2005/8/layout/hierarchy1"/>
    <dgm:cxn modelId="{424E8823-3602-4CE4-BCB1-19397FCB0564}" type="presParOf" srcId="{57A4AF41-C9E1-4EC7-AFF1-C5363662579F}" destId="{DD1B166C-CFFD-4A5E-A6C3-7EB2EF6D8E26}" srcOrd="0" destOrd="0" presId="urn:microsoft.com/office/officeart/2005/8/layout/hierarchy1"/>
    <dgm:cxn modelId="{FDB297F9-DD4C-477B-8546-91AC8633621D}" type="presParOf" srcId="{DD1B166C-CFFD-4A5E-A6C3-7EB2EF6D8E26}" destId="{1B8959CB-6091-47AB-92F3-9AC01EB3D20B}" srcOrd="0" destOrd="0" presId="urn:microsoft.com/office/officeart/2005/8/layout/hierarchy1"/>
    <dgm:cxn modelId="{901BAA0B-2696-400A-9C8D-720D28B5C413}" type="presParOf" srcId="{DD1B166C-CFFD-4A5E-A6C3-7EB2EF6D8E26}" destId="{C6F43148-105C-4990-A647-3ABC68434BF7}" srcOrd="1" destOrd="0" presId="urn:microsoft.com/office/officeart/2005/8/layout/hierarchy1"/>
    <dgm:cxn modelId="{329BAC68-E145-473E-AA23-310B05C0EA71}" type="presParOf" srcId="{57A4AF41-C9E1-4EC7-AFF1-C5363662579F}" destId="{8A50AD57-0750-450B-8959-4FF8B236A508}" srcOrd="1" destOrd="0" presId="urn:microsoft.com/office/officeart/2005/8/layout/hierarchy1"/>
    <dgm:cxn modelId="{02531848-DC49-4791-B37A-D59B810790AA}" type="presParOf" srcId="{4B926105-61E5-4D24-ADD7-7A067941FA82}" destId="{6E0B875A-86F4-4678-93D1-0FD7E4188306}" srcOrd="2" destOrd="0" presId="urn:microsoft.com/office/officeart/2005/8/layout/hierarchy1"/>
    <dgm:cxn modelId="{BB0E1C79-06D2-4087-BF95-1B14302243D9}" type="presParOf" srcId="{4B926105-61E5-4D24-ADD7-7A067941FA82}" destId="{E0FEF4A3-AB6C-4BFE-82B2-2617202FD8B2}" srcOrd="3" destOrd="0" presId="urn:microsoft.com/office/officeart/2005/8/layout/hierarchy1"/>
    <dgm:cxn modelId="{EEEBA7E4-C595-4829-92E6-27AB62AC117A}" type="presParOf" srcId="{E0FEF4A3-AB6C-4BFE-82B2-2617202FD8B2}" destId="{25098912-664F-47AB-BC71-B66867BB0D68}" srcOrd="0" destOrd="0" presId="urn:microsoft.com/office/officeart/2005/8/layout/hierarchy1"/>
    <dgm:cxn modelId="{C5C6882F-7248-46D7-88A5-CF14F0C667D8}" type="presParOf" srcId="{25098912-664F-47AB-BC71-B66867BB0D68}" destId="{96350309-3EAE-4EDC-958E-B4462954A81F}" srcOrd="0" destOrd="0" presId="urn:microsoft.com/office/officeart/2005/8/layout/hierarchy1"/>
    <dgm:cxn modelId="{804F87B8-4B86-4D01-93AB-C73EB388C586}" type="presParOf" srcId="{25098912-664F-47AB-BC71-B66867BB0D68}" destId="{B5296411-2F17-4B12-BCA8-39E2958A3278}" srcOrd="1" destOrd="0" presId="urn:microsoft.com/office/officeart/2005/8/layout/hierarchy1"/>
    <dgm:cxn modelId="{D2316C12-F386-4EF3-AE82-FB6459C5ABA5}" type="presParOf" srcId="{E0FEF4A3-AB6C-4BFE-82B2-2617202FD8B2}" destId="{3A15E815-05B6-4315-BAA3-34238527441E}" srcOrd="1" destOrd="0" presId="urn:microsoft.com/office/officeart/2005/8/layout/hierarchy1"/>
    <dgm:cxn modelId="{D708A789-76C4-44B3-9BE2-4FE447DA3478}" type="presParOf" srcId="{3A15E815-05B6-4315-BAA3-34238527441E}" destId="{122431C4-C9BC-4F63-A688-D2511E67E4E2}" srcOrd="0" destOrd="0" presId="urn:microsoft.com/office/officeart/2005/8/layout/hierarchy1"/>
    <dgm:cxn modelId="{D8C65EC4-634E-4FAC-8C6E-53F1E4E017C4}" type="presParOf" srcId="{3A15E815-05B6-4315-BAA3-34238527441E}" destId="{7D6CA404-CCB6-45D5-B30C-14D33CD853E1}" srcOrd="1" destOrd="0" presId="urn:microsoft.com/office/officeart/2005/8/layout/hierarchy1"/>
    <dgm:cxn modelId="{30F5BC71-6B4D-4052-BE90-A78B923AB973}" type="presParOf" srcId="{7D6CA404-CCB6-45D5-B30C-14D33CD853E1}" destId="{85CE8B6A-944A-42B7-9BF2-B8244A384777}" srcOrd="0" destOrd="0" presId="urn:microsoft.com/office/officeart/2005/8/layout/hierarchy1"/>
    <dgm:cxn modelId="{A8CB38D4-6742-4B09-ADE9-D84491B7B933}" type="presParOf" srcId="{85CE8B6A-944A-42B7-9BF2-B8244A384777}" destId="{8BF7317D-6100-4C0A-81A9-533CA01F72FC}" srcOrd="0" destOrd="0" presId="urn:microsoft.com/office/officeart/2005/8/layout/hierarchy1"/>
    <dgm:cxn modelId="{C2AB4170-C6E9-446F-8A28-B75D6B5C2B2D}" type="presParOf" srcId="{85CE8B6A-944A-42B7-9BF2-B8244A384777}" destId="{4BCB078A-0AB8-4860-9C9D-AC5EAC100C06}" srcOrd="1" destOrd="0" presId="urn:microsoft.com/office/officeart/2005/8/layout/hierarchy1"/>
    <dgm:cxn modelId="{B153CF2E-0F66-428D-BE44-FB3BB42A96B9}" type="presParOf" srcId="{7D6CA404-CCB6-45D5-B30C-14D33CD853E1}" destId="{8AD350DA-D76E-4C74-ADA8-25FFD5FE91EF}" srcOrd="1" destOrd="0" presId="urn:microsoft.com/office/officeart/2005/8/layout/hierarchy1"/>
    <dgm:cxn modelId="{90B5BD36-3592-45DD-89DC-5BFB5A9B23BF}" type="presParOf" srcId="{3A15E815-05B6-4315-BAA3-34238527441E}" destId="{896D426B-EF79-4907-B28B-EA083552F6DA}" srcOrd="2" destOrd="0" presId="urn:microsoft.com/office/officeart/2005/8/layout/hierarchy1"/>
    <dgm:cxn modelId="{9D43B6D7-C8F1-49C8-9173-1729F1BF344B}" type="presParOf" srcId="{3A15E815-05B6-4315-BAA3-34238527441E}" destId="{181C4329-07D8-4B59-ACEC-B294DF2ADC89}" srcOrd="3" destOrd="0" presId="urn:microsoft.com/office/officeart/2005/8/layout/hierarchy1"/>
    <dgm:cxn modelId="{D2407274-2217-4C19-A982-66093FF58E01}" type="presParOf" srcId="{181C4329-07D8-4B59-ACEC-B294DF2ADC89}" destId="{5B5D71D8-BB29-4BB4-A6DE-58E1AA47BA3E}" srcOrd="0" destOrd="0" presId="urn:microsoft.com/office/officeart/2005/8/layout/hierarchy1"/>
    <dgm:cxn modelId="{E767C62C-DE92-4E3F-B1E8-391C7C7BD69B}" type="presParOf" srcId="{5B5D71D8-BB29-4BB4-A6DE-58E1AA47BA3E}" destId="{76A1B7C3-C9C0-43D6-9698-7D0FAA2353CD}" srcOrd="0" destOrd="0" presId="urn:microsoft.com/office/officeart/2005/8/layout/hierarchy1"/>
    <dgm:cxn modelId="{E5B9B7A2-1C72-484C-B6B8-3EFF7EE99D95}" type="presParOf" srcId="{5B5D71D8-BB29-4BB4-A6DE-58E1AA47BA3E}" destId="{A21D4CE4-6BEB-4626-AB51-DA6B74CABE24}" srcOrd="1" destOrd="0" presId="urn:microsoft.com/office/officeart/2005/8/layout/hierarchy1"/>
    <dgm:cxn modelId="{696C08C3-F768-47FC-9BB6-22803FBB7E8B}" type="presParOf" srcId="{181C4329-07D8-4B59-ACEC-B294DF2ADC89}" destId="{DD513836-9619-4EC5-9071-CC77DAC22AD1}" srcOrd="1" destOrd="0" presId="urn:microsoft.com/office/officeart/2005/8/layout/hierarchy1"/>
    <dgm:cxn modelId="{9CC6964F-5990-4BE1-9335-324422233B37}" type="presParOf" srcId="{4B926105-61E5-4D24-ADD7-7A067941FA82}" destId="{C8F463E7-EBDB-40EE-81E8-856D85C9E91A}" srcOrd="4" destOrd="0" presId="urn:microsoft.com/office/officeart/2005/8/layout/hierarchy1"/>
    <dgm:cxn modelId="{97179564-237F-446B-88D4-EA998F559628}" type="presParOf" srcId="{4B926105-61E5-4D24-ADD7-7A067941FA82}" destId="{7ECCD1E5-A037-4482-ACEE-14B297AEA009}" srcOrd="5" destOrd="0" presId="urn:microsoft.com/office/officeart/2005/8/layout/hierarchy1"/>
    <dgm:cxn modelId="{F5897E6C-1506-4CD6-8DA1-214927C015B5}" type="presParOf" srcId="{7ECCD1E5-A037-4482-ACEE-14B297AEA009}" destId="{51B8DC3E-C13E-4B4D-A4B3-5873B6E7F38A}" srcOrd="0" destOrd="0" presId="urn:microsoft.com/office/officeart/2005/8/layout/hierarchy1"/>
    <dgm:cxn modelId="{D446C85D-CE4C-4329-B9F8-7A94B978C18C}" type="presParOf" srcId="{51B8DC3E-C13E-4B4D-A4B3-5873B6E7F38A}" destId="{3938D9EC-4EA1-4781-A14E-412ADBF0E2FA}" srcOrd="0" destOrd="0" presId="urn:microsoft.com/office/officeart/2005/8/layout/hierarchy1"/>
    <dgm:cxn modelId="{704C3928-EF06-44CF-B3D1-60FB4DAE8EED}" type="presParOf" srcId="{51B8DC3E-C13E-4B4D-A4B3-5873B6E7F38A}" destId="{083F75B8-5760-43F1-B823-6849E4118255}" srcOrd="1" destOrd="0" presId="urn:microsoft.com/office/officeart/2005/8/layout/hierarchy1"/>
    <dgm:cxn modelId="{E5F55C40-221A-484B-9E57-9F9A498BA954}" type="presParOf" srcId="{7ECCD1E5-A037-4482-ACEE-14B297AEA009}" destId="{04337716-6F74-466B-BA36-AA3AA2B6FA9A}" srcOrd="1" destOrd="0" presId="urn:microsoft.com/office/officeart/2005/8/layout/hierarchy1"/>
    <dgm:cxn modelId="{D1ECB4FD-36E6-4F45-B805-BB8DCD2704CC}" type="presParOf" srcId="{04337716-6F74-466B-BA36-AA3AA2B6FA9A}" destId="{8D94EF7A-78FA-4BCF-BD6B-B3B8681307AF}" srcOrd="0" destOrd="0" presId="urn:microsoft.com/office/officeart/2005/8/layout/hierarchy1"/>
    <dgm:cxn modelId="{7F217350-11B6-432E-BCE6-175D64B86B6F}" type="presParOf" srcId="{04337716-6F74-466B-BA36-AA3AA2B6FA9A}" destId="{7692D31E-CB3B-4C04-8285-95EBB8104DA7}" srcOrd="1" destOrd="0" presId="urn:microsoft.com/office/officeart/2005/8/layout/hierarchy1"/>
    <dgm:cxn modelId="{19CF39AD-8355-4C44-9F6F-2687051608A1}" type="presParOf" srcId="{7692D31E-CB3B-4C04-8285-95EBB8104DA7}" destId="{E5BE297E-D38E-470F-9326-57A0E1B197EB}" srcOrd="0" destOrd="0" presId="urn:microsoft.com/office/officeart/2005/8/layout/hierarchy1"/>
    <dgm:cxn modelId="{A9B35290-0A17-4AAB-BAED-5DD34809CBE1}" type="presParOf" srcId="{E5BE297E-D38E-470F-9326-57A0E1B197EB}" destId="{25FF766D-E22E-4307-AE34-11EB8BF2DD57}" srcOrd="0" destOrd="0" presId="urn:microsoft.com/office/officeart/2005/8/layout/hierarchy1"/>
    <dgm:cxn modelId="{32151B34-8779-455D-B20A-F065ABA8A048}" type="presParOf" srcId="{E5BE297E-D38E-470F-9326-57A0E1B197EB}" destId="{8FCA2FE2-FDBF-403F-A14B-EE583D734318}" srcOrd="1" destOrd="0" presId="urn:microsoft.com/office/officeart/2005/8/layout/hierarchy1"/>
    <dgm:cxn modelId="{3238C778-9741-452C-876D-F812DA11AF35}" type="presParOf" srcId="{7692D31E-CB3B-4C04-8285-95EBB8104DA7}" destId="{4B10B0E5-7A64-4F2A-97FA-FB11EF4CB9B0}" srcOrd="1" destOrd="0" presId="urn:microsoft.com/office/officeart/2005/8/layout/hierarchy1"/>
    <dgm:cxn modelId="{688E0333-842F-4C6F-9A5A-90DD5065D049}" type="presParOf" srcId="{04337716-6F74-466B-BA36-AA3AA2B6FA9A}" destId="{F2F88986-74EB-4C51-A1B1-CF3423B1C77B}" srcOrd="2" destOrd="0" presId="urn:microsoft.com/office/officeart/2005/8/layout/hierarchy1"/>
    <dgm:cxn modelId="{4C0960C5-1359-409E-B0A4-7478E79B667F}" type="presParOf" srcId="{04337716-6F74-466B-BA36-AA3AA2B6FA9A}" destId="{8D565054-A82C-4F05-B4C4-7D63DCAC5D9E}" srcOrd="3" destOrd="0" presId="urn:microsoft.com/office/officeart/2005/8/layout/hierarchy1"/>
    <dgm:cxn modelId="{92E7C166-8A39-4ACD-94FE-29FD487BD2FF}" type="presParOf" srcId="{8D565054-A82C-4F05-B4C4-7D63DCAC5D9E}" destId="{5FA23BAA-6198-4D6D-8696-1824D4FDC911}" srcOrd="0" destOrd="0" presId="urn:microsoft.com/office/officeart/2005/8/layout/hierarchy1"/>
    <dgm:cxn modelId="{684089F7-6C30-4D36-B05D-ADC59AE48EAE}" type="presParOf" srcId="{5FA23BAA-6198-4D6D-8696-1824D4FDC911}" destId="{7A9B8186-925E-440E-B6E5-0332249CC962}" srcOrd="0" destOrd="0" presId="urn:microsoft.com/office/officeart/2005/8/layout/hierarchy1"/>
    <dgm:cxn modelId="{0B0D6EA2-73A2-429E-A515-6DD1C459AB5D}" type="presParOf" srcId="{5FA23BAA-6198-4D6D-8696-1824D4FDC911}" destId="{99AE9903-82DC-4A1F-8AD8-84F46FFC53E7}" srcOrd="1" destOrd="0" presId="urn:microsoft.com/office/officeart/2005/8/layout/hierarchy1"/>
    <dgm:cxn modelId="{772F3D45-AF56-46CB-B1E8-276975C3B1B0}" type="presParOf" srcId="{8D565054-A82C-4F05-B4C4-7D63DCAC5D9E}" destId="{C3400D0E-3FA6-4CC0-A961-194B629525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88986-74EB-4C51-A1B1-CF3423B1C77B}">
      <dsp:nvSpPr>
        <dsp:cNvPr id="0" name=""/>
        <dsp:cNvSpPr/>
      </dsp:nvSpPr>
      <dsp:spPr>
        <a:xfrm>
          <a:off x="7120249" y="1346219"/>
          <a:ext cx="770023" cy="635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272"/>
              </a:lnTo>
              <a:lnTo>
                <a:pt x="770023" y="542272"/>
              </a:lnTo>
              <a:lnTo>
                <a:pt x="770023" y="6354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4EF7A-78FA-4BCF-BD6B-B3B8681307AF}">
      <dsp:nvSpPr>
        <dsp:cNvPr id="0" name=""/>
        <dsp:cNvSpPr/>
      </dsp:nvSpPr>
      <dsp:spPr>
        <a:xfrm>
          <a:off x="6666137" y="1346219"/>
          <a:ext cx="454111" cy="707445"/>
        </a:xfrm>
        <a:custGeom>
          <a:avLst/>
          <a:gdLst/>
          <a:ahLst/>
          <a:cxnLst/>
          <a:rect l="0" t="0" r="0" b="0"/>
          <a:pathLst>
            <a:path>
              <a:moveTo>
                <a:pt x="454111" y="0"/>
              </a:moveTo>
              <a:lnTo>
                <a:pt x="454111" y="614281"/>
              </a:lnTo>
              <a:lnTo>
                <a:pt x="0" y="614281"/>
              </a:lnTo>
              <a:lnTo>
                <a:pt x="0" y="70744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463E7-EBDB-40EE-81E8-856D85C9E91A}">
      <dsp:nvSpPr>
        <dsp:cNvPr id="0" name=""/>
        <dsp:cNvSpPr/>
      </dsp:nvSpPr>
      <dsp:spPr>
        <a:xfrm>
          <a:off x="4431987" y="298450"/>
          <a:ext cx="2688261" cy="708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743"/>
              </a:lnTo>
              <a:lnTo>
                <a:pt x="2688261" y="615743"/>
              </a:lnTo>
              <a:lnTo>
                <a:pt x="2688261" y="70890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D426B-EF79-4907-B28B-EA083552F6DA}">
      <dsp:nvSpPr>
        <dsp:cNvPr id="0" name=""/>
        <dsp:cNvSpPr/>
      </dsp:nvSpPr>
      <dsp:spPr>
        <a:xfrm>
          <a:off x="4565729" y="1305132"/>
          <a:ext cx="861197" cy="721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864"/>
              </a:lnTo>
              <a:lnTo>
                <a:pt x="861197" y="627864"/>
              </a:lnTo>
              <a:lnTo>
                <a:pt x="861197" y="7210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431C4-C9BC-4F63-A688-D2511E67E4E2}">
      <dsp:nvSpPr>
        <dsp:cNvPr id="0" name=""/>
        <dsp:cNvSpPr/>
      </dsp:nvSpPr>
      <dsp:spPr>
        <a:xfrm>
          <a:off x="4197773" y="1305132"/>
          <a:ext cx="367956" cy="721028"/>
        </a:xfrm>
        <a:custGeom>
          <a:avLst/>
          <a:gdLst/>
          <a:ahLst/>
          <a:cxnLst/>
          <a:rect l="0" t="0" r="0" b="0"/>
          <a:pathLst>
            <a:path>
              <a:moveTo>
                <a:pt x="367956" y="0"/>
              </a:moveTo>
              <a:lnTo>
                <a:pt x="367956" y="627864"/>
              </a:lnTo>
              <a:lnTo>
                <a:pt x="0" y="627864"/>
              </a:lnTo>
              <a:lnTo>
                <a:pt x="0" y="7210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B875A-86F4-4678-93D1-0FD7E4188306}">
      <dsp:nvSpPr>
        <dsp:cNvPr id="0" name=""/>
        <dsp:cNvSpPr/>
      </dsp:nvSpPr>
      <dsp:spPr>
        <a:xfrm>
          <a:off x="4431987" y="298450"/>
          <a:ext cx="133742" cy="690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77"/>
              </a:lnTo>
              <a:lnTo>
                <a:pt x="133742" y="597077"/>
              </a:lnTo>
              <a:lnTo>
                <a:pt x="133742" y="69024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43ECC-3C56-433E-AE6D-626CA71393D9}">
      <dsp:nvSpPr>
        <dsp:cNvPr id="0" name=""/>
        <dsp:cNvSpPr/>
      </dsp:nvSpPr>
      <dsp:spPr>
        <a:xfrm>
          <a:off x="1447710" y="1276937"/>
          <a:ext cx="1520908" cy="766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17"/>
              </a:lnTo>
              <a:lnTo>
                <a:pt x="1520908" y="673217"/>
              </a:lnTo>
              <a:lnTo>
                <a:pt x="1520908" y="76638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4EF1C-8BC3-407A-8C5B-F4805C19FD3C}">
      <dsp:nvSpPr>
        <dsp:cNvPr id="0" name=""/>
        <dsp:cNvSpPr/>
      </dsp:nvSpPr>
      <dsp:spPr>
        <a:xfrm>
          <a:off x="1447710" y="1276937"/>
          <a:ext cx="291755" cy="766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217"/>
              </a:lnTo>
              <a:lnTo>
                <a:pt x="291755" y="673217"/>
              </a:lnTo>
              <a:lnTo>
                <a:pt x="291755" y="76638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FA571-3F4F-4A20-9718-685C6E07BAAA}">
      <dsp:nvSpPr>
        <dsp:cNvPr id="0" name=""/>
        <dsp:cNvSpPr/>
      </dsp:nvSpPr>
      <dsp:spPr>
        <a:xfrm>
          <a:off x="510312" y="1276937"/>
          <a:ext cx="937398" cy="766382"/>
        </a:xfrm>
        <a:custGeom>
          <a:avLst/>
          <a:gdLst/>
          <a:ahLst/>
          <a:cxnLst/>
          <a:rect l="0" t="0" r="0" b="0"/>
          <a:pathLst>
            <a:path>
              <a:moveTo>
                <a:pt x="937398" y="0"/>
              </a:moveTo>
              <a:lnTo>
                <a:pt x="937398" y="673217"/>
              </a:lnTo>
              <a:lnTo>
                <a:pt x="0" y="673217"/>
              </a:lnTo>
              <a:lnTo>
                <a:pt x="0" y="76638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347DB-4003-4EB7-9E67-61A1F67EE0EB}">
      <dsp:nvSpPr>
        <dsp:cNvPr id="0" name=""/>
        <dsp:cNvSpPr/>
      </dsp:nvSpPr>
      <dsp:spPr>
        <a:xfrm>
          <a:off x="1447710" y="298450"/>
          <a:ext cx="2984276" cy="644888"/>
        </a:xfrm>
        <a:custGeom>
          <a:avLst/>
          <a:gdLst/>
          <a:ahLst/>
          <a:cxnLst/>
          <a:rect l="0" t="0" r="0" b="0"/>
          <a:pathLst>
            <a:path>
              <a:moveTo>
                <a:pt x="2984276" y="0"/>
              </a:moveTo>
              <a:lnTo>
                <a:pt x="2984276" y="551723"/>
              </a:lnTo>
              <a:lnTo>
                <a:pt x="0" y="551723"/>
              </a:lnTo>
              <a:lnTo>
                <a:pt x="0" y="64488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067D2-B19C-404E-804E-26B31D0B8ADA}">
      <dsp:nvSpPr>
        <dsp:cNvPr id="0" name=""/>
        <dsp:cNvSpPr/>
      </dsp:nvSpPr>
      <dsp:spPr>
        <a:xfrm>
          <a:off x="2274862" y="-106154"/>
          <a:ext cx="4314248" cy="404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BC5980-7CD4-4360-B356-0AF9DDC0405D}">
      <dsp:nvSpPr>
        <dsp:cNvPr id="0" name=""/>
        <dsp:cNvSpPr/>
      </dsp:nvSpPr>
      <dsp:spPr>
        <a:xfrm>
          <a:off x="2386604" y="0"/>
          <a:ext cx="4314248" cy="40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Учебно-тренировочный процесс</a:t>
          </a:r>
          <a:endParaRPr lang="ru-RU" sz="1800" b="1" kern="1200" dirty="0"/>
        </a:p>
      </dsp:txBody>
      <dsp:txXfrm>
        <a:off x="2398454" y="11850"/>
        <a:ext cx="4290548" cy="380904"/>
      </dsp:txXfrm>
    </dsp:sp>
    <dsp:sp modelId="{566B03CC-0CD2-428B-8FA5-D1C2A583736B}">
      <dsp:nvSpPr>
        <dsp:cNvPr id="0" name=""/>
        <dsp:cNvSpPr/>
      </dsp:nvSpPr>
      <dsp:spPr>
        <a:xfrm>
          <a:off x="643973" y="943338"/>
          <a:ext cx="1607474" cy="33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5E4259-ABBC-432B-B6B9-F2A3E540C83C}">
      <dsp:nvSpPr>
        <dsp:cNvPr id="0" name=""/>
        <dsp:cNvSpPr/>
      </dsp:nvSpPr>
      <dsp:spPr>
        <a:xfrm>
          <a:off x="755714" y="1049493"/>
          <a:ext cx="1607474" cy="333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тренировка</a:t>
          </a:r>
          <a:endParaRPr lang="ru-RU" sz="1600" b="1" kern="1200" dirty="0"/>
        </a:p>
      </dsp:txBody>
      <dsp:txXfrm>
        <a:off x="765485" y="1059264"/>
        <a:ext cx="1587932" cy="314056"/>
      </dsp:txXfrm>
    </dsp:sp>
    <dsp:sp modelId="{F5B36311-54F9-4A20-9A2E-D08B1F6B502E}">
      <dsp:nvSpPr>
        <dsp:cNvPr id="0" name=""/>
        <dsp:cNvSpPr/>
      </dsp:nvSpPr>
      <dsp:spPr>
        <a:xfrm>
          <a:off x="7477" y="2043320"/>
          <a:ext cx="1005671" cy="14531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A43C6B-5C4F-4E7C-AE64-88F162708E4E}">
      <dsp:nvSpPr>
        <dsp:cNvPr id="0" name=""/>
        <dsp:cNvSpPr/>
      </dsp:nvSpPr>
      <dsp:spPr>
        <a:xfrm>
          <a:off x="119218" y="2149474"/>
          <a:ext cx="1005671" cy="1453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Техническая подготовка</a:t>
          </a:r>
          <a:endParaRPr lang="ru-RU" sz="1600" b="1" kern="1200" dirty="0"/>
        </a:p>
      </dsp:txBody>
      <dsp:txXfrm>
        <a:off x="148673" y="2178929"/>
        <a:ext cx="946761" cy="1394226"/>
      </dsp:txXfrm>
    </dsp:sp>
    <dsp:sp modelId="{298B6FC3-1854-4C4F-BC65-2892300702F8}">
      <dsp:nvSpPr>
        <dsp:cNvPr id="0" name=""/>
        <dsp:cNvSpPr/>
      </dsp:nvSpPr>
      <dsp:spPr>
        <a:xfrm>
          <a:off x="1236630" y="2043320"/>
          <a:ext cx="1005671" cy="1447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9CDF31-C351-4689-A555-AB2AC7FC534C}">
      <dsp:nvSpPr>
        <dsp:cNvPr id="0" name=""/>
        <dsp:cNvSpPr/>
      </dsp:nvSpPr>
      <dsp:spPr>
        <a:xfrm>
          <a:off x="1348371" y="2149474"/>
          <a:ext cx="1005671" cy="1447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Тактическая подготовка</a:t>
          </a:r>
          <a:endParaRPr lang="ru-RU" sz="1600" b="1" kern="1200" dirty="0"/>
        </a:p>
      </dsp:txBody>
      <dsp:txXfrm>
        <a:off x="1377826" y="2178929"/>
        <a:ext cx="946761" cy="1388964"/>
      </dsp:txXfrm>
    </dsp:sp>
    <dsp:sp modelId="{1B8959CB-6091-47AB-92F3-9AC01EB3D20B}">
      <dsp:nvSpPr>
        <dsp:cNvPr id="0" name=""/>
        <dsp:cNvSpPr/>
      </dsp:nvSpPr>
      <dsp:spPr>
        <a:xfrm>
          <a:off x="2465784" y="2043320"/>
          <a:ext cx="1005671" cy="1447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F43148-105C-4990-A647-3ABC68434BF7}">
      <dsp:nvSpPr>
        <dsp:cNvPr id="0" name=""/>
        <dsp:cNvSpPr/>
      </dsp:nvSpPr>
      <dsp:spPr>
        <a:xfrm>
          <a:off x="2577525" y="2149474"/>
          <a:ext cx="1005671" cy="1447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Теоретическая подготовка</a:t>
          </a:r>
          <a:endParaRPr lang="ru-RU" sz="1600" b="1" kern="1200" dirty="0"/>
        </a:p>
      </dsp:txBody>
      <dsp:txXfrm>
        <a:off x="2606980" y="2178929"/>
        <a:ext cx="946761" cy="1388964"/>
      </dsp:txXfrm>
    </dsp:sp>
    <dsp:sp modelId="{96350309-3EAE-4EDC-958E-B4462954A81F}">
      <dsp:nvSpPr>
        <dsp:cNvPr id="0" name=""/>
        <dsp:cNvSpPr/>
      </dsp:nvSpPr>
      <dsp:spPr>
        <a:xfrm rot="10800000" flipV="1">
          <a:off x="3726511" y="988692"/>
          <a:ext cx="1678434" cy="316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296411-2F17-4B12-BCA8-39E2958A3278}">
      <dsp:nvSpPr>
        <dsp:cNvPr id="0" name=""/>
        <dsp:cNvSpPr/>
      </dsp:nvSpPr>
      <dsp:spPr>
        <a:xfrm rot="10800000" flipV="1">
          <a:off x="3838253" y="1094846"/>
          <a:ext cx="1678434" cy="316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соревнования</a:t>
          </a:r>
          <a:endParaRPr lang="ru-RU" sz="1600" b="1" kern="1200" dirty="0"/>
        </a:p>
      </dsp:txBody>
      <dsp:txXfrm rot="-10800000">
        <a:off x="3847521" y="1104114"/>
        <a:ext cx="1659898" cy="297903"/>
      </dsp:txXfrm>
    </dsp:sp>
    <dsp:sp modelId="{8BF7317D-6100-4C0A-81A9-533CA01F72FC}">
      <dsp:nvSpPr>
        <dsp:cNvPr id="0" name=""/>
        <dsp:cNvSpPr/>
      </dsp:nvSpPr>
      <dsp:spPr>
        <a:xfrm>
          <a:off x="3694937" y="2026160"/>
          <a:ext cx="1005671" cy="1465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CB078A-0AB8-4860-9C9D-AC5EAC100C06}">
      <dsp:nvSpPr>
        <dsp:cNvPr id="0" name=""/>
        <dsp:cNvSpPr/>
      </dsp:nvSpPr>
      <dsp:spPr>
        <a:xfrm>
          <a:off x="3806679" y="2132314"/>
          <a:ext cx="1005671" cy="1465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Судейская практика</a:t>
          </a:r>
          <a:endParaRPr lang="ru-RU" sz="1600" b="1" kern="1200" dirty="0"/>
        </a:p>
      </dsp:txBody>
      <dsp:txXfrm>
        <a:off x="3836134" y="2161769"/>
        <a:ext cx="946761" cy="1406124"/>
      </dsp:txXfrm>
    </dsp:sp>
    <dsp:sp modelId="{76A1B7C3-C9C0-43D6-9698-7D0FAA2353CD}">
      <dsp:nvSpPr>
        <dsp:cNvPr id="0" name=""/>
        <dsp:cNvSpPr/>
      </dsp:nvSpPr>
      <dsp:spPr>
        <a:xfrm>
          <a:off x="4924091" y="2026160"/>
          <a:ext cx="1005671" cy="1470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1D4CE4-6BEB-4626-AB51-DA6B74CABE24}">
      <dsp:nvSpPr>
        <dsp:cNvPr id="0" name=""/>
        <dsp:cNvSpPr/>
      </dsp:nvSpPr>
      <dsp:spPr>
        <a:xfrm>
          <a:off x="5035832" y="2132314"/>
          <a:ext cx="1005671" cy="1470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статистика</a:t>
          </a:r>
          <a:endParaRPr lang="ru-RU" sz="1600" b="1" kern="1200" dirty="0"/>
        </a:p>
      </dsp:txBody>
      <dsp:txXfrm>
        <a:off x="5065287" y="2161769"/>
        <a:ext cx="946761" cy="1411386"/>
      </dsp:txXfrm>
    </dsp:sp>
    <dsp:sp modelId="{3938D9EC-4EA1-4781-A14E-412ADBF0E2FA}">
      <dsp:nvSpPr>
        <dsp:cNvPr id="0" name=""/>
        <dsp:cNvSpPr/>
      </dsp:nvSpPr>
      <dsp:spPr>
        <a:xfrm>
          <a:off x="6206576" y="1007358"/>
          <a:ext cx="1827344" cy="338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2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F75B8-5760-43F1-B823-6849E4118255}">
      <dsp:nvSpPr>
        <dsp:cNvPr id="0" name=""/>
        <dsp:cNvSpPr/>
      </dsp:nvSpPr>
      <dsp:spPr>
        <a:xfrm>
          <a:off x="6318318" y="1113512"/>
          <a:ext cx="1827344" cy="338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 контроль</a:t>
          </a:r>
          <a:endParaRPr lang="ru-RU" sz="1600" b="1" kern="1200" dirty="0"/>
        </a:p>
      </dsp:txBody>
      <dsp:txXfrm>
        <a:off x="6328243" y="1123437"/>
        <a:ext cx="1807494" cy="319010"/>
      </dsp:txXfrm>
    </dsp:sp>
    <dsp:sp modelId="{25FF766D-E22E-4307-AE34-11EB8BF2DD57}">
      <dsp:nvSpPr>
        <dsp:cNvPr id="0" name=""/>
        <dsp:cNvSpPr/>
      </dsp:nvSpPr>
      <dsp:spPr>
        <a:xfrm>
          <a:off x="6163301" y="2053665"/>
          <a:ext cx="1005671" cy="144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CA2FE2-FDBF-403F-A14B-EE583D734318}">
      <dsp:nvSpPr>
        <dsp:cNvPr id="0" name=""/>
        <dsp:cNvSpPr/>
      </dsp:nvSpPr>
      <dsp:spPr>
        <a:xfrm>
          <a:off x="6275042" y="2159819"/>
          <a:ext cx="1005671" cy="144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медицинский</a:t>
          </a:r>
          <a:endParaRPr lang="ru-RU" sz="1600" b="1" kern="1200" dirty="0"/>
        </a:p>
      </dsp:txBody>
      <dsp:txXfrm>
        <a:off x="6304497" y="2189274"/>
        <a:ext cx="946761" cy="1383702"/>
      </dsp:txXfrm>
    </dsp:sp>
    <dsp:sp modelId="{7A9B8186-925E-440E-B6E5-0332249CC962}">
      <dsp:nvSpPr>
        <dsp:cNvPr id="0" name=""/>
        <dsp:cNvSpPr/>
      </dsp:nvSpPr>
      <dsp:spPr>
        <a:xfrm>
          <a:off x="7387436" y="1981656"/>
          <a:ext cx="1005671" cy="1442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3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E9903-82DC-4A1F-8AD8-84F46FFC53E7}">
      <dsp:nvSpPr>
        <dsp:cNvPr id="0" name=""/>
        <dsp:cNvSpPr/>
      </dsp:nvSpPr>
      <dsp:spPr>
        <a:xfrm>
          <a:off x="7499178" y="2087810"/>
          <a:ext cx="1005671" cy="1442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Контрольные испытания</a:t>
          </a:r>
          <a:endParaRPr lang="ru-RU" sz="1600" b="1" kern="1200" dirty="0"/>
        </a:p>
      </dsp:txBody>
      <dsp:txXfrm>
        <a:off x="7528633" y="2117265"/>
        <a:ext cx="946761" cy="138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A474-0CA6-4E7F-9998-40C7A7AD3A21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837A3-74CC-4EE1-8003-26157D7EE8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37A3-74CC-4EE1-8003-26157D7EE8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1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837A3-74CC-4EE1-8003-26157D7EE8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3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65F2C0-5BDB-43F0-A8AF-4E03D6FEBE6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C5CD07D-FB63-4494-B588-F91437B557B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8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4976" cy="2160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spc="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информационных технологий в учебно-тренировочном процессе при обучении баскетболу</a:t>
            </a:r>
            <a:endParaRPr lang="ru-RU" sz="4000" b="1" spc="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61048"/>
            <a:ext cx="6912768" cy="223224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Выполнили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ru-RU" sz="18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тренер– </a:t>
            </a:r>
            <a:r>
              <a:rPr lang="ru-RU" sz="18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преподавател</a:t>
            </a:r>
            <a:r>
              <a:rPr lang="en-US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</a:t>
            </a:r>
            <a:r>
              <a:rPr lang="ru-RU" sz="1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ru-RU" sz="18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b="1" i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</a:t>
            </a:r>
            <a:r>
              <a:rPr lang="ru-RU" sz="2800" b="1" i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Тюриков</a:t>
            </a:r>
            <a:r>
              <a:rPr lang="ru-RU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В.А</a:t>
            </a:r>
            <a:r>
              <a:rPr lang="ru-RU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sz="2800" b="1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</a:t>
            </a:r>
            <a:endParaRPr lang="ru-RU" sz="28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 lvl="0"/>
            <a:r>
              <a:rPr lang="ru-RU" sz="2000" dirty="0" smtClean="0"/>
              <a:t>Изучение правил игры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Соревнования – инструкторская и судейская практика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24806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0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0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Соревнования – инструкторская и судейская практика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9" y="1739415"/>
            <a:ext cx="1572177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36254"/>
            <a:ext cx="445488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12" y="3861048"/>
            <a:ext cx="59436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160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Ведение статистики игр и разбор проведенных игр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spc="0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Соревнования – </a:t>
            </a:r>
            <a:r>
              <a:rPr lang="ru-RU" sz="36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разбор игр, статистический отчет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7129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476672"/>
            <a:ext cx="3034680" cy="1368152"/>
          </a:xfrm>
        </p:spPr>
        <p:txBody>
          <a:bodyPr>
            <a:noAutofit/>
          </a:bodyPr>
          <a:lstStyle/>
          <a:p>
            <a:r>
              <a:rPr lang="ru-RU" sz="2400" spc="0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Соревнования – </a:t>
            </a:r>
            <a:r>
              <a:rPr lang="ru-RU" sz="2400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создание статистического отчета игр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652120" y="1988840"/>
            <a:ext cx="3034680" cy="4536504"/>
          </a:xfrm>
        </p:spPr>
        <p:txBody>
          <a:bodyPr/>
          <a:lstStyle/>
          <a:p>
            <a:r>
              <a:rPr lang="ru-RU" dirty="0" smtClean="0"/>
              <a:t>Создание статистического отчета игры при помощи специализированной программы создания официальных статистических отчетов – обучение программе,  компьютерному обслуживанию соревнований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457200" y="548680"/>
            <a:ext cx="4960336" cy="5471120"/>
          </a:xfrm>
        </p:spPr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460"/>
            <a:ext cx="5022000" cy="6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Контроль физической подготовленности учащихся</a:t>
            </a:r>
            <a:br>
              <a:rPr lang="ru-RU" sz="36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наглядное изображение прироста показателей в прыжке вверх</a:t>
            </a:r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255798274"/>
              </p:ext>
            </p:extLst>
          </p:nvPr>
        </p:nvGraphicFramePr>
        <p:xfrm>
          <a:off x="323528" y="1844824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63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Врачебный контроль за состоянием учащихся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r="6318" b="53747"/>
          <a:stretch/>
        </p:blipFill>
        <p:spPr bwMode="auto">
          <a:xfrm>
            <a:off x="755577" y="2096655"/>
            <a:ext cx="7464788" cy="313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592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35519" r="4247" b="32441"/>
          <a:stretch/>
        </p:blipFill>
        <p:spPr bwMode="auto">
          <a:xfrm>
            <a:off x="755576" y="1772816"/>
            <a:ext cx="7446493" cy="4465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pc="0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Врачебный контроль за состоянием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9650" y="2685811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pc="0" dirty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Врачебный контроль за состоянием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572000"/>
          </a:xfrm>
        </p:spPr>
        <p:txBody>
          <a:bodyPr/>
          <a:lstStyle/>
          <a:p>
            <a:r>
              <a:rPr lang="ru-RU" dirty="0"/>
              <a:t>Повышение эффективности </a:t>
            </a:r>
            <a:r>
              <a:rPr lang="ru-RU" dirty="0" smtClean="0"/>
              <a:t>учебно-тренировочного </a:t>
            </a:r>
            <a:r>
              <a:rPr lang="ru-RU" dirty="0"/>
              <a:t>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Повышение интереса к теоретическим занятиям</a:t>
            </a:r>
          </a:p>
          <a:p>
            <a:r>
              <a:rPr lang="ru-RU" dirty="0" smtClean="0"/>
              <a:t>Привлечение внимания к врачебному контролю и самоконтролю</a:t>
            </a:r>
          </a:p>
          <a:p>
            <a:r>
              <a:rPr lang="ru-RU" dirty="0"/>
              <a:t>Повышение качества преподавания. </a:t>
            </a:r>
          </a:p>
          <a:p>
            <a:r>
              <a:rPr lang="ru-RU" dirty="0"/>
              <a:t>Формирование компьютерной грамотности. </a:t>
            </a:r>
            <a:endParaRPr lang="ru-RU" dirty="0" smtClean="0"/>
          </a:p>
          <a:p>
            <a:r>
              <a:rPr lang="ru-RU" dirty="0"/>
              <a:t>Обеспечение широкого доступа участников образовательного процесса к информации.</a:t>
            </a:r>
          </a:p>
          <a:p>
            <a:r>
              <a:rPr lang="ru-RU" dirty="0"/>
              <a:t>Развитие качеств и умений 21 века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Ожидаемые  результаты</a:t>
            </a:r>
            <a:r>
              <a:rPr lang="en-US" sz="40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3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Виноградов П.А., Савин В.А. Спорт в мире информации //</a:t>
            </a:r>
            <a:r>
              <a:rPr lang="ru-RU" sz="2000" dirty="0" err="1" smtClean="0"/>
              <a:t>Теор</a:t>
            </a:r>
            <a:r>
              <a:rPr lang="ru-RU" sz="2000" dirty="0" smtClean="0"/>
              <a:t>. и </a:t>
            </a:r>
            <a:r>
              <a:rPr lang="ru-RU" sz="2000" dirty="0" err="1" smtClean="0"/>
              <a:t>практ</a:t>
            </a:r>
            <a:r>
              <a:rPr lang="ru-RU" sz="2000" dirty="0" smtClean="0"/>
              <a:t>. физ. культ., 1997, №11, c. 59-62.</a:t>
            </a:r>
          </a:p>
          <a:p>
            <a:r>
              <a:rPr lang="ru-RU" sz="2000" dirty="0" smtClean="0"/>
              <a:t>Волков </a:t>
            </a:r>
            <a:r>
              <a:rPr lang="ru-RU" sz="2000" dirty="0"/>
              <a:t>В.Ю. Компьютерные технологии в образовательном процессе по физической культуре /Матер. </a:t>
            </a:r>
            <a:r>
              <a:rPr lang="ru-RU" sz="2000" dirty="0" err="1"/>
              <a:t>всерос</a:t>
            </a:r>
            <a:r>
              <a:rPr lang="ru-RU" sz="2000" dirty="0"/>
              <a:t>. науч.-</a:t>
            </a:r>
            <a:r>
              <a:rPr lang="ru-RU" sz="2000" dirty="0" err="1"/>
              <a:t>практ</a:t>
            </a:r>
            <a:r>
              <a:rPr lang="ru-RU" sz="2000" dirty="0"/>
              <a:t>. </a:t>
            </a:r>
            <a:r>
              <a:rPr lang="ru-RU" sz="2000" dirty="0" err="1"/>
              <a:t>конф</a:t>
            </a:r>
            <a:r>
              <a:rPr lang="ru-RU" sz="2000" dirty="0"/>
              <a:t>. СПб., </a:t>
            </a:r>
            <a:r>
              <a:rPr lang="ru-RU" sz="2000" dirty="0" smtClean="0"/>
              <a:t>2009</a:t>
            </a:r>
          </a:p>
          <a:p>
            <a:r>
              <a:rPr lang="ru-RU" sz="2000" dirty="0" err="1" smtClean="0"/>
              <a:t>Фураев</a:t>
            </a:r>
            <a:r>
              <a:rPr lang="ru-RU" sz="2000" dirty="0" smtClean="0"/>
              <a:t> </a:t>
            </a:r>
            <a:r>
              <a:rPr lang="ru-RU" sz="2000" dirty="0"/>
              <a:t>А.Н. К вопросу о компьютеризации анализа выполнения спортивных упражнений //</a:t>
            </a:r>
            <a:r>
              <a:rPr lang="ru-RU" sz="2000" dirty="0" err="1"/>
              <a:t>Теор</a:t>
            </a:r>
            <a:r>
              <a:rPr lang="ru-RU" sz="2000" dirty="0"/>
              <a:t>. и </a:t>
            </a:r>
            <a:r>
              <a:rPr lang="ru-RU" sz="2000" dirty="0" err="1"/>
              <a:t>практ</a:t>
            </a:r>
            <a:r>
              <a:rPr lang="ru-RU" sz="2000" dirty="0"/>
              <a:t>. физ. культ. 1996, № 11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Якобашвили В.А. и др. Комплекс технических средств для управления тренировочным процессом //</a:t>
            </a:r>
            <a:r>
              <a:rPr lang="ru-RU" sz="2000" dirty="0" err="1"/>
              <a:t>Теор</a:t>
            </a:r>
            <a:r>
              <a:rPr lang="ru-RU" sz="2000" dirty="0"/>
              <a:t>. и </a:t>
            </a:r>
            <a:r>
              <a:rPr lang="ru-RU" sz="2000" dirty="0" err="1"/>
              <a:t>практ</a:t>
            </a:r>
            <a:r>
              <a:rPr lang="ru-RU" sz="2000" dirty="0"/>
              <a:t>. физ. культ. 1993, № 9-10</a:t>
            </a:r>
            <a:r>
              <a:rPr lang="ru-RU" sz="2000" dirty="0" smtClean="0"/>
              <a:t>.</a:t>
            </a:r>
          </a:p>
          <a:p>
            <a:r>
              <a:rPr lang="en-US" sz="2000" dirty="0" smtClean="0"/>
              <a:t>www.thesportsdigest.com</a:t>
            </a:r>
            <a:endParaRPr lang="ru-RU" sz="2000" dirty="0" smtClean="0"/>
          </a:p>
          <a:p>
            <a:r>
              <a:rPr lang="en-US" sz="2000" dirty="0"/>
              <a:t>http://www.ussa.edu/</a:t>
            </a:r>
            <a:endParaRPr lang="ru-RU" sz="20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Список используемой литературы</a:t>
            </a:r>
            <a:r>
              <a:rPr lang="en-US" sz="36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294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827240"/>
          </a:xfrm>
        </p:spPr>
        <p:txBody>
          <a:bodyPr>
            <a:normAutofit/>
          </a:bodyPr>
          <a:lstStyle/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Цели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использования 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ИКТ  в учебно-тренировочном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процессе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Основные направления использования ИКТ  в учебно-тренировочном и соревновательном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процессах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На каких этапах учебно-тренировочного процесса  целесообразно использование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ИКТ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Техническая подготовка – сравнительный анализ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выполнения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Тактическая подготовка – разбор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комбинаций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Теоретическая подготовка – лекционный и наглядный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материал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Соревнования – инструкторская и судейская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практика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Соревнования – разбор игр, статистический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отчет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Контроль физической подготовленности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учащихся</a:t>
            </a:r>
          </a:p>
          <a:p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Врачебный контроль за состоянием учащихся</a:t>
            </a:r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 рассмотрения темы</a:t>
            </a:r>
            <a:r>
              <a:rPr lang="en-US" sz="40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sz="4000" b="1" spc="0" dirty="0" smtClean="0">
                <a:ln w="11430"/>
                <a:gradFill>
                  <a:gsLst>
                    <a:gs pos="0">
                      <a:srgbClr val="F3A447">
                        <a:tint val="70000"/>
                        <a:satMod val="245000"/>
                      </a:srgbClr>
                    </a:gs>
                    <a:gs pos="75000">
                      <a:srgbClr val="F3A44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3A44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65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9812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32756"/>
            <a:ext cx="7920880" cy="136815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СПАСИБО ЗА ВНИМАНИЕ</a:t>
            </a:r>
          </a:p>
        </p:txBody>
      </p:sp>
      <p:pic>
        <p:nvPicPr>
          <p:cNvPr id="12" name="Picture 7" descr="sport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13" y="2459881"/>
            <a:ext cx="51125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Развитие личности и подготовкой будущих специалистов </a:t>
            </a:r>
            <a:r>
              <a:rPr lang="ru-RU" sz="2400" dirty="0"/>
              <a:t>к комфортной жизни в условиях информационного </a:t>
            </a:r>
            <a:r>
              <a:rPr lang="ru-RU" sz="2400" dirty="0" smtClean="0"/>
              <a:t>общества</a:t>
            </a:r>
          </a:p>
          <a:p>
            <a:r>
              <a:rPr lang="ru-RU" sz="2400" dirty="0" smtClean="0"/>
              <a:t>реализация </a:t>
            </a:r>
            <a:r>
              <a:rPr lang="ru-RU" sz="2400" dirty="0"/>
              <a:t>социального заказа на специалистов в области физической культуры и спорта, обусловленного информатизацией сферы физической культуры и спорта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интенсификация </a:t>
            </a:r>
            <a:r>
              <a:rPr lang="ru-RU" sz="2400" dirty="0"/>
              <a:t>всех уровней учебно-воспитательного и тренировочного процессов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9640" cy="151216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использования ИКТ  в учебно-тренировочном процессе </a:t>
            </a:r>
            <a:endParaRPr lang="ru-RU" sz="4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8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Autofit/>
          </a:bodyPr>
          <a:lstStyle/>
          <a:p>
            <a:r>
              <a:rPr lang="ru-RU" sz="2400" dirty="0"/>
              <a:t>в качестве средства обучения, совершенствующего процесс преподавания и повышающего его эффективность. При этом реализуются возможности программно-методического обеспечения современных компьютеров в целях сообщения знаний, моделирования учебных, тренировочных и соревновательных ситуаций, осуществления тренажа и контроля за результатами обучения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в качестве средства информационно-методического обеспечения и управления учебно-воспитательным и организационным процессом в учебных заведениях, спортивных организациях и т.п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использования ИКТ  в учебно-тренировочном и соревновательном процессах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5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в качестве средства автоматизации процессов контроля, коррекции результатов учебно-воспитательной и учебно-тренировочной деятельности и компьютерного тестирования физического, умственного, функционального и психологического состояний занимающегося</a:t>
            </a:r>
            <a:r>
              <a:rPr lang="ru-RU" sz="2200" dirty="0" smtClean="0"/>
              <a:t>;</a:t>
            </a:r>
          </a:p>
          <a:p>
            <a:r>
              <a:rPr lang="ru-RU" sz="2000" dirty="0"/>
              <a:t> </a:t>
            </a:r>
            <a:r>
              <a:rPr lang="ru-RU" sz="2200" dirty="0"/>
              <a:t>в качестве средства автоматизации процессов обработки результатов соревнований и научных исследований</a:t>
            </a:r>
            <a:r>
              <a:rPr lang="ru-RU" sz="2200" dirty="0" smtClean="0"/>
              <a:t>;</a:t>
            </a:r>
          </a:p>
          <a:p>
            <a:r>
              <a:rPr lang="ru-RU" sz="2400" dirty="0"/>
              <a:t> </a:t>
            </a:r>
            <a:r>
              <a:rPr lang="ru-RU" sz="2200" dirty="0"/>
              <a:t>в качестве средства организации интеллектуального досуга, развивающих игр</a:t>
            </a:r>
            <a:r>
              <a:rPr lang="ru-RU" sz="2200" dirty="0" smtClean="0"/>
              <a:t>;</a:t>
            </a:r>
          </a:p>
          <a:p>
            <a:r>
              <a:rPr lang="ru-RU" sz="2200" dirty="0"/>
              <a:t>в рекламной, издательской и предпринимательской деятельности в сфере физической культуры и спорта</a:t>
            </a:r>
            <a:r>
              <a:rPr lang="ru-RU" sz="2200" dirty="0" smtClean="0"/>
              <a:t>;</a:t>
            </a:r>
          </a:p>
          <a:p>
            <a:r>
              <a:rPr lang="ru-RU" sz="2200" dirty="0"/>
              <a:t>при организации мониторинга физического состояния и здоровья различных контингентов занимающихся</a:t>
            </a:r>
            <a:r>
              <a:rPr lang="ru-RU" sz="2400" dirty="0"/>
              <a:t>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использования ИКТ  в учебно-тренировочном и соревновательном процессах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54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44731"/>
              </p:ext>
            </p:extLst>
          </p:nvPr>
        </p:nvGraphicFramePr>
        <p:xfrm>
          <a:off x="457200" y="1773238"/>
          <a:ext cx="8507288" cy="432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каких этапах учебно-тренировочного процесса  целесообразно использование ИКТ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0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37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Техническая подготовка – сравнительный анализ выполнения</a:t>
            </a:r>
            <a:endParaRPr lang="ru-RU" sz="32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Эталонное исполнение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629" y="3429000"/>
            <a:ext cx="2643992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Исполнение учащимся группы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1" name="Picture 3" descr="D:\мое\Ира работа\Новая папка1\все фото\-колонт\P102048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5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Тактическая подготовка – разбор комбинаций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407400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78" y="4437112"/>
            <a:ext cx="285908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64704"/>
            <a:ext cx="193198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Теоретическая подготовка – лекционный и наглядный материал</a:t>
            </a:r>
            <a:endParaRPr lang="ru-RU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4032448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7"/>
            <a:ext cx="4752528" cy="5218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8148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497</TotalTime>
  <Words>529</Words>
  <Application>Microsoft Office PowerPoint</Application>
  <PresentationFormat>Экран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Candara</vt:lpstr>
      <vt:lpstr>Symbol</vt:lpstr>
      <vt:lpstr>Волна</vt:lpstr>
      <vt:lpstr>Использование информационных технологий в учебно-тренировочном процессе при обучении баскетболу</vt:lpstr>
      <vt:lpstr>План  рассмотрения темы: </vt:lpstr>
      <vt:lpstr>Цели использования ИКТ  в учебно-тренировочном процессе </vt:lpstr>
      <vt:lpstr>Основные направления использования ИКТ  в учебно-тренировочном и соревновательном процессах</vt:lpstr>
      <vt:lpstr>Основные направления использования ИКТ  в учебно-тренировочном и соревновательном процессах</vt:lpstr>
      <vt:lpstr>На каких этапах учебно-тренировочного процесса  целесообразно использование ИКТ</vt:lpstr>
      <vt:lpstr>Техническая подготовка – сравнительный анализ выполнения</vt:lpstr>
      <vt:lpstr>Тактическая подготовка – разбор комбинаций</vt:lpstr>
      <vt:lpstr>Теоретическая подготовка – лекционный и наглядный материал</vt:lpstr>
      <vt:lpstr>Соревнования – инструкторская и судейская практика</vt:lpstr>
      <vt:lpstr>Соревнования – инструкторская и судейская практика</vt:lpstr>
      <vt:lpstr>Соревнования – разбор игр, статистический отчет</vt:lpstr>
      <vt:lpstr>Соревнования – создание статистического отчета игр</vt:lpstr>
      <vt:lpstr>Контроль физической подготовленности учащихся наглядное изображение прироста показателей в прыжке вверх</vt:lpstr>
      <vt:lpstr>Врачебный контроль за состоянием учащихся</vt:lpstr>
      <vt:lpstr>Врачебный контроль за состоянием учащихся</vt:lpstr>
      <vt:lpstr>Врачебный контроль за состоянием учащихся</vt:lpstr>
      <vt:lpstr>Ожидаемые  результаты:</vt:lpstr>
      <vt:lpstr>Список используемой литературы: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в учебно-тренировочном процессе при обучении баскетболу</dc:title>
  <dc:creator>Иван</dc:creator>
  <cp:lastModifiedBy>user</cp:lastModifiedBy>
  <cp:revision>34</cp:revision>
  <dcterms:created xsi:type="dcterms:W3CDTF">2014-03-14T09:52:42Z</dcterms:created>
  <dcterms:modified xsi:type="dcterms:W3CDTF">2017-02-28T07:11:10Z</dcterms:modified>
</cp:coreProperties>
</file>