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71" r:id="rId4"/>
    <p:sldId id="272" r:id="rId5"/>
    <p:sldId id="25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6" r:id="rId21"/>
    <p:sldId id="27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6E0AE-66CF-40F7-A6CD-8CC8C18800C2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96B5-ABF3-484A-BF32-1E924F5074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rdenrf.ru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Сегодня на занятии мы поговорим о звезде. Какое значение имеет слово «Звезда»? (При каждом ответе открываются соответствующие плакаты).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Давайте обратимся к словарю. В каких словарях мы можем уточнить значение слова?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Универсальный иллюстрированный “энциклопедический словарь” изд.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Аванта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“Толковый словарь русского языка” и др.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Рассмотрим каждое понятие более подробно.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96B5-ABF3-484A-BF32-1E924F5074C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выступающий: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(Тихо звучит музыка группы «Зодиак»)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Звезда́ — небесное тело, в котором идут, шли или будут идти термоядерные реакции. Звёзды представляют собой массивные светящиеся газовые (плазменные) шары. Образуются из газово-пылевой среды (главным образом из водорода и гелия) в результате гравитационного сжатия. Звёзды часто называют главными телами Вселенной, поскольку в них заключена основная масса светящегося вещества в природе.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Невооружённым взглядом (при хорошей остроте зрения) на небе видно около 6000 звёзд, по 3000 в каждом полушарии. Все видимые с Земли звёзды (включая видимые в самые мощные телескопы) находятся в местной группе галактик.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96B5-ABF3-484A-BF32-1E924F5074C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Звезда начинает свою жизнь как холодное разреженное облако межзвёздного газа, сжимающееся под действием собственного тяготения. При сжатии энергия гравитации переходит в тепло, и температура газовой глобулы возрастает.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96B5-ABF3-484A-BF32-1E924F5074C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выступающий: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Морские звезды относятся к разновидности класса иглокожих. К их ближайшим родственникам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относятся такие морские животные, как: морские ежи,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офиуры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морские лилии и голотурии. Возникли все эти обитатели моря более 450 млн. лет назад. Всего в мире насчитывается приблизительно 1500 разновидностей морских звезд.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иглокожие являются морскими животными. Взрослые морские звезды способны ползать по морскому дну, а их микроскопические личинки плавают в толще воды. Размеры взрослых морских звезд достигают от 10 мм до 100 см в диаметре. Морская звезда дышит кожей спины.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малоподвижные животные, функцию расселения видов выполняют почти всегда личинки.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96B5-ABF3-484A-BF32-1E924F5074C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выступающий: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Шестиконечная Звезда (Звезда Давида) – состоит из двух наложенных один на другой равносторонних треугольников. Одна из версий происхождения знака связывает его форму с формой цветка Белой лилии, имеющего шесть лепестков. Цветок традиционно располагался под храмовым светильником. В каббале два треугольника символизируют свойственную человеку двойственность: добро против зла, духовное против физического и так далее. Треугольник, направленный остриём вверх, символизирует наши добрые дела, которые поднимаются на небеса и вызывают поток благодати, нисходящий обратно в этот мир (что символизирует треугольник, направленный вниз). Иногда Звезду Давида называют Звездой Творца и связывают каждый из её шести концов с одним из дней недели, а центр – с субботой.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Государственные символы США также содержат Шестиконечную Звезду в разных видах, в частности есть она на Большой печати США и на денежных знаках. Звезда Давида изображена на гербах немецких городов Шер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Гербштедт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 же украинских Тернополя и Конотопа. Три шестиконечные звезды изображены на флаге Бурунди и олицетворяют национальный девиз: «Единство. Работа. Прогресс».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христианстве шестиконечная звезда – символ Христа, а именно соединения во Христе божественной и человеческой природы. Именно поэтому этот знак вписан в Православный Крест.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96B5-ABF3-484A-BF32-1E924F5074C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20-ом веке, когда коммунистическое движение начало приобретать мировое значение и в России произошла социалистическая революция, новому государству понадобились новые символы. Первоначально, красная звезда с плугом и молотом была принята как эмблема и опознавательный знак Красной Армии. Здесь звезда символизировала бога войны Марса, и эта эмблема олицетворяла защиту мирного труда. Но новой стране требовалась также новая государственная символика, и красная звезда оказалась достаточно подходящим и популярным для этого символом. Поэтому, скоро она переместилась со знамен несущей освобождение мировому пролетариату армии на герб и знамена первой строящей коммунизм страны. В советской государственной символике красная звезда рядом с серпом и молотом стала означать единение трудящихся пяти континентов единым началом и целью. Красный цвет символизировал братство и кровь, пролитую за свободу трудящихся всего мира.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96B5-ABF3-484A-BF32-1E924F5074C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выступающий: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Орден «Красной звезды»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учрежден в апреле 1930 года. 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наградной системе Советского государства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он был одним из первых боевых орденов, учрежденных до Великой Отечественной войны. Авторами эскиза знака являются Куприянов В. К. – художник,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Голенецкий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 В. – скульптор. Они же авторы ордена Ленина. Статут  определяет награждение военнослужащих СА, ВМФ, погранвойск, войск МВД, сотрудников госбезопасности, а также различные госучреждения, воинские части и соединения, военные корабли. В числе награжденных могут быть и иностранные граждане. Награждение производится за определенные заслуги в обороне и обеспечении безопасности Советского государства как в мирное, так и военное время.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96B5-ABF3-484A-BF32-1E924F5074C9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выступающий: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«розу ветров» тоже называют звездой?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Символизм слов дает возможность использовать их неоднократно порой для самых прямо противоположных вещей. Что такое роза ветров? Прежде всего, необходимо понять, что этот символ компаса — навигационного инструмента, изобретенного китайцами для морских путешествий — только условно можно назвать розой, красивым и колючим цветком пылкой любви. Такое название — следствие отношения к этому схематичному изображению компаса, как к надежде найти дорогу домой.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 на вопрос, что такое роза ветров, можно найти в учебнике по географии. Это схема, наложенная на компас, которая показывает постоянство ветров различного направления для какой-либо точки земного шара. На рисунке это пучок лучей, которые расходятся из единой точки по румбам горизонта. На каждой линии графически изображена повторяемость ветра именно в этом направлении. То, что образуется в результате соединения всех отрезков на диаграмме, и есть роза ветров. Впервые европейцы заговорили об этом чудном изобретении задолго до Великих географических открытий, примерно в XII веке. Практическое применение ему нашли мореплаватели, для которых важно было знать, когда, какие паруса и под каким углом ставить, чтобы добиться попутного ветра. В наше время это изобретение используется при проектировании зданий, чтобы учесть особенности местного климата. Интересно, что на вопрос: «Каким ветром тебя занесло сюда?» - можно ответить: «Меня принес сюда юго-западный ветер в 5 баллов по шкале Бофорта, который согласно розе ветров бывает в этой местности постоянно в майские дни». После чего лучше более подробно объяснить озадаченному собеседнику, что такое роза ветров. Определить направление движущихся воздушных масс помогает простейший флюгер, а скорость — анемометр.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96B5-ABF3-484A-BF32-1E924F5074C9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3%D0%BB%D0%B0%D1%85%D0%BE%D0%B2,_%D0%9F%D1%91%D1%82%D1%80_%D0%9F%D0%B5%D1%82%D1%80%D0%BE%D0%B2%D0%B8%D1%87" TargetMode="External"/><Relationship Id="rId2" Type="http://schemas.openxmlformats.org/officeDocument/2006/relationships/hyperlink" Target="https://ru.wikipedia.org/wiki/%D0%A0%D0%BE%D0%BC%D0%B0%D0%BD%D1%81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0332" y="1901504"/>
            <a:ext cx="5328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Мир звезд</a:t>
            </a:r>
          </a:p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Внеклассное занятие по русскому языку из раздела «Весёлые омонимы»</a:t>
            </a:r>
            <a:endParaRPr lang="ru-RU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63688" y="3563724"/>
            <a:ext cx="5256584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0332" y="3995772"/>
            <a:ext cx="491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Лукьянова Тамара Николаевна – учитель начальных классов. МБОУ «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Кузедеевская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СОШ»</a:t>
            </a:r>
          </a:p>
        </p:txBody>
      </p:sp>
    </p:spTree>
    <p:extLst>
      <p:ext uri="{BB962C8B-B14F-4D97-AF65-F5344CB8AC3E}">
        <p14:creationId xmlns="" xmlns:p14="http://schemas.microsoft.com/office/powerpoint/2010/main" val="21786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лилия</a:t>
            </a:r>
            <a:endParaRPr lang="ru-RU" dirty="0"/>
          </a:p>
        </p:txBody>
      </p:sp>
      <p:pic>
        <p:nvPicPr>
          <p:cNvPr id="2050" name="Picture 2" descr="https://img06.rl0.ru/05c4f72ed4c9b6f53783c2043339a9e2/c760x570/mtdata.ru/u26/photo8D16/20207581449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49"/>
            <a:ext cx="7239000" cy="54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Голотурия</a:t>
            </a:r>
            <a:endParaRPr lang="ru-RU" dirty="0"/>
          </a:p>
        </p:txBody>
      </p:sp>
      <p:pic>
        <p:nvPicPr>
          <p:cNvPr id="1026" name="Picture 2" descr="https://img01.rl0.ru/aec7e8cb3602b3d1d450521ba11986a0/c510x406/harra.ru/wp-content/uploads/2009/12/XMiBbAkh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27871"/>
            <a:ext cx="7072330" cy="5630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g02.rl0.ru/f931dcb72fd12a9c98987647e261a10f/c612x700/edikst.ru/misc/i/gallery/23656/5382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-5651"/>
            <a:ext cx="6000792" cy="686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06.rl0.ru/a4dcb07d83590316e75b3f981056b636/c735x631/img01.cp.aliimg.com/bao/uploaded/i4/18860027498568371/T1_TEeXXRgXXXXXXXX_!!0-item_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9883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g02.rl0.ru/9a77d4da07085919fd4b64bb54a92b4a/c600x600/giftsgalary.ru/images/100_6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rdenrf.ru/upload/nagrady/orden-krasnoy-zvezdy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7143768" cy="6900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g06.rl0.ru/c3eae8fadf57b1f460a99b00f43411a3/c600x600/www.clker.com/cliparts/e/d/6/e/12284172531342817835CoD_fsfe_Wind_rose_icon.svg.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Влюбленные люди часто называют свою вторую половинку не по имени, а самыми разными ласковыми прозвищами. Этим они выделяют друг друга из толпы всех остальных людей. Одно из ласковых слов – звездочка. Например, как  в песне «Звёздочка моя ясная» Владимира Семенова на стихи поэтессы Ольги Фокиной. Пока звучит эта композиция, напишите, пожалуйста, как можно больше ласковых слов.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Песен на данную тематику достаточно много. Послушайте, пожалуйста, ещё одно произведение «Гори, гори моя звезда» - русский </a:t>
            </a:r>
            <a:r>
              <a:rPr lang="ru-RU" sz="3600" dirty="0" smtClean="0">
                <a:hlinkClick r:id="rId2" tooltip="Романс"/>
              </a:rPr>
              <a:t>романс</a:t>
            </a:r>
            <a:r>
              <a:rPr lang="ru-RU" sz="3600" dirty="0" smtClean="0"/>
              <a:t> </a:t>
            </a:r>
            <a:r>
              <a:rPr lang="ru-RU" sz="3600" dirty="0" smtClean="0">
                <a:hlinkClick r:id="rId3" tooltip="Булахов, Пётр Петрович"/>
              </a:rPr>
              <a:t>Петра Булахова</a:t>
            </a:r>
            <a:r>
              <a:rPr lang="ru-RU" sz="3600" dirty="0" smtClean="0"/>
              <a:t> на слова Владимира </a:t>
            </a:r>
            <a:r>
              <a:rPr lang="ru-RU" sz="3600" dirty="0" err="1" smtClean="0"/>
              <a:t>Чуевского</a:t>
            </a:r>
            <a:r>
              <a:rPr lang="ru-RU" sz="3600" dirty="0" smtClean="0"/>
              <a:t>.  </a:t>
            </a:r>
            <a:br>
              <a:rPr lang="ru-RU" sz="3600" dirty="0" smtClean="0"/>
            </a:br>
            <a:r>
              <a:rPr lang="ru-RU" sz="3600" dirty="0" smtClean="0"/>
              <a:t>- В каком значении употребляется слово «звезда» в этом романсе?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Почему знаменитых людей называют звездами?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Цели:</a:t>
            </a:r>
            <a:endParaRPr lang="ru-RU" dirty="0" smtClean="0"/>
          </a:p>
          <a:p>
            <a:r>
              <a:rPr lang="ru-RU" dirty="0" smtClean="0"/>
              <a:t>Сформировать у школьников познавательный интерес к предметам гуманитарного и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циклов, обогатив знания учащихся новой информацией. </a:t>
            </a:r>
          </a:p>
          <a:p>
            <a:r>
              <a:rPr lang="ru-RU" dirty="0" smtClean="0"/>
              <a:t>Способствование изменению самого человека, его мировоззрения, поведения, стиля жизни.</a:t>
            </a:r>
          </a:p>
          <a:p>
            <a:r>
              <a:rPr lang="ru-RU" dirty="0" smtClean="0"/>
              <a:t>Наблюдать над словами, одинаковыми по звучанию и написанию, но разными по значению. </a:t>
            </a:r>
          </a:p>
          <a:p>
            <a:r>
              <a:rPr lang="ru-RU" dirty="0" smtClean="0"/>
              <a:t>Развивать речь, наблюдательность, мышление учащихся.</a:t>
            </a:r>
          </a:p>
          <a:p>
            <a:r>
              <a:rPr lang="ru-RU" dirty="0" smtClean="0"/>
              <a:t>Развивать познавательный интерес при работе с языковым материалом.</a:t>
            </a:r>
          </a:p>
          <a:p>
            <a:r>
              <a:rPr lang="ru-RU" dirty="0" smtClean="0"/>
              <a:t>Воспитывать культуру речи, художественное восприятие окружающего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стихотворение В Маяковского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Если звёзды зажигаются»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Дорогие ребята, вы у нас тоже звёздочки! На каком небосклоне вы хотели бы ярко светить людям? Пока звучит песня «Две звезды» в исполнении Аллы Пугачёвой и Владимира Кузьмина, напишите, пожалуйста,  маленькое сочинение: «Я звезда».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8229600" cy="1143000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7864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Планируемые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результаты:</a:t>
            </a:r>
          </a:p>
          <a:p>
            <a:r>
              <a:rPr lang="ru-RU" dirty="0" smtClean="0"/>
              <a:t>Познавательные УУД:</a:t>
            </a:r>
          </a:p>
          <a:p>
            <a:r>
              <a:rPr lang="ru-RU" dirty="0" smtClean="0"/>
              <a:t>-ориентироваться в системе знаний; использовать на доступном уровне логические приемы мышления (анализ, синтез, обобщение) на языковом материале </a:t>
            </a:r>
          </a:p>
          <a:p>
            <a:r>
              <a:rPr lang="ru-RU" dirty="0" smtClean="0"/>
              <a:t>Регулятивные УУД:</a:t>
            </a:r>
          </a:p>
          <a:p>
            <a:r>
              <a:rPr lang="ru-RU" dirty="0" smtClean="0"/>
              <a:t>- выделение и формулирование учебной проблемы; определять степень успешности выполнения своей работы </a:t>
            </a:r>
          </a:p>
          <a:p>
            <a:r>
              <a:rPr lang="ru-RU" dirty="0" smtClean="0"/>
              <a:t>Коммуникативные УУД:</a:t>
            </a:r>
          </a:p>
          <a:p>
            <a:r>
              <a:rPr lang="ru-RU" dirty="0" smtClean="0"/>
              <a:t>-оформлять свои мысли в устной форме; слушать и понимать речь других; формулировать собственное мнение.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2614618"/>
          </a:xfrm>
        </p:spPr>
        <p:txBody>
          <a:bodyPr/>
          <a:lstStyle/>
          <a:p>
            <a:r>
              <a:rPr lang="ru-RU" b="1" dirty="0" smtClean="0"/>
              <a:t>Подготовительный этап:</a:t>
            </a:r>
            <a:r>
              <a:rPr lang="ru-RU" dirty="0" smtClean="0"/>
              <a:t> дети готовят научные сообщения, песню, стихи</a:t>
            </a:r>
          </a:p>
          <a:p>
            <a:r>
              <a:rPr lang="ru-RU" b="1" dirty="0" smtClean="0"/>
              <a:t>Оборудование:</a:t>
            </a:r>
            <a:r>
              <a:rPr lang="ru-RU" dirty="0" smtClean="0"/>
              <a:t> компьютер, проектор, экран, геометрические фигуры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4414" y="0"/>
            <a:ext cx="79295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Небесное тело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Морское животное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Математическое понятие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символика          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Орденский знак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Роза ветров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Ласковое слово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участника в ряде рейтингов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Знаменитость                 Судьба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214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mg09.rl0.ru/a7ec9965a50d7895d0c3ae76d0eaac00/c1500x843/kosmos-x.net.ru/_nw/21/20211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ёж</a:t>
            </a:r>
            <a:endParaRPr lang="ru-RU" dirty="0"/>
          </a:p>
        </p:txBody>
      </p:sp>
      <p:pic>
        <p:nvPicPr>
          <p:cNvPr id="4098" name="Picture 2" descr="https://img06.rl0.ru/a88205a419f79f7270e429c723c99e04/c466x350/f16.ifotki.info/org/1f1886db9f52a69df9e9f05da6dba9ea5b4dd2175458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92509"/>
            <a:ext cx="7143768" cy="5365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Офиура</a:t>
            </a:r>
            <a:endParaRPr lang="ru-RU" dirty="0"/>
          </a:p>
        </p:txBody>
      </p:sp>
      <p:pic>
        <p:nvPicPr>
          <p:cNvPr id="3074" name="Picture 2" descr="https://img02.rl0.ru/f6435f24f12a822acc07e1c21b9eb28b/c591x420/fs1.ucheba-legko.ru/images/021fe3deb890f8a07d890579466197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76600"/>
            <a:ext cx="7572396" cy="53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1164</Words>
  <Application>Microsoft Office PowerPoint</Application>
  <PresentationFormat>Экран (4:3)</PresentationFormat>
  <Paragraphs>73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Морской ёж</vt:lpstr>
      <vt:lpstr>Офиура</vt:lpstr>
      <vt:lpstr>Морская лилия</vt:lpstr>
      <vt:lpstr>Голотурия</vt:lpstr>
      <vt:lpstr>Слайд 12</vt:lpstr>
      <vt:lpstr>Слайд 13</vt:lpstr>
      <vt:lpstr>Слайд 14</vt:lpstr>
      <vt:lpstr>Слайд 15</vt:lpstr>
      <vt:lpstr>Слайд 16</vt:lpstr>
      <vt:lpstr> Влюбленные люди часто называют свою вторую половинку не по имени, а самыми разными ласковыми прозвищами. Этим они выделяют друг друга из толпы всех остальных людей. Одно из ласковых слов – звездочка. Например, как  в песне «Звёздочка моя ясная» Владимира Семенова на стихи поэтессы Ольги Фокиной. Пока звучит эта композиция, напишите, пожалуйста, как можно больше ласковых слов.  </vt:lpstr>
      <vt:lpstr> - Песен на данную тематику достаточно много. Послушайте, пожалуйста, ещё одно произведение «Гори, гори моя звезда» - русский романс Петра Булахова на слова Владимира Чуевского.   - В каком значении употребляется слово «звезда» в этом романсе? </vt:lpstr>
      <vt:lpstr> - Почему знаменитых людей называют звездами? </vt:lpstr>
      <vt:lpstr>стихотворение В Маяковского  «Если звёзды зажигаются»</vt:lpstr>
      <vt:lpstr>- Дорогие ребята, вы у нас тоже звёздочки! На каком небосклоне вы хотели бы ярко светить людям? Пока звучит песня «Две звезды» в исполнении Аллы Пугачёвой и Владимира Кузьмина, напишите, пожалуйста,  маленькое сочинение: «Я звезда».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Tamara</cp:lastModifiedBy>
  <cp:revision>3</cp:revision>
  <dcterms:created xsi:type="dcterms:W3CDTF">2012-08-01T15:04:34Z</dcterms:created>
  <dcterms:modified xsi:type="dcterms:W3CDTF">2017-02-28T12:10:36Z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239221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