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95" r:id="rId3"/>
    <p:sldId id="261" r:id="rId4"/>
    <p:sldId id="296" r:id="rId5"/>
    <p:sldId id="260" r:id="rId6"/>
    <p:sldId id="262" r:id="rId7"/>
    <p:sldId id="298" r:id="rId8"/>
    <p:sldId id="299" r:id="rId9"/>
    <p:sldId id="302" r:id="rId10"/>
    <p:sldId id="300" r:id="rId11"/>
    <p:sldId id="268" r:id="rId12"/>
    <p:sldId id="270" r:id="rId13"/>
    <p:sldId id="273" r:id="rId14"/>
    <p:sldId id="278" r:id="rId15"/>
    <p:sldId id="277" r:id="rId16"/>
    <p:sldId id="279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51E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60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AE6B949-910C-44E2-8590-633E8EEFCAE4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53DC6A8-B108-46D6-8600-6BF180011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098D7C-5BA3-40BF-B205-840AFABDCD3F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6BA4-F0EA-424D-8B1F-AD51CE2536E8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41CED-55EF-44A8-B2F2-E76E0C2EF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24451-6E64-4A74-A551-3BC714C60BE8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65CD-CF2A-4A70-91AE-55D411673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3C87D-F943-40AE-83E3-4E4E9D8B7399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C99D3-EE50-4FCF-AB4D-B7BD1277A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6FFD-F590-4705-B970-D18CA1939BEF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1451D-72C0-40FA-8CFA-174933877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DBAE1-1AFF-4EBE-8437-54EFCED9BB68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35203-3C81-4EDA-8DB6-CB0271BED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DF31-2B77-4EB4-83F9-8FE3DE76E01B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E9B2A-73C6-4CF4-A19D-8696094DF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87CD-8F8F-439A-B7F3-FDFABB4BAF17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F0CE6-9A83-4D5D-AE76-F0BD7584F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A3311-C084-444D-A3DD-1CC70E6C1D82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EF3B7-2CFE-4D56-A78A-D4049B838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7E7D-EC89-48C0-8BFC-A44AE3216754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4499C-AF89-433A-A88B-336FE3557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C5CE3-6F8C-4B7D-838F-3280C26045BF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67EA3-A5EE-4A85-B4F1-C812B9919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5531-820F-42F9-8BAC-F1CC2270076C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55CBE-647D-4FCD-8344-0FF733235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25000">
              <a:schemeClr val="accent4">
                <a:lumMod val="40000"/>
                <a:lumOff val="60000"/>
              </a:schemeClr>
            </a:gs>
            <a:gs pos="75000">
              <a:schemeClr val="accent4">
                <a:lumMod val="40000"/>
                <a:lumOff val="6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E7CD31-F845-4E4F-A0BA-A057FB21AC5C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42CD22-1A09-45E6-8A0D-85076DBFD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07" r:id="rId2"/>
    <p:sldLayoutId id="2147484016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7" r:id="rId9"/>
    <p:sldLayoutId id="2147484013" r:id="rId10"/>
    <p:sldLayoutId id="21474840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25000">
              <a:schemeClr val="accent4">
                <a:lumMod val="40000"/>
                <a:lumOff val="60000"/>
              </a:schemeClr>
            </a:gs>
            <a:gs pos="75000">
              <a:schemeClr val="accent4">
                <a:lumMod val="40000"/>
                <a:lumOff val="6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836712"/>
            <a:ext cx="8640960" cy="324036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ГОСУДАРСТВЕННОЕ  БЮДЖЕТНОЕ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ОБРАЗОВАТЕЛЬНОЕ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УЧРЕЖДЕНИЕ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ГОРОДА МОСКВЫ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школа № 1022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Проектная деятельность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«Взаимодействие с родителями и сотрудниками образовательной организации»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2063" y="4005064"/>
            <a:ext cx="34603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Кичина Людмила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endParaRPr 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6165304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2017 г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188640"/>
          <a:ext cx="8784975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84168" y="764704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836712"/>
            <a:ext cx="29523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с родителями Консультация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«Воспитывайте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культурно-гигиенические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навыки у детей»,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«Здоровье- всему голова», «Здоровый образ жизни».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Картотека: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«Дыхательная гимнастика в детском в саду».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Папка передвижка: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«Здоровый образ жизни семьи»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6176" y="764704"/>
            <a:ext cx="298782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познакомить родителей с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основными факторами,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способствующими укреплению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сохранению здоровья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дошкольников в домашних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условиях и условиях детского сада.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формировать у родителей мотивации здорового образа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жизни и ответственности за свое здоровье и здоровье своих детей.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83671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I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9200"/>
            <a:ext cx="1950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229200"/>
            <a:ext cx="2038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Выставка детских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Итоговое занятие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10001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A751E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71500" y="3000375"/>
            <a:ext cx="8229600" cy="1357313"/>
          </a:xfrm>
        </p:spPr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ru-RU" sz="5400" b="1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6000" b="1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Фотоматериал </a:t>
            </a:r>
            <a:r>
              <a:rPr lang="ru-RU" sz="5400" b="1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v"/>
            </a:pP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5" descr="D:\женя\Женя\картинки\43009025_12125875903334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77813"/>
            <a:ext cx="3286125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" descr="http://img0.liveinternet.ru/images/attach/c/2/73/511/73511220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4357688"/>
            <a:ext cx="1835150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57188" y="2571750"/>
            <a:ext cx="8229600" cy="1571625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800" smtClean="0"/>
          </a:p>
        </p:txBody>
      </p:sp>
      <p:sp>
        <p:nvSpPr>
          <p:cNvPr id="19459" name="Прямоугольник 4"/>
          <p:cNvSpPr>
            <a:spLocks noChangeArrowheads="1"/>
          </p:cNvSpPr>
          <p:nvPr/>
        </p:nvSpPr>
        <p:spPr bwMode="auto">
          <a:xfrm>
            <a:off x="899592" y="1556792"/>
            <a:ext cx="374441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ru-RU" sz="4800" b="1" dirty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dirty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Мытьё  рук</a:t>
            </a:r>
            <a:endParaRPr lang="ru-RU" sz="2800" dirty="0"/>
          </a:p>
        </p:txBody>
      </p:sp>
      <p:pic>
        <p:nvPicPr>
          <p:cNvPr id="6" name="Содержимое 5" descr="44 фот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3140968"/>
            <a:ext cx="3672408" cy="3096344"/>
          </a:xfrm>
        </p:spPr>
      </p:pic>
      <p:pic>
        <p:nvPicPr>
          <p:cNvPr id="5" name="Picture 4" descr="C:\Documents and Settings\1\Рабочий стол\фото детей дс\IMG_74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140968"/>
            <a:ext cx="396044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44008" y="2276872"/>
            <a:ext cx="4320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Обливание рук до локтей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76673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Культурно</a:t>
            </a:r>
            <a:r>
              <a:rPr lang="en-US" sz="40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гигиенически</a:t>
            </a:r>
            <a:r>
              <a:rPr lang="en-US" sz="40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40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  навыки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56784" cy="1784226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Воспитание культуры </a:t>
            </a:r>
            <a:br>
              <a:rPr lang="ru-RU" sz="36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поведения за столом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>     </a:t>
            </a:r>
          </a:p>
        </p:txBody>
      </p:sp>
      <p:pic>
        <p:nvPicPr>
          <p:cNvPr id="5" name="Содержимое 4" descr="33 фот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564904"/>
            <a:ext cx="4752527" cy="35283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3600" dirty="0" smtClean="0"/>
          </a:p>
        </p:txBody>
      </p:sp>
      <p:pic>
        <p:nvPicPr>
          <p:cNvPr id="5" name="Содержимое 4" descr="55 фот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060848"/>
            <a:ext cx="3456384" cy="2592288"/>
          </a:xfrm>
        </p:spPr>
      </p:pic>
      <p:pic>
        <p:nvPicPr>
          <p:cNvPr id="6" name="Рисунок 5" descr="66фот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429000"/>
            <a:ext cx="3312368" cy="273630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71562"/>
          </a:xfrm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Дорожка  здоровья</a:t>
            </a:r>
            <a:endParaRPr lang="ru-RU" sz="3600" dirty="0" smtClean="0"/>
          </a:p>
        </p:txBody>
      </p:sp>
      <p:pic>
        <p:nvPicPr>
          <p:cNvPr id="5" name="Содержимое 4" descr="11 фот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36912"/>
            <a:ext cx="3672408" cy="3168352"/>
          </a:xfrm>
        </p:spPr>
      </p:pic>
      <p:pic>
        <p:nvPicPr>
          <p:cNvPr id="7" name="Рисунок 6" descr="22 фот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636912"/>
            <a:ext cx="3672408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Консультации для родителей</a:t>
            </a:r>
          </a:p>
        </p:txBody>
      </p:sp>
      <p:pic>
        <p:nvPicPr>
          <p:cNvPr id="5" name="Содержимое 4" descr="88фот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329152"/>
            <a:ext cx="5112568" cy="376414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914400" y="8572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A751E7"/>
                </a:solidFill>
              </a:rPr>
              <a:t>Благодарю за внимание!</a:t>
            </a:r>
          </a:p>
        </p:txBody>
      </p:sp>
      <p:pic>
        <p:nvPicPr>
          <p:cNvPr id="44035" name="Picture 2" descr="C:\Documents and Settings\Admin\Рабочий стол\картинки\45837412_9e4d414367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2214563"/>
            <a:ext cx="4133850" cy="428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29000"/>
            <a:ext cx="40324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31640" y="908720"/>
            <a:ext cx="62000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Тема проекта </a:t>
            </a:r>
          </a:p>
          <a:p>
            <a:pPr algn="ctr"/>
            <a:endParaRPr lang="ru-RU" sz="4000" b="1" dirty="0" smtClean="0">
              <a:solidFill>
                <a:srgbClr val="A751E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« ЗДОРОВЫЙ МАЛЫШ»</a:t>
            </a:r>
            <a:endParaRPr lang="ru-RU" sz="4000" b="1" dirty="0">
              <a:solidFill>
                <a:srgbClr val="A751E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85812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 smtClean="0">
              <a:solidFill>
                <a:srgbClr val="A751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1101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420888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Формирование начальных представлений детей о здоровом образе жизни.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1052736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sz="5400" b="1" dirty="0">
              <a:solidFill>
                <a:srgbClr val="A751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4143375"/>
            <a:ext cx="2428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Admin\Рабочий стол\картинки\43009025_12125875903334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24482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27584" y="2492896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/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интерес к правилам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здоровьесберегающего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 безопасного поведения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Обогащать представления  о доступном ребёнку предметном     мире и назначении предметов, о правилах их безопасного поведения.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Расширять и углублять представления детей о правилах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личной гигиены, путях охраны своего здоровья и способах безопасного поведения в различных ситуациях.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1124744"/>
            <a:ext cx="45180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Задачи проекта</a:t>
            </a:r>
            <a:endParaRPr lang="ru-RU" sz="4800" b="1" dirty="0">
              <a:solidFill>
                <a:srgbClr val="A751E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115616" y="5589240"/>
            <a:ext cx="7443788" cy="928688"/>
          </a:xfrm>
        </p:spPr>
        <p:txBody>
          <a:bodyPr/>
          <a:lstStyle/>
          <a:p>
            <a:pPr algn="ctr" eaLnBrk="1" hangingPunct="1"/>
            <a:r>
              <a:rPr lang="ru-RU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mtClean="0">
              <a:solidFill>
                <a:srgbClr val="A751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714375" y="2643188"/>
            <a:ext cx="7500938" cy="36814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dirty="0" smtClean="0"/>
              <a:t> </a:t>
            </a:r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ru-RU" sz="2000" dirty="0" smtClean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785813" y="642938"/>
            <a:ext cx="7500937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3200" b="1" dirty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Образовательные  области</a:t>
            </a:r>
            <a:r>
              <a:rPr lang="ru-RU" sz="32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solidFill>
                <a:srgbClr val="A751E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«Здоровье» и «Безопасность»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Тип проекта: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По содержанию: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Практико-ориентировочный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По продолжительности 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Краткосрочный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По количеству участников 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Групповой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2" pitchFamily="18" charset="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2400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08518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Возраст детей 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младшей группы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723900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A751E7"/>
                </a:solidFill>
                <a:latin typeface="Times New Roman" pitchFamily="18" charset="0"/>
                <a:cs typeface="Times New Roman" pitchFamily="18" charset="0"/>
              </a:rPr>
              <a:t>Этапы проекта</a:t>
            </a:r>
            <a:endParaRPr lang="ru-RU" smtClean="0">
              <a:solidFill>
                <a:srgbClr val="A751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подготовительный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этап – собственно - практический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этап – Презентация проекта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260648"/>
          <a:ext cx="885698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264"/>
                <a:gridCol w="2908264"/>
                <a:gridCol w="3040455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836712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000" b="1" dirty="0" smtClean="0"/>
              <a:t> </a:t>
            </a:r>
            <a:r>
              <a:rPr lang="en-US" sz="1000" dirty="0" smtClean="0"/>
              <a:t>.</a:t>
            </a:r>
            <a:endParaRPr lang="ru-RU" sz="1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764704"/>
            <a:ext cx="2376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 мотивации, цели, задач по организации  проекта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836712"/>
            <a:ext cx="3240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мотивацию по работе проекта.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 художественной литературы;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Подбор  фольклора, 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стихов, загадок.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Подбор наглядного материала – иллюстраций, картинок о здоровом образе жизни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Подбор дидактических, пальчиковых, малоподвижных игр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Разработка  тематических  комплексов:   утренней гимнастики; гимнастики после сна, гимна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тики для глаз.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84169" y="836712"/>
            <a:ext cx="28803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Привлечь внимание детей к проблеме проекта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приобщить детей к здоровому образу жизни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Воспитывать желание соблюдать культурно-гигиенические навыки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04664"/>
          <a:ext cx="914400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3" y="1196752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деятельность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решению задач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84168" y="1052737"/>
            <a:ext cx="28803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Дать представления  о том, что такое здоровье и здоровый человек, об основных навыках личной гигиены.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Развивать умения отражать в игре культурно –гигиенические навыки , правила здоровье сберегающего и безопасного поведения.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Знакомить с правилами безопасности в обращении с лекарствами витаминами.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Воспитывать заботливое отношение к своему здоровью.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Подключить родителей к  работе в реализации проекта.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980728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Закреплять и расширять знания о здоровом образе через     практическую деятельность детей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8184" y="450912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548680"/>
            <a:ext cx="2952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К.Чуковский «Доктор Айболит»,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Федорино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горе».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И.Демьянова «Замарашка».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Стихотворения: «Что такое чистым быть?»,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 Я и солнышко»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0"/>
          <a:ext cx="8892480" cy="40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160"/>
                <a:gridCol w="2964160"/>
                <a:gridCol w="2964160"/>
              </a:tblGrid>
              <a:tr h="4046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</a:t>
                      </a:r>
                      <a:r>
                        <a:rPr lang="ru-RU" baseline="0" dirty="0" smtClean="0"/>
                        <a:t> 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69269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548680"/>
            <a:ext cx="2987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Продолжать закрепление знаний детей о культуре гигиены;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развивать аккуратность желание быть всегда опрятным , красивым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2708920"/>
            <a:ext cx="2880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Беседа: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Как я буду заботиться о своем здоровье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Чистота –залог здоровья 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Сон-это здоровье.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здоровой пище.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Солнце ,воздух и вода мои лучшие друзья.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2420888"/>
            <a:ext cx="25202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Дать представление о необходимых телу человека веществах и витаминах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Воспитывать потребность употреблять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пищу овощи и фрукты.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5013176"/>
            <a:ext cx="26642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«Водичка ,водичка ...»,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«Кран откройся ! Нос умойся !» , « От водички ,от водицы все улыбками искрится! ».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5013176"/>
            <a:ext cx="2736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Расширять представления о важности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здоровья гигиенических процедур движении и закаливания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1103</TotalTime>
  <Words>592</Words>
  <Application>Microsoft Office PowerPoint</Application>
  <PresentationFormat>Экран (4:3)</PresentationFormat>
  <Paragraphs>125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ГОСУДАРСТВЕННОЕ  БЮДЖЕТНОЕ ОБРАЗОВАТЕЛЬНОЕ УЧРЕЖДЕНИЕ ГОРОДА МОСКВЫ школа № 1022   Проектная деятельность   «Взаимодействие с родителями и сотрудниками образовательной организации» </vt:lpstr>
      <vt:lpstr>Слайд 2</vt:lpstr>
      <vt:lpstr> </vt:lpstr>
      <vt:lpstr>Слайд 4</vt:lpstr>
      <vt:lpstr> </vt:lpstr>
      <vt:lpstr>Этапы проекта</vt:lpstr>
      <vt:lpstr>Слайд 7</vt:lpstr>
      <vt:lpstr>Слайд 8</vt:lpstr>
      <vt:lpstr>Слайд 9</vt:lpstr>
      <vt:lpstr>Слайд 10</vt:lpstr>
      <vt:lpstr>  </vt:lpstr>
      <vt:lpstr>  </vt:lpstr>
      <vt:lpstr>Воспитание культуры  поведения за столом      </vt:lpstr>
      <vt:lpstr>     Физическое развитие</vt:lpstr>
      <vt:lpstr>       Дорожка  здоровья</vt:lpstr>
      <vt:lpstr>Консультации для родителей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«Здоровый малыш»</dc:title>
  <dc:creator>Admin</dc:creator>
  <cp:lastModifiedBy>Kichina Ludmila</cp:lastModifiedBy>
  <cp:revision>129</cp:revision>
  <dcterms:created xsi:type="dcterms:W3CDTF">2012-11-05T13:07:24Z</dcterms:created>
  <dcterms:modified xsi:type="dcterms:W3CDTF">2017-11-19T14:40:39Z</dcterms:modified>
</cp:coreProperties>
</file>