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vseoboi.com.ua/uploads/posts/2010-01/1264692504_slgg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238" y="35349"/>
            <a:ext cx="10354769" cy="69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40568" y="2060848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   Звуки Н  </a:t>
            </a:r>
            <a:r>
              <a:rPr lang="ru-RU" sz="7200" b="1" cap="none" spc="0" dirty="0" err="1" smtClean="0">
                <a:ln/>
                <a:solidFill>
                  <a:schemeClr val="accent3"/>
                </a:solidFill>
                <a:effectLst/>
              </a:rPr>
              <a:t>Нь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1656184" cy="1584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7170" name="Picture 2" descr="http://static3.depositphotos.com/1001219/133/v/950/depositphotos_1336229-Pink-pi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91575"/>
            <a:ext cx="2599828" cy="2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8082"/>
            <a:ext cx="1949202" cy="19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779220"/>
            <a:ext cx="989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</a:rPr>
              <a:t>Н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25mb.ru/img/picture/Nov/13/d106e61cd8357cececa6be1da23b64a5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3" y="1910083"/>
            <a:ext cx="15524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64" y="314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на льду меня догонит? </a:t>
            </a:r>
            <a:br>
              <a:rPr lang="ru-RU" dirty="0"/>
            </a:br>
            <a:r>
              <a:rPr lang="ru-RU" dirty="0"/>
              <a:t>Мы бежим вперегонки. </a:t>
            </a:r>
            <a:br>
              <a:rPr lang="ru-RU" dirty="0"/>
            </a:br>
            <a:r>
              <a:rPr lang="ru-RU" dirty="0"/>
              <a:t>А несут меня не кони, </a:t>
            </a:r>
            <a:br>
              <a:rPr lang="ru-RU" dirty="0"/>
            </a:br>
            <a:r>
              <a:rPr lang="ru-RU" dirty="0"/>
              <a:t>А блестящие …</a:t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://butfiting.umi.ru/images/cms/data/figurnye_kon_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1" y="1484784"/>
            <a:ext cx="3156948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634" y="4540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в клубочке, есть в катушке,</a:t>
            </a:r>
            <a:br>
              <a:rPr lang="ru-RU" dirty="0"/>
            </a:br>
            <a:r>
              <a:rPr lang="ru-RU" dirty="0"/>
              <a:t>Даже есть в игольном ушке.</a:t>
            </a:r>
            <a:br>
              <a:rPr lang="ru-RU" dirty="0"/>
            </a:br>
            <a:endParaRPr lang="ru-RU" dirty="0"/>
          </a:p>
        </p:txBody>
      </p:sp>
      <p:pic>
        <p:nvPicPr>
          <p:cNvPr id="8198" name="Picture 6" descr="http://vb2.userdocs.ru/pars_docs/refs/448/447256/447256_html_m680c90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7200"/>
            <a:ext cx="19907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625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нему летают тучи</a:t>
            </a:r>
          </a:p>
          <a:p>
            <a:r>
              <a:rPr lang="ru-RU" dirty="0"/>
              <a:t>И порхают облака,</a:t>
            </a:r>
          </a:p>
          <a:p>
            <a:r>
              <a:rPr lang="ru-RU" dirty="0"/>
              <a:t>И оттуда солнца лучик</a:t>
            </a:r>
          </a:p>
          <a:p>
            <a:r>
              <a:rPr lang="ru-RU" dirty="0"/>
              <a:t>Льётся в окна как река. </a:t>
            </a:r>
          </a:p>
        </p:txBody>
      </p:sp>
      <p:pic>
        <p:nvPicPr>
          <p:cNvPr id="8200" name="Picture 8" descr="https://garyallenonbusiness.files.wordpress.com/2015/01/blue-s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57" y="1910083"/>
            <a:ext cx="3172799" cy="18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ovenok-baby.ru/5_Igraem/2_Rech/3_9_N/slajd10.1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1" b="11634"/>
          <a:stretch/>
        </p:blipFill>
        <p:spPr bwMode="auto">
          <a:xfrm>
            <a:off x="539552" y="1268760"/>
            <a:ext cx="717045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25mb.ru/img/picture/Nov/13/d106e61cd8357cececa6be1da23b64a5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99" y="3789040"/>
            <a:ext cx="15524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39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Составь предложения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628800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 ! 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ls.yale.edu/daneojang/content/yang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3" y="404664"/>
            <a:ext cx="2799362" cy="27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partypro.com/mm_PARTYPRO_/Images/55295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static6.depositphotos.com/1043879/608/v/950/depositphotos_6089551-Colored-music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5"/>
            <a:ext cx="3325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2.infourok.ru/uploads/ex/12a7/00085006-df941826/hello_html_11df28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4" y="3573016"/>
            <a:ext cx="2838056" cy="27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etsad-kitty.ru/uploads/posts/2010-07/1279644986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4488"/>
            <a:ext cx="3321289" cy="23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7"/>
            <a:ext cx="1944216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8082"/>
            <a:ext cx="1949202" cy="19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00dosk.com/s/25-09-6056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7"/>
            <a:ext cx="2536882" cy="21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332656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1">
                    <a:lumMod val="75000"/>
                  </a:schemeClr>
                </a:solidFill>
              </a:rPr>
              <a:t>  Н</a:t>
            </a:r>
            <a:endParaRPr lang="ru-RU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Найди лишнюю картинку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playcast.ru/uploads/2015/03/16/126627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520280" cy="21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tatic6.depositphotos.com/1043879/608/v/950/depositphotos_6089551-Colored-music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9059"/>
            <a:ext cx="3312368" cy="23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azdoc.ru/tw_files2/urls_28/2133/d-2132956/2132956_html_m6a38b7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48099"/>
            <a:ext cx="2504991" cy="2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8.depositphotos.com/1001599/949/v/950/depositphotos_9495048-stock-illustration-cartoon-home-furniture-ta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86" y="1126379"/>
            <a:ext cx="2571135" cy="25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v02.twirpx.net/0956/0956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6" y="620688"/>
            <a:ext cx="374441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v02.twirpx.net/0956/0956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96044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cdn.pixabay.com/photo/2012/04/16/13/43/phone-36042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cdn.pixabay.com/photo/2012/04/16/13/43/phone-36042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nternetsphere.myblog.it/media/02/00/998818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92" y="3083380"/>
            <a:ext cx="3036460" cy="33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96336" y="1135807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://zakazposterov.ru/fotooboi/z/c8e5db24f9aa4c0c9130d43d427937cb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1" y="3517219"/>
            <a:ext cx="3559005" cy="25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27584" y="1253456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8" descr="http://internetsphere.myblog.it/media/02/00/998818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61" y="3031035"/>
            <a:ext cx="3036460" cy="33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31" y="1380183"/>
            <a:ext cx="519360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14" y="1253456"/>
            <a:ext cx="519360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v02.twirpx.net/0956/0956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4441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v02.twirpx.net/0956/0956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4441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02.radikal.ru/i198/1011/c7/4203327e10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21019" cy="34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9396" y="1268760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image.jimcdn.com/app/cms/image/transf/none/path/sf278732f8691ebec/image/ie8541bf35e8e0fef/version/133233260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72" y="3502187"/>
            <a:ext cx="4023023" cy="28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03719" y="1015256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56" y="1561518"/>
            <a:ext cx="519360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900igr.net/datai/tsvet-i-forma/Zvuki-tuk.files/0001-001-Pervye-zvu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75" y="1513136"/>
            <a:ext cx="519360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84" y="3512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Доскажи словечко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На-на-на – тут высокая …</a:t>
            </a:r>
            <a:endParaRPr lang="ru-RU" dirty="0"/>
          </a:p>
        </p:txBody>
      </p:sp>
      <p:pic>
        <p:nvPicPr>
          <p:cNvPr id="4098" name="Picture 2" descr="http://www.cleanri.com/postpic/2011/04/pine-tree-identification_703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08" y="1182211"/>
            <a:ext cx="1352550" cy="23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84" y="44371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Но-но-но – открывай скорей  …</a:t>
            </a:r>
            <a:endParaRPr lang="ru-RU" dirty="0"/>
          </a:p>
        </p:txBody>
      </p:sp>
      <p:pic>
        <p:nvPicPr>
          <p:cNvPr id="4100" name="Picture 4" descr="http://static4.depositphotos.com/1012392/340/i/950/depositphotos_3403970-stock-photo-window-and-curt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855195" cy="28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Он-он-он – зазвонил …</a:t>
            </a:r>
            <a:endParaRPr lang="ru-RU" sz="3200" dirty="0"/>
          </a:p>
        </p:txBody>
      </p:sp>
      <p:pic>
        <p:nvPicPr>
          <p:cNvPr id="7" name="Picture 8" descr="http://internetsphere.myblog.it/media/02/00/998818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460396" cy="27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645024"/>
            <a:ext cx="51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Ан-ан-ан – вижу я подъёмный …</a:t>
            </a:r>
            <a:endParaRPr lang="ru-RU" sz="3600" dirty="0"/>
          </a:p>
        </p:txBody>
      </p:sp>
      <p:pic>
        <p:nvPicPr>
          <p:cNvPr id="5128" name="Picture 8" descr="https://www.sb.by/upload/medialibrary/792/79201dc5823fc4f0275ea6cd2ce71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749"/>
            <a:ext cx="4359634" cy="28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known песенка незнай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146" name="Picture 2" descr="http://ua.convdocs.org/pars_docs/refs/146/145146/145146_html_21a89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5" y="-747464"/>
            <a:ext cx="3633329" cy="74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68</Words>
  <Application>Microsoft Office PowerPoint</Application>
  <PresentationFormat>Экран (4:3)</PresentationFormat>
  <Paragraphs>17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17</cp:revision>
  <dcterms:created xsi:type="dcterms:W3CDTF">2017-11-16T17:20:53Z</dcterms:created>
  <dcterms:modified xsi:type="dcterms:W3CDTF">2017-12-09T11:53:58Z</dcterms:modified>
</cp:coreProperties>
</file>