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3" r:id="rId5"/>
    <p:sldId id="264" r:id="rId6"/>
    <p:sldId id="267" r:id="rId7"/>
    <p:sldId id="268" r:id="rId8"/>
    <p:sldId id="271" r:id="rId9"/>
    <p:sldId id="272" r:id="rId10"/>
    <p:sldId id="275" r:id="rId11"/>
    <p:sldId id="276" r:id="rId12"/>
    <p:sldId id="279" r:id="rId13"/>
    <p:sldId id="280" r:id="rId14"/>
    <p:sldId id="283" r:id="rId15"/>
    <p:sldId id="284" r:id="rId16"/>
    <p:sldId id="287" r:id="rId17"/>
    <p:sldId id="288" r:id="rId18"/>
    <p:sldId id="291" r:id="rId19"/>
    <p:sldId id="292" r:id="rId20"/>
    <p:sldId id="295" r:id="rId21"/>
    <p:sldId id="296" r:id="rId22"/>
    <p:sldId id="29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25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114">
        <p14:reveal/>
      </p:transition>
    </mc:Choice>
    <mc:Fallback xmlns="">
      <p:transition spd="slow" advClick="0" advTm="7114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114">
        <p14:reveal/>
      </p:transition>
    </mc:Choice>
    <mc:Fallback xmlns="">
      <p:transition spd="slow" advClick="0" advTm="7114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114">
        <p14:reveal/>
      </p:transition>
    </mc:Choice>
    <mc:Fallback xmlns="">
      <p:transition spd="slow" advClick="0" advTm="7114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114">
        <p14:reveal/>
      </p:transition>
    </mc:Choice>
    <mc:Fallback xmlns="">
      <p:transition spd="slow" advClick="0" advTm="7114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114">
        <p14:reveal/>
      </p:transition>
    </mc:Choice>
    <mc:Fallback xmlns="">
      <p:transition spd="slow" advClick="0" advTm="7114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114">
        <p14:reveal/>
      </p:transition>
    </mc:Choice>
    <mc:Fallback xmlns="">
      <p:transition spd="slow" advClick="0" advTm="7114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114">
        <p14:reveal/>
      </p:transition>
    </mc:Choice>
    <mc:Fallback xmlns="">
      <p:transition spd="slow" advClick="0" advTm="7114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114">
        <p14:reveal/>
      </p:transition>
    </mc:Choice>
    <mc:Fallback xmlns="">
      <p:transition spd="slow" advClick="0" advTm="7114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114">
        <p14:reveal/>
      </p:transition>
    </mc:Choice>
    <mc:Fallback xmlns="">
      <p:transition spd="slow" advClick="0" advTm="7114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114">
        <p14:reveal/>
      </p:transition>
    </mc:Choice>
    <mc:Fallback xmlns="">
      <p:transition spd="slow" advClick="0" advTm="7114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114">
        <p14:reveal/>
      </p:transition>
    </mc:Choice>
    <mc:Fallback xmlns="">
      <p:transition spd="slow" advClick="0" advTm="7114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 advClick="0" advTm="7114">
        <p14:reveal/>
      </p:transition>
    </mc:Choice>
    <mc:Fallback xmlns="">
      <p:transition spd="slow" advClick="0" advTm="7114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0" y="424989"/>
            <a:ext cx="9144001" cy="5973762"/>
            <a:chOff x="0" y="424989"/>
            <a:chExt cx="9144001" cy="5973762"/>
          </a:xfrm>
        </p:grpSpPr>
        <p:sp>
          <p:nvSpPr>
            <p:cNvPr id="1026" name="WordArt 2"/>
            <p:cNvSpPr>
              <a:spLocks noChangeArrowheads="1" noChangeShapeType="1" noTextEdit="1"/>
            </p:cNvSpPr>
            <p:nvPr/>
          </p:nvSpPr>
          <p:spPr bwMode="auto">
            <a:xfrm>
              <a:off x="0" y="1124744"/>
              <a:ext cx="9144000" cy="115212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endParaRPr lang="ru-RU" sz="3600" b="1" i="1" kern="10" spc="0" dirty="0">
                <a:ln w="19050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5886698" y="5383088"/>
              <a:ext cx="3257302" cy="101566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Составитель:</a:t>
              </a:r>
              <a:r>
                <a:rPr kumimoji="0" lang="ru-RU" sz="2000" b="1" i="1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воспитатель Макарова Зоя Николаевна</a:t>
              </a:r>
              <a:endPara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>
              <a:off x="0" y="424989"/>
              <a:ext cx="9144001" cy="276999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МУНИЦИПАЛЬНОЕ АВТОНОМНОЕ ДОШКОЛЬНОЕ ОБРАЗОВАТЕЛЬНОЕ УЧРЕЖДЕНИЕ ДЕТСКИЙ САД № 13 г. </a:t>
              </a:r>
              <a:r>
                <a:rPr kumimoji="0" lang="ru-RU" sz="12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ТОМСКА</a:t>
              </a:r>
              <a:endPara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03648" y="1124744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3">
                    <a:lumMod val="75000"/>
                  </a:schemeClr>
                </a:solidFill>
                <a:latin typeface="Book Antiqua" panose="02040602050305030304" pitchFamily="18" charset="0"/>
              </a:rPr>
              <a:t>Ребусы по красной книги для подготовительной группы</a:t>
            </a:r>
            <a:endParaRPr lang="ru-RU" sz="3600" b="1" i="1" dirty="0">
              <a:solidFill>
                <a:schemeClr val="accent3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996952"/>
            <a:ext cx="4067175" cy="304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114">
        <p14:reveal/>
      </p:transition>
    </mc:Choice>
    <mc:Fallback xmlns="">
      <p:transition spd="slow" advClick="0" advTm="711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/>
          <p:nvPr/>
        </p:nvGrpSpPr>
        <p:grpSpPr>
          <a:xfrm>
            <a:off x="0" y="1052736"/>
            <a:ext cx="8571628" cy="5544616"/>
            <a:chOff x="0" y="1340768"/>
            <a:chExt cx="8571628" cy="5544616"/>
          </a:xfrm>
        </p:grpSpPr>
        <p:pic>
          <p:nvPicPr>
            <p:cNvPr id="5" name="Picture 3" descr="E:\ребусы\запятая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19672" y="1340768"/>
              <a:ext cx="1028328" cy="1028328"/>
            </a:xfrm>
            <a:prstGeom prst="rect">
              <a:avLst/>
            </a:prstGeom>
            <a:noFill/>
          </p:spPr>
        </p:pic>
        <p:pic>
          <p:nvPicPr>
            <p:cNvPr id="6" name="Picture 3" descr="E:\ребусы\запятая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39752" y="1340768"/>
              <a:ext cx="1028328" cy="1028328"/>
            </a:xfrm>
            <a:prstGeom prst="rect">
              <a:avLst/>
            </a:prstGeom>
            <a:noFill/>
          </p:spPr>
        </p:pic>
        <p:pic>
          <p:nvPicPr>
            <p:cNvPr id="7" name="Picture 3" descr="E:\ребусы\запятая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59832" y="1340768"/>
              <a:ext cx="1028328" cy="1028328"/>
            </a:xfrm>
            <a:prstGeom prst="rect">
              <a:avLst/>
            </a:prstGeom>
            <a:noFill/>
          </p:spPr>
        </p:pic>
        <p:pic>
          <p:nvPicPr>
            <p:cNvPr id="4098" name="Picture 2" descr="E:\ребусы\рот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92080" y="1844824"/>
              <a:ext cx="2741290" cy="2823529"/>
            </a:xfrm>
            <a:prstGeom prst="rect">
              <a:avLst/>
            </a:prstGeom>
            <a:noFill/>
          </p:spPr>
        </p:pic>
        <p:pic>
          <p:nvPicPr>
            <p:cNvPr id="4097" name="Picture 1" descr="E:\ребусы\сумка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2132855"/>
              <a:ext cx="3203848" cy="3191185"/>
            </a:xfrm>
            <a:prstGeom prst="rect">
              <a:avLst/>
            </a:prstGeom>
            <a:noFill/>
          </p:spPr>
        </p:pic>
        <p:sp>
          <p:nvSpPr>
            <p:cNvPr id="9" name="WordArt 2"/>
            <p:cNvSpPr>
              <a:spLocks noChangeArrowheads="1" noChangeShapeType="1" noTextEdit="1"/>
            </p:cNvSpPr>
            <p:nvPr/>
          </p:nvSpPr>
          <p:spPr bwMode="auto">
            <a:xfrm>
              <a:off x="1835696" y="2708920"/>
              <a:ext cx="5472608" cy="1800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b="1" kern="10" dirty="0" smtClean="0">
                  <a:ln w="19050">
                    <a:solidFill>
                      <a:srgbClr val="99CC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 </a:t>
              </a:r>
              <a:endParaRPr lang="ru-RU" sz="3600" b="1" kern="10" spc="0" dirty="0">
                <a:ln w="19050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10" name="WordArt 2"/>
            <p:cNvSpPr>
              <a:spLocks noChangeArrowheads="1" noChangeShapeType="1" noTextEdit="1"/>
            </p:cNvSpPr>
            <p:nvPr/>
          </p:nvSpPr>
          <p:spPr bwMode="auto">
            <a:xfrm>
              <a:off x="5148064" y="4581128"/>
              <a:ext cx="1584176" cy="230425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b="1" kern="10" dirty="0" smtClean="0">
                  <a:ln w="19050">
                    <a:solidFill>
                      <a:srgbClr val="99CC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Т= </a:t>
              </a:r>
              <a:endParaRPr lang="ru-RU" sz="3600" b="1" kern="10" spc="0" dirty="0">
                <a:ln w="19050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endParaRPr>
            </a:p>
          </p:txBody>
        </p:sp>
        <p:pic>
          <p:nvPicPr>
            <p:cNvPr id="4099" name="Picture 3" descr="E:\ребусы\буква к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88224" y="4581128"/>
              <a:ext cx="1983404" cy="203284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114">
        <p14:reveal/>
      </p:transition>
    </mc:Choice>
    <mc:Fallback xmlns="">
      <p:transition spd="slow" advClick="0" advTm="711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WordArt 2"/>
            <p:cNvSpPr>
              <a:spLocks noChangeArrowheads="1" noChangeShapeType="1" noTextEdit="1"/>
            </p:cNvSpPr>
            <p:nvPr/>
          </p:nvSpPr>
          <p:spPr bwMode="auto">
            <a:xfrm>
              <a:off x="1907704" y="404664"/>
              <a:ext cx="5472608" cy="15841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b="1" kern="10" dirty="0" smtClean="0">
                  <a:ln w="19050">
                    <a:solidFill>
                      <a:srgbClr val="99CC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Сурок </a:t>
              </a:r>
              <a:endParaRPr lang="ru-RU" sz="3600" b="1" kern="10" spc="0" dirty="0">
                <a:ln w="19050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endParaRPr>
            </a:p>
          </p:txBody>
        </p:sp>
        <p:pic>
          <p:nvPicPr>
            <p:cNvPr id="5" name="Рисунок 4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71800" y="2060848"/>
              <a:ext cx="4752528" cy="4797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122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114">
        <p14:reveal/>
      </p:transition>
    </mc:Choice>
    <mc:Fallback xmlns="">
      <p:transition spd="slow" advClick="0" advTm="711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>
            <a:off x="0" y="-1395536"/>
            <a:ext cx="8434617" cy="8266404"/>
            <a:chOff x="0" y="-315416"/>
            <a:chExt cx="8434617" cy="8266404"/>
          </a:xfrm>
        </p:grpSpPr>
        <p:pic>
          <p:nvPicPr>
            <p:cNvPr id="29697" name="Picture 1" descr="E:\ребусы\Солнце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420888"/>
              <a:ext cx="3151784" cy="3096344"/>
            </a:xfrm>
            <a:prstGeom prst="rect">
              <a:avLst/>
            </a:prstGeom>
            <a:noFill/>
          </p:spPr>
        </p:pic>
        <p:sp>
          <p:nvSpPr>
            <p:cNvPr id="13" name="Прямоугольник 12"/>
            <p:cNvSpPr/>
            <p:nvPr/>
          </p:nvSpPr>
          <p:spPr>
            <a:xfrm>
              <a:off x="2195736" y="-315416"/>
              <a:ext cx="798114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0" b="1" kern="10" dirty="0" smtClean="0">
                  <a:ln w="19050">
                    <a:solidFill>
                      <a:srgbClr val="99CC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,</a:t>
              </a:r>
              <a:endParaRPr lang="ru-RU" sz="20000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619672" y="-315416"/>
              <a:ext cx="798114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0" b="1" kern="10" dirty="0" smtClean="0">
                  <a:ln w="19050">
                    <a:solidFill>
                      <a:srgbClr val="99CC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,</a:t>
              </a:r>
              <a:endParaRPr lang="ru-RU" sz="20000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843808" y="-315416"/>
              <a:ext cx="798114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0" b="1" kern="10" dirty="0" smtClean="0">
                  <a:ln w="19050">
                    <a:solidFill>
                      <a:srgbClr val="99CC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,</a:t>
              </a:r>
              <a:endParaRPr lang="ru-RU" sz="20000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419872" y="-315416"/>
              <a:ext cx="798114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0" b="1" kern="10" dirty="0" smtClean="0">
                  <a:ln w="19050">
                    <a:solidFill>
                      <a:srgbClr val="99CC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,</a:t>
              </a:r>
              <a:endParaRPr lang="ru-RU" sz="20000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779912" y="908720"/>
              <a:ext cx="798114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0" b="1" kern="10" dirty="0" smtClean="0">
                  <a:ln w="19050">
                    <a:solidFill>
                      <a:srgbClr val="99CC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,</a:t>
              </a:r>
              <a:endParaRPr lang="ru-RU" sz="20000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355976" y="908720"/>
              <a:ext cx="798114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0" b="1" kern="10" dirty="0" smtClean="0">
                  <a:ln w="19050">
                    <a:solidFill>
                      <a:srgbClr val="99CC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,</a:t>
              </a:r>
              <a:endParaRPr lang="ru-RU" sz="20000" dirty="0"/>
            </a:p>
          </p:txBody>
        </p:sp>
        <p:pic>
          <p:nvPicPr>
            <p:cNvPr id="29698" name="Picture 2" descr="E:\ребусы\дорога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5976" y="3068960"/>
              <a:ext cx="3960440" cy="297033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9699" name="Picture 3" descr="E:\ребусы\буква р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1174781">
              <a:off x="4928099" y="6199803"/>
              <a:ext cx="1386339" cy="1404395"/>
            </a:xfrm>
            <a:prstGeom prst="rect">
              <a:avLst/>
            </a:prstGeom>
            <a:noFill/>
          </p:spPr>
        </p:pic>
        <p:pic>
          <p:nvPicPr>
            <p:cNvPr id="29700" name="Picture 4" descr="E:\ребусы\буква к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32240" y="5877272"/>
              <a:ext cx="1702377" cy="1744812"/>
            </a:xfrm>
            <a:prstGeom prst="rect">
              <a:avLst/>
            </a:prstGeom>
            <a:noFill/>
          </p:spPr>
        </p:pic>
        <p:sp>
          <p:nvSpPr>
            <p:cNvPr id="23" name="Прямоугольник 22"/>
            <p:cNvSpPr/>
            <p:nvPr/>
          </p:nvSpPr>
          <p:spPr>
            <a:xfrm>
              <a:off x="6084168" y="6381328"/>
              <a:ext cx="1008112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9600" b="1" kern="10" dirty="0" smtClean="0">
                  <a:ln w="19050">
                    <a:solidFill>
                      <a:srgbClr val="99CC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=</a:t>
              </a:r>
              <a:endParaRPr lang="ru-RU" sz="96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114">
        <p14:reveal/>
      </p:transition>
    </mc:Choice>
    <mc:Fallback xmlns="">
      <p:transition spd="slow" advClick="0" advTm="711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1547664" y="476672"/>
            <a:ext cx="6336704" cy="6381328"/>
            <a:chOff x="1547664" y="476672"/>
            <a:chExt cx="6336704" cy="6381328"/>
          </a:xfrm>
        </p:grpSpPr>
        <p:pic>
          <p:nvPicPr>
            <p:cNvPr id="4" name="Рисунок 3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47664" y="1340768"/>
              <a:ext cx="6336704" cy="55172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5" name="WordArt 2"/>
            <p:cNvSpPr>
              <a:spLocks noChangeArrowheads="1" noChangeShapeType="1" noTextEdit="1"/>
            </p:cNvSpPr>
            <p:nvPr/>
          </p:nvSpPr>
          <p:spPr bwMode="auto">
            <a:xfrm>
              <a:off x="2339752" y="476672"/>
              <a:ext cx="5184576" cy="12241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b="1" kern="10" dirty="0" smtClean="0">
                  <a:ln w="19050">
                    <a:solidFill>
                      <a:srgbClr val="99CC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Сорока </a:t>
              </a:r>
              <a:endParaRPr lang="ru-RU" sz="3600" b="1" kern="10" spc="0" dirty="0">
                <a:ln w="19050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114">
        <p14:reveal/>
      </p:transition>
    </mc:Choice>
    <mc:Fallback xmlns="">
      <p:transition spd="slow" advClick="0" advTm="711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0" y="-963488"/>
            <a:ext cx="9144000" cy="7560840"/>
            <a:chOff x="0" y="-963488"/>
            <a:chExt cx="9144000" cy="7560840"/>
          </a:xfrm>
        </p:grpSpPr>
        <p:pic>
          <p:nvPicPr>
            <p:cNvPr id="32770" name="Picture 2" descr="E:\ребусы\сова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556792"/>
              <a:ext cx="4286250" cy="4286250"/>
            </a:xfrm>
            <a:prstGeom prst="rect">
              <a:avLst/>
            </a:prstGeom>
            <a:noFill/>
          </p:spPr>
        </p:pic>
        <p:sp>
          <p:nvSpPr>
            <p:cNvPr id="5" name="Прямоугольник 4"/>
            <p:cNvSpPr/>
            <p:nvPr/>
          </p:nvSpPr>
          <p:spPr>
            <a:xfrm>
              <a:off x="251520" y="4509120"/>
              <a:ext cx="4824536" cy="20882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699792" y="-315416"/>
              <a:ext cx="798114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0" b="1" kern="10" dirty="0" smtClean="0">
                  <a:ln w="19050">
                    <a:solidFill>
                      <a:srgbClr val="99CC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,</a:t>
              </a:r>
              <a:endParaRPr lang="ru-RU" sz="20000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347864" y="-315416"/>
              <a:ext cx="798114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0" b="1" kern="10" dirty="0" smtClean="0">
                  <a:ln w="19050">
                    <a:solidFill>
                      <a:srgbClr val="99CC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,</a:t>
              </a:r>
              <a:endParaRPr lang="ru-RU" sz="20000" dirty="0"/>
            </a:p>
          </p:txBody>
        </p:sp>
        <p:pic>
          <p:nvPicPr>
            <p:cNvPr id="32771" name="Picture 3" descr="E:\ребусы\колесо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39952" y="1628800"/>
              <a:ext cx="4104456" cy="3916404"/>
            </a:xfrm>
            <a:prstGeom prst="rect">
              <a:avLst/>
            </a:prstGeom>
            <a:noFill/>
          </p:spPr>
        </p:pic>
        <p:sp>
          <p:nvSpPr>
            <p:cNvPr id="9" name="Прямоугольник 8"/>
            <p:cNvSpPr/>
            <p:nvPr/>
          </p:nvSpPr>
          <p:spPr>
            <a:xfrm>
              <a:off x="4139952" y="1484784"/>
              <a:ext cx="1584176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236296" y="-963488"/>
              <a:ext cx="798114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0" b="1" kern="10" dirty="0" smtClean="0">
                  <a:ln w="19050">
                    <a:solidFill>
                      <a:srgbClr val="99CC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,</a:t>
              </a:r>
              <a:endParaRPr lang="ru-RU" sz="20000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7812360" y="-963488"/>
              <a:ext cx="798114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0" b="1" kern="10" dirty="0" smtClean="0">
                  <a:ln w="19050">
                    <a:solidFill>
                      <a:srgbClr val="99CC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,</a:t>
              </a:r>
              <a:endParaRPr lang="ru-RU" sz="20000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8345886" y="-963488"/>
              <a:ext cx="798114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0" b="1" kern="10" dirty="0" smtClean="0">
                  <a:ln w="19050">
                    <a:solidFill>
                      <a:srgbClr val="99CC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,</a:t>
              </a:r>
              <a:endParaRPr lang="ru-RU" sz="200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114">
        <p14:reveal/>
      </p:transition>
    </mc:Choice>
    <mc:Fallback xmlns="">
      <p:transition spd="slow" advClick="0" advTm="711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1115616" y="0"/>
            <a:ext cx="6984776" cy="6858000"/>
            <a:chOff x="1115616" y="0"/>
            <a:chExt cx="6984776" cy="6858000"/>
          </a:xfrm>
        </p:grpSpPr>
        <p:pic>
          <p:nvPicPr>
            <p:cNvPr id="6" name="Рисунок 5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5616" y="1124744"/>
              <a:ext cx="6984776" cy="5733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Прямоугольник 3"/>
            <p:cNvSpPr/>
            <p:nvPr/>
          </p:nvSpPr>
          <p:spPr>
            <a:xfrm>
              <a:off x="2267744" y="0"/>
              <a:ext cx="4968552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9600" b="1" kern="10" dirty="0" smtClean="0">
                  <a:ln w="19050">
                    <a:solidFill>
                      <a:srgbClr val="99CC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Сокол</a:t>
              </a:r>
              <a:endParaRPr lang="ru-RU" sz="96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114">
        <p14:reveal/>
      </p:transition>
    </mc:Choice>
    <mc:Fallback xmlns="">
      <p:transition spd="slow" advClick="0" advTm="711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2123728" y="188640"/>
            <a:ext cx="6250124" cy="6669360"/>
            <a:chOff x="2195736" y="1052736"/>
            <a:chExt cx="6250124" cy="6669360"/>
          </a:xfrm>
        </p:grpSpPr>
        <p:pic>
          <p:nvPicPr>
            <p:cNvPr id="35842" name="Picture 2" descr="E:\ребусы\луна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5736" y="1052736"/>
              <a:ext cx="4977246" cy="473084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5843" name="Picture 3" descr="E:\ребусы\буква а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0" y="5661248"/>
              <a:ext cx="2060848" cy="2060848"/>
            </a:xfrm>
            <a:prstGeom prst="rect">
              <a:avLst/>
            </a:prstGeom>
            <a:noFill/>
          </p:spPr>
        </p:pic>
        <p:pic>
          <p:nvPicPr>
            <p:cNvPr id="35844" name="Picture 4" descr="E:\ребусы\буква ь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07234">
              <a:off x="6350105" y="5483675"/>
              <a:ext cx="2095755" cy="2095755"/>
            </a:xfrm>
            <a:prstGeom prst="rect">
              <a:avLst/>
            </a:prstGeom>
            <a:noFill/>
          </p:spPr>
        </p:pic>
        <p:sp>
          <p:nvSpPr>
            <p:cNvPr id="7" name="Прямоугольник 6"/>
            <p:cNvSpPr/>
            <p:nvPr/>
          </p:nvSpPr>
          <p:spPr>
            <a:xfrm>
              <a:off x="6084168" y="5805264"/>
              <a:ext cx="76396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9600" b="1" kern="10" dirty="0" smtClean="0">
                  <a:ln w="19050">
                    <a:solidFill>
                      <a:srgbClr val="99CC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=</a:t>
              </a:r>
              <a:endParaRPr lang="ru-RU" sz="96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292080" y="7290048"/>
              <a:ext cx="864096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114">
        <p14:reveal/>
      </p:transition>
    </mc:Choice>
    <mc:Fallback xmlns="">
      <p:transition spd="slow" advClick="0" advTm="711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395536" y="404664"/>
            <a:ext cx="8460432" cy="6048672"/>
            <a:chOff x="395536" y="404664"/>
            <a:chExt cx="8460432" cy="604867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95536" y="404664"/>
              <a:ext cx="8460432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9600" b="1" kern="10" dirty="0" smtClean="0">
                  <a:ln w="19050">
                    <a:solidFill>
                      <a:srgbClr val="99CC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Степной лунь</a:t>
              </a:r>
              <a:endParaRPr lang="ru-RU" sz="96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572000" y="4581128"/>
              <a:ext cx="1440160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07704" y="2060848"/>
              <a:ext cx="5616624" cy="4392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114">
        <p14:reveal/>
      </p:transition>
    </mc:Choice>
    <mc:Fallback xmlns="">
      <p:transition spd="slow" advClick="0" advTm="711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-2000" y="404664"/>
            <a:ext cx="7922880" cy="6250180"/>
            <a:chOff x="394552" y="692696"/>
            <a:chExt cx="7922880" cy="6250180"/>
          </a:xfrm>
        </p:grpSpPr>
        <p:pic>
          <p:nvPicPr>
            <p:cNvPr id="28674" name="Picture 2" descr="E:\ребусы\плюс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96344" y="2708920"/>
              <a:ext cx="1428750" cy="1428750"/>
            </a:xfrm>
            <a:prstGeom prst="rect">
              <a:avLst/>
            </a:prstGeom>
            <a:noFill/>
          </p:spPr>
        </p:pic>
        <p:pic>
          <p:nvPicPr>
            <p:cNvPr id="28675" name="Picture 3" descr="E:\ребусы\коса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92488" y="692696"/>
              <a:ext cx="3924944" cy="507535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1" descr="E:\ребусы\буква с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96543" y="5661248"/>
              <a:ext cx="1354883" cy="1224476"/>
            </a:xfrm>
            <a:prstGeom prst="rect">
              <a:avLst/>
            </a:prstGeom>
            <a:noFill/>
          </p:spPr>
        </p:pic>
        <p:pic>
          <p:nvPicPr>
            <p:cNvPr id="28673" name="Picture 1" descr="E:\ребусы\буква с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4552" y="2060848"/>
              <a:ext cx="3266752" cy="2952328"/>
            </a:xfrm>
            <a:prstGeom prst="rect">
              <a:avLst/>
            </a:prstGeom>
            <a:noFill/>
          </p:spPr>
        </p:pic>
        <p:sp>
          <p:nvSpPr>
            <p:cNvPr id="10" name="Прямоугольник 9"/>
            <p:cNvSpPr/>
            <p:nvPr/>
          </p:nvSpPr>
          <p:spPr>
            <a:xfrm>
              <a:off x="6336704" y="5373216"/>
              <a:ext cx="288032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9600" b="1" kern="10" dirty="0" smtClean="0">
                  <a:ln w="19050">
                    <a:solidFill>
                      <a:srgbClr val="99CC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=</a:t>
              </a:r>
              <a:endParaRPr lang="ru-RU" sz="9600" dirty="0"/>
            </a:p>
          </p:txBody>
        </p:sp>
        <p:pic>
          <p:nvPicPr>
            <p:cNvPr id="28676" name="Picture 4" descr="E:\ребусы\буква п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40760" y="5661248"/>
              <a:ext cx="1136697" cy="122413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114">
        <p14:reveal/>
      </p:transition>
    </mc:Choice>
    <mc:Fallback xmlns="">
      <p:transition spd="slow" advClick="0" advTm="711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0" y="0"/>
            <a:ext cx="9144000" cy="6105270"/>
            <a:chOff x="0" y="0"/>
            <a:chExt cx="9144000" cy="610527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188640"/>
              <a:ext cx="8460432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9600" b="1" kern="10" dirty="0" smtClean="0">
                  <a:ln w="19050">
                    <a:solidFill>
                      <a:srgbClr val="99CC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Скопа</a:t>
              </a:r>
              <a:endParaRPr lang="ru-RU" sz="96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572000" y="4581128"/>
              <a:ext cx="1440160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914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/>
            </a:p>
          </p:txBody>
        </p:sp>
        <p:pic>
          <p:nvPicPr>
            <p:cNvPr id="38913" name="Рисунок 9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07704" y="1700808"/>
              <a:ext cx="4733316" cy="440446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114">
        <p14:reveal/>
      </p:transition>
    </mc:Choice>
    <mc:Fallback xmlns="">
      <p:transition spd="slow" advClick="0" advTm="711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323528" y="782390"/>
            <a:ext cx="8820472" cy="5454922"/>
            <a:chOff x="323528" y="692696"/>
            <a:chExt cx="8820472" cy="5454922"/>
          </a:xfrm>
        </p:grpSpPr>
        <p:pic>
          <p:nvPicPr>
            <p:cNvPr id="2050" name="Picture 2" descr="E:\ребусы\стрела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528" y="2204864"/>
              <a:ext cx="3668560" cy="28573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51" name="Picture 3" descr="E:\ребусы\запятая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11760" y="1700808"/>
              <a:ext cx="1028328" cy="1028328"/>
            </a:xfrm>
            <a:prstGeom prst="rect">
              <a:avLst/>
            </a:prstGeom>
            <a:noFill/>
          </p:spPr>
        </p:pic>
        <p:pic>
          <p:nvPicPr>
            <p:cNvPr id="6" name="Picture 3" descr="E:\ребусы\запятая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31840" y="1700808"/>
              <a:ext cx="1028328" cy="1028328"/>
            </a:xfrm>
            <a:prstGeom prst="rect">
              <a:avLst/>
            </a:prstGeom>
            <a:noFill/>
          </p:spPr>
        </p:pic>
        <p:pic>
          <p:nvPicPr>
            <p:cNvPr id="2052" name="Picture 4" descr="E:\ребусы\коза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23928" y="692696"/>
              <a:ext cx="5220072" cy="545492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114">
        <p14:reveal/>
      </p:transition>
    </mc:Choice>
    <mc:Fallback xmlns="">
      <p:transition spd="slow" advClick="0" advTm="711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0" y="0"/>
            <a:ext cx="9144000" cy="6123834"/>
            <a:chOff x="0" y="0"/>
            <a:chExt cx="9144000" cy="612383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188640"/>
              <a:ext cx="8460432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96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572000" y="4581128"/>
              <a:ext cx="1440160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914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23528" y="1340768"/>
              <a:ext cx="2843808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i="1" kern="10" dirty="0" smtClean="0">
                  <a:ln w="19050">
                    <a:solidFill>
                      <a:srgbClr val="99CC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Звук, </a:t>
              </a:r>
            </a:p>
            <a:p>
              <a:pPr algn="ctr"/>
              <a:r>
                <a:rPr lang="ru-RU" sz="3200" b="1" i="1" kern="10" dirty="0" smtClean="0">
                  <a:ln w="19050">
                    <a:solidFill>
                      <a:srgbClr val="99CC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который </a:t>
              </a:r>
            </a:p>
            <a:p>
              <a:pPr algn="ctr"/>
              <a:r>
                <a:rPr lang="ru-RU" sz="3200" b="1" i="1" kern="10" dirty="0" smtClean="0">
                  <a:ln w="19050">
                    <a:solidFill>
                      <a:srgbClr val="99CC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издает </a:t>
              </a:r>
            </a:p>
            <a:p>
              <a:pPr algn="ctr"/>
              <a:r>
                <a:rPr lang="ru-RU" sz="3200" b="1" i="1" kern="10" dirty="0" smtClean="0">
                  <a:ln w="19050">
                    <a:solidFill>
                      <a:srgbClr val="99CC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маленькая </a:t>
              </a:r>
            </a:p>
            <a:p>
              <a:pPr algn="ctr"/>
              <a:r>
                <a:rPr lang="ru-RU" sz="3200" b="1" i="1" kern="10" dirty="0" smtClean="0">
                  <a:ln w="19050">
                    <a:solidFill>
                      <a:srgbClr val="99CC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мышка</a:t>
              </a:r>
              <a:endParaRPr lang="ru-RU" sz="3200" i="1" dirty="0"/>
            </a:p>
          </p:txBody>
        </p:sp>
        <p:pic>
          <p:nvPicPr>
            <p:cNvPr id="40962" name="Picture 2" descr="http://www.baby.ru/storage/c/9/4/f/20184447.1097346.jpe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60032" y="0"/>
              <a:ext cx="3962400" cy="4991101"/>
            </a:xfrm>
            <a:prstGeom prst="rect">
              <a:avLst/>
            </a:prstGeom>
            <a:noFill/>
          </p:spPr>
        </p:pic>
        <p:pic>
          <p:nvPicPr>
            <p:cNvPr id="7" name="Picture 2" descr="E:\ребусы\плюс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75856" y="2420888"/>
              <a:ext cx="1428750" cy="1428750"/>
            </a:xfrm>
            <a:prstGeom prst="rect">
              <a:avLst/>
            </a:prstGeom>
            <a:noFill/>
          </p:spPr>
        </p:pic>
        <p:pic>
          <p:nvPicPr>
            <p:cNvPr id="40964" name="Picture 4" descr="http://im4-tub-ru.yandex.net/i?id=29371764-07-73&amp;n=2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32040" y="4797152"/>
              <a:ext cx="1688976" cy="1266732"/>
            </a:xfrm>
            <a:prstGeom prst="rect">
              <a:avLst/>
            </a:prstGeom>
            <a:noFill/>
          </p:spPr>
        </p:pic>
        <p:sp>
          <p:nvSpPr>
            <p:cNvPr id="11" name="Прямоугольник 10"/>
            <p:cNvSpPr/>
            <p:nvPr/>
          </p:nvSpPr>
          <p:spPr>
            <a:xfrm rot="21255751">
              <a:off x="6376198" y="4554174"/>
              <a:ext cx="979984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9600" b="1" kern="10" dirty="0" smtClean="0">
                  <a:ln w="19050">
                    <a:solidFill>
                      <a:srgbClr val="99CC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=</a:t>
              </a:r>
              <a:endParaRPr lang="ru-RU" sz="9600" dirty="0"/>
            </a:p>
          </p:txBody>
        </p:sp>
        <p:pic>
          <p:nvPicPr>
            <p:cNvPr id="40966" name="Picture 6" descr="http://img-fotki.yandex.ru/get/5603/valenta-mog.ba/0_675c8_b3665d54_L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483208" y="4509120"/>
              <a:ext cx="1397243" cy="1512168"/>
            </a:xfrm>
            <a:prstGeom prst="rect">
              <a:avLst/>
            </a:prstGeom>
            <a:noFill/>
          </p:spPr>
        </p:pic>
      </p:grpSp>
      <p:pic>
        <p:nvPicPr>
          <p:cNvPr id="15" name="Picture 3" descr="E:\ребусы\запята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548680"/>
            <a:ext cx="1028328" cy="102832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114">
        <p14:reveal/>
      </p:transition>
    </mc:Choice>
    <mc:Fallback xmlns="">
      <p:transition spd="slow" advClick="0" advTm="711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>
            <a:off x="0" y="260648"/>
            <a:ext cx="9144000" cy="6597352"/>
            <a:chOff x="0" y="260648"/>
            <a:chExt cx="9144000" cy="659735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51520" y="260648"/>
              <a:ext cx="8460432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9600" b="1" kern="10" dirty="0" err="1" smtClean="0">
                  <a:ln w="19050">
                    <a:solidFill>
                      <a:srgbClr val="99CC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Пискулька</a:t>
              </a:r>
              <a:endParaRPr lang="ru-RU" sz="96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572000" y="4581128"/>
              <a:ext cx="1440160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irc_mi" descr="http://86q.ru/images/krkn/Anser-erythropus.jp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79712" y="1700808"/>
              <a:ext cx="5472608" cy="4968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 descr="http://spletnicam.ru/wp-content/uploads/2009/05/181509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5013176"/>
              <a:ext cx="2586149" cy="1844824"/>
            </a:xfrm>
            <a:prstGeom prst="rect">
              <a:avLst/>
            </a:prstGeom>
            <a:noFill/>
          </p:spPr>
        </p:pic>
        <p:pic>
          <p:nvPicPr>
            <p:cNvPr id="9" name="Picture 2" descr="http://spletnicam.ru/wp-content/uploads/2009/05/181509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11760" y="5732311"/>
              <a:ext cx="1578037" cy="1125689"/>
            </a:xfrm>
            <a:prstGeom prst="rect">
              <a:avLst/>
            </a:prstGeom>
            <a:noFill/>
          </p:spPr>
        </p:pic>
        <p:pic>
          <p:nvPicPr>
            <p:cNvPr id="10" name="Picture 2" descr="http://spletnicam.ru/wp-content/uploads/2009/05/181509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57851" y="5013176"/>
              <a:ext cx="2586149" cy="1844824"/>
            </a:xfrm>
            <a:prstGeom prst="rect">
              <a:avLst/>
            </a:prstGeom>
            <a:noFill/>
          </p:spPr>
        </p:pic>
        <p:pic>
          <p:nvPicPr>
            <p:cNvPr id="11" name="Picture 2" descr="http://spletnicam.ru/wp-content/uploads/2009/05/181509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64088" y="5886410"/>
              <a:ext cx="1362013" cy="971589"/>
            </a:xfrm>
            <a:prstGeom prst="rect">
              <a:avLst/>
            </a:prstGeom>
            <a:noFill/>
          </p:spPr>
        </p:pic>
        <p:pic>
          <p:nvPicPr>
            <p:cNvPr id="13" name="Picture 2" descr="http://spletnicam.ru/wp-content/uploads/2009/05/181509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33683" y="6309320"/>
              <a:ext cx="769162" cy="54868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114">
        <p14:reveal/>
      </p:transition>
    </mc:Choice>
    <mc:Fallback xmlns="">
      <p:transition spd="slow" advClick="0" advTm="711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92896"/>
            <a:ext cx="9144000" cy="1138138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sz="66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83444153_large_0_56be9_6ae9418d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3645024"/>
            <a:ext cx="3087260" cy="2667392"/>
          </a:xfrm>
          <a:prstGeom prst="rect">
            <a:avLst/>
          </a:prstGeom>
        </p:spPr>
      </p:pic>
      <p:pic>
        <p:nvPicPr>
          <p:cNvPr id="6" name="Рисунок 5" descr="81801144406199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0"/>
            <a:ext cx="2780928" cy="2780928"/>
          </a:xfrm>
          <a:prstGeom prst="rect">
            <a:avLst/>
          </a:prstGeom>
        </p:spPr>
      </p:pic>
      <p:pic>
        <p:nvPicPr>
          <p:cNvPr id="7" name="Рисунок 6" descr="ot3_do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645024"/>
            <a:ext cx="3957740" cy="2996396"/>
          </a:xfrm>
          <a:prstGeom prst="rect">
            <a:avLst/>
          </a:prstGeom>
        </p:spPr>
      </p:pic>
      <p:pic>
        <p:nvPicPr>
          <p:cNvPr id="8" name="Рисунок 7" descr="mezhdunarodnii-den-mira-21-sentyabry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260648"/>
            <a:ext cx="2608490" cy="2534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114">
        <p14:reveal/>
      </p:transition>
    </mc:Choice>
    <mc:Fallback xmlns="">
      <p:transition spd="slow" advClick="0" advTm="711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1043608" y="380500"/>
            <a:ext cx="7272808" cy="5424764"/>
            <a:chOff x="1043608" y="332656"/>
            <a:chExt cx="7272808" cy="5424764"/>
          </a:xfrm>
        </p:grpSpPr>
        <p:sp>
          <p:nvSpPr>
            <p:cNvPr id="1026" name="WordArt 2"/>
            <p:cNvSpPr>
              <a:spLocks noChangeArrowheads="1" noChangeShapeType="1" noTextEdit="1"/>
            </p:cNvSpPr>
            <p:nvPr/>
          </p:nvSpPr>
          <p:spPr bwMode="auto">
            <a:xfrm>
              <a:off x="1043608" y="332656"/>
              <a:ext cx="7272808" cy="104933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b="1" kern="10" dirty="0" smtClean="0">
                  <a:ln w="19050">
                    <a:solidFill>
                      <a:srgbClr val="99CC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Стрекоза</a:t>
              </a:r>
              <a:endParaRPr lang="ru-RU" sz="3600" b="1" kern="10" spc="0" dirty="0">
                <a:ln w="19050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endParaRPr>
            </a:p>
          </p:txBody>
        </p:sp>
        <p:pic>
          <p:nvPicPr>
            <p:cNvPr id="7" name="Рисунок 6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235477">
              <a:off x="1596386" y="1988679"/>
              <a:ext cx="4778548" cy="376874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114">
        <p14:reveal/>
      </p:transition>
    </mc:Choice>
    <mc:Fallback xmlns="">
      <p:transition spd="slow" advClick="0" advTm="711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4"/>
          <p:cNvGrpSpPr/>
          <p:nvPr/>
        </p:nvGrpSpPr>
        <p:grpSpPr>
          <a:xfrm>
            <a:off x="242272" y="764704"/>
            <a:ext cx="8901728" cy="4248472"/>
            <a:chOff x="0" y="2132856"/>
            <a:chExt cx="8901728" cy="4248472"/>
          </a:xfrm>
        </p:grpSpPr>
        <p:pic>
          <p:nvPicPr>
            <p:cNvPr id="3074" name="Picture 2" descr="E:\ребусы\плюс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068960"/>
              <a:ext cx="1475656" cy="1475656"/>
            </a:xfrm>
            <a:prstGeom prst="rect">
              <a:avLst/>
            </a:prstGeom>
            <a:noFill/>
          </p:spPr>
        </p:pic>
        <p:pic>
          <p:nvPicPr>
            <p:cNvPr id="5" name="Picture 3" descr="E:\ребусы\запятая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5792" y="2132856"/>
              <a:ext cx="936104" cy="936104"/>
            </a:xfrm>
            <a:prstGeom prst="rect">
              <a:avLst/>
            </a:prstGeom>
            <a:noFill/>
          </p:spPr>
        </p:pic>
        <p:pic>
          <p:nvPicPr>
            <p:cNvPr id="3075" name="Picture 3" descr="E:\ребусы\буква а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1416" y="2996952"/>
              <a:ext cx="2615952" cy="2615952"/>
            </a:xfrm>
            <a:prstGeom prst="rect">
              <a:avLst/>
            </a:prstGeom>
            <a:noFill/>
          </p:spPr>
        </p:pic>
        <p:pic>
          <p:nvPicPr>
            <p:cNvPr id="6" name="Picture 3" descr="E:\ребусы\запятая.jp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422158" y="2132856"/>
              <a:ext cx="936104" cy="9361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Прямоугольник 8"/>
            <p:cNvSpPr/>
            <p:nvPr/>
          </p:nvSpPr>
          <p:spPr>
            <a:xfrm>
              <a:off x="3491880" y="4581128"/>
              <a:ext cx="1368152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3" descr="E:\ребусы\запятая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53864" y="2204864"/>
              <a:ext cx="1028328" cy="1028328"/>
            </a:xfrm>
            <a:prstGeom prst="rect">
              <a:avLst/>
            </a:prstGeom>
            <a:noFill/>
          </p:spPr>
        </p:pic>
        <p:pic>
          <p:nvPicPr>
            <p:cNvPr id="11" name="Picture 3" descr="E:\ребусы\запятая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73944" y="2132856"/>
              <a:ext cx="1028328" cy="1028328"/>
            </a:xfrm>
            <a:prstGeom prst="rect">
              <a:avLst/>
            </a:prstGeom>
            <a:noFill/>
          </p:spPr>
        </p:pic>
        <p:pic>
          <p:nvPicPr>
            <p:cNvPr id="3077" name="Picture 5" descr="E:\ребусы\огурец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9226705">
              <a:off x="6024706" y="2923339"/>
              <a:ext cx="2660231" cy="1635388"/>
            </a:xfrm>
            <a:prstGeom prst="rect">
              <a:avLst/>
            </a:prstGeom>
            <a:noFill/>
          </p:spPr>
        </p:pic>
        <p:pic>
          <p:nvPicPr>
            <p:cNvPr id="3076" name="Picture 4" descr="E:\ребусы\буква в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272520">
              <a:off x="3478857" y="2933955"/>
              <a:ext cx="2134926" cy="2237309"/>
            </a:xfrm>
            <a:prstGeom prst="rect">
              <a:avLst/>
            </a:prstGeom>
            <a:noFill/>
          </p:spPr>
        </p:pic>
        <p:pic>
          <p:nvPicPr>
            <p:cNvPr id="3080" name="Picture 8" descr="E:\ребусы\знак равно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732240" y="5085184"/>
              <a:ext cx="1447294" cy="1085765"/>
            </a:xfrm>
            <a:prstGeom prst="rect">
              <a:avLst/>
            </a:prstGeom>
            <a:noFill/>
          </p:spPr>
        </p:pic>
        <p:pic>
          <p:nvPicPr>
            <p:cNvPr id="3079" name="Picture 7" descr="E:\ребусы\буква н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596336" y="4941168"/>
              <a:ext cx="1305392" cy="1156866"/>
            </a:xfrm>
            <a:prstGeom prst="rect">
              <a:avLst/>
            </a:prstGeom>
            <a:noFill/>
          </p:spPr>
        </p:pic>
        <p:pic>
          <p:nvPicPr>
            <p:cNvPr id="3078" name="Picture 6" descr="E:\ребусы\буква р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012160" y="4941168"/>
              <a:ext cx="1350561" cy="1368152"/>
            </a:xfrm>
            <a:prstGeom prst="rect">
              <a:avLst/>
            </a:prstGeom>
            <a:noFill/>
          </p:spPr>
        </p:pic>
        <p:sp>
          <p:nvSpPr>
            <p:cNvPr id="16" name="Прямоугольник 15"/>
            <p:cNvSpPr/>
            <p:nvPr/>
          </p:nvSpPr>
          <p:spPr>
            <a:xfrm>
              <a:off x="2267744" y="5517232"/>
              <a:ext cx="1368152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114">
        <p14:reveal/>
      </p:transition>
    </mc:Choice>
    <mc:Fallback xmlns="">
      <p:transition spd="slow" advClick="0" advTm="711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1691680" y="188640"/>
            <a:ext cx="6336704" cy="6044198"/>
            <a:chOff x="1691680" y="188640"/>
            <a:chExt cx="6336704" cy="6044198"/>
          </a:xfrm>
        </p:grpSpPr>
        <p:sp>
          <p:nvSpPr>
            <p:cNvPr id="4" name="WordArt 2"/>
            <p:cNvSpPr>
              <a:spLocks noChangeArrowheads="1" noChangeShapeType="1" noTextEdit="1"/>
            </p:cNvSpPr>
            <p:nvPr/>
          </p:nvSpPr>
          <p:spPr bwMode="auto">
            <a:xfrm>
              <a:off x="1691680" y="188640"/>
              <a:ext cx="6336704" cy="119335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b="1" kern="10" dirty="0" smtClean="0">
                  <a:ln w="19050">
                    <a:solidFill>
                      <a:srgbClr val="99CC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Плавунец </a:t>
              </a:r>
              <a:endParaRPr lang="ru-RU" sz="3600" b="1" kern="10" spc="0" dirty="0">
                <a:ln w="19050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endParaRPr>
            </a:p>
          </p:txBody>
        </p:sp>
        <p:pic>
          <p:nvPicPr>
            <p:cNvPr id="6" name="Рисунок 5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955714">
              <a:off x="2200179" y="1802992"/>
              <a:ext cx="5175689" cy="442984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114">
        <p14:reveal/>
      </p:transition>
    </mc:Choice>
    <mc:Fallback xmlns="">
      <p:transition spd="slow" advClick="0" advTm="711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0" y="1052736"/>
            <a:ext cx="8938223" cy="4186436"/>
            <a:chOff x="0" y="1052736"/>
            <a:chExt cx="8938223" cy="4186436"/>
          </a:xfrm>
        </p:grpSpPr>
        <p:pic>
          <p:nvPicPr>
            <p:cNvPr id="5" name="Picture 3" descr="E:\ребусы\запятая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19672" y="1052736"/>
              <a:ext cx="1028328" cy="1028328"/>
            </a:xfrm>
            <a:prstGeom prst="rect">
              <a:avLst/>
            </a:prstGeom>
            <a:noFill/>
          </p:spPr>
        </p:pic>
        <p:pic>
          <p:nvPicPr>
            <p:cNvPr id="6" name="Picture 3" descr="E:\ребусы\запятая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39752" y="1052736"/>
              <a:ext cx="1028328" cy="1028328"/>
            </a:xfrm>
            <a:prstGeom prst="rect">
              <a:avLst/>
            </a:prstGeom>
            <a:noFill/>
          </p:spPr>
        </p:pic>
        <p:pic>
          <p:nvPicPr>
            <p:cNvPr id="7" name="Picture 3" descr="E:\ребусы\запятая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59832" y="1052736"/>
              <a:ext cx="1028328" cy="1028328"/>
            </a:xfrm>
            <a:prstGeom prst="rect">
              <a:avLst/>
            </a:prstGeom>
            <a:noFill/>
          </p:spPr>
        </p:pic>
        <p:pic>
          <p:nvPicPr>
            <p:cNvPr id="8194" name="Picture 2" descr="E:\ребусы\буква е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59832" y="2204864"/>
              <a:ext cx="2366660" cy="2522215"/>
            </a:xfrm>
            <a:prstGeom prst="rect">
              <a:avLst/>
            </a:prstGeom>
            <a:noFill/>
          </p:spPr>
        </p:pic>
        <p:pic>
          <p:nvPicPr>
            <p:cNvPr id="9" name="Picture 3" descr="E:\ребусы\запятая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80112" y="1268760"/>
              <a:ext cx="1028328" cy="1028328"/>
            </a:xfrm>
            <a:prstGeom prst="rect">
              <a:avLst/>
            </a:prstGeom>
            <a:noFill/>
          </p:spPr>
        </p:pic>
        <p:pic>
          <p:nvPicPr>
            <p:cNvPr id="8195" name="Picture 3" descr="E:\ребусы\нос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28184" y="1700808"/>
              <a:ext cx="2710039" cy="33423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193" name="Picture 1" descr="E:\ребусы\гусь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1918626"/>
              <a:ext cx="2483768" cy="332054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114">
        <p14:reveal/>
      </p:transition>
    </mc:Choice>
    <mc:Fallback xmlns="">
      <p:transition spd="slow" advClick="0" advTm="711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-101600" y="0"/>
            <a:ext cx="9245600" cy="6244836"/>
            <a:chOff x="-101600" y="0"/>
            <a:chExt cx="9245600" cy="6244836"/>
          </a:xfrm>
        </p:grpSpPr>
        <p:pic>
          <p:nvPicPr>
            <p:cNvPr id="10" name="Рисунок 9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16463">
              <a:off x="1336013" y="1793719"/>
              <a:ext cx="6767111" cy="445111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sp>
          <p:nvSpPr>
            <p:cNvPr id="25602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/>
            </a:p>
          </p:txBody>
        </p:sp>
        <p:sp>
          <p:nvSpPr>
            <p:cNvPr id="25601" name="WordArt 1"/>
            <p:cNvSpPr>
              <a:spLocks noChangeArrowheads="1" noChangeShapeType="1" noTextEdit="1"/>
            </p:cNvSpPr>
            <p:nvPr/>
          </p:nvSpPr>
          <p:spPr bwMode="auto">
            <a:xfrm>
              <a:off x="-101600" y="504825"/>
              <a:ext cx="482600" cy="104933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endParaRPr lang="ru-RU" sz="3600" b="1" kern="10" spc="0" dirty="0">
                <a:ln w="19050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2560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/>
            </a:p>
          </p:txBody>
        </p:sp>
        <p:sp>
          <p:nvSpPr>
            <p:cNvPr id="11" name="WordArt 2"/>
            <p:cNvSpPr>
              <a:spLocks noChangeArrowheads="1" noChangeShapeType="1" noTextEdit="1"/>
            </p:cNvSpPr>
            <p:nvPr/>
          </p:nvSpPr>
          <p:spPr bwMode="auto">
            <a:xfrm>
              <a:off x="2699792" y="332656"/>
              <a:ext cx="4752528" cy="138199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b="1" kern="10" dirty="0" err="1" smtClean="0">
                  <a:ln w="19050">
                    <a:solidFill>
                      <a:srgbClr val="99CC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Геос</a:t>
              </a:r>
              <a:r>
                <a:rPr lang="ru-RU" sz="3600" b="1" kern="10" dirty="0" smtClean="0">
                  <a:ln w="19050">
                    <a:solidFill>
                      <a:srgbClr val="99CC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 </a:t>
              </a:r>
              <a:endParaRPr lang="ru-RU" sz="3600" b="1" kern="10" spc="0" dirty="0">
                <a:ln w="19050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114">
        <p14:reveal/>
      </p:transition>
    </mc:Choice>
    <mc:Fallback xmlns="">
      <p:transition spd="slow" advClick="0" advTm="711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0" y="908720"/>
            <a:ext cx="9144000" cy="4211960"/>
            <a:chOff x="0" y="1556792"/>
            <a:chExt cx="9144000" cy="4211960"/>
          </a:xfrm>
        </p:grpSpPr>
        <p:pic>
          <p:nvPicPr>
            <p:cNvPr id="6147" name="Picture 3" descr="E:\ребусы\капля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20072" y="1665312"/>
              <a:ext cx="3923928" cy="3923928"/>
            </a:xfrm>
            <a:prstGeom prst="rect">
              <a:avLst/>
            </a:prstGeom>
            <a:noFill/>
          </p:spPr>
        </p:pic>
        <p:pic>
          <p:nvPicPr>
            <p:cNvPr id="6145" name="Picture 1" descr="E:\ребусы\буква ц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988840"/>
              <a:ext cx="3779912" cy="3779912"/>
            </a:xfrm>
            <a:prstGeom prst="rect">
              <a:avLst/>
            </a:prstGeom>
            <a:noFill/>
          </p:spPr>
        </p:pic>
        <p:pic>
          <p:nvPicPr>
            <p:cNvPr id="6146" name="Picture 2" descr="E:\ребусы\плюс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79912" y="2996952"/>
              <a:ext cx="1428750" cy="1428750"/>
            </a:xfrm>
            <a:prstGeom prst="rect">
              <a:avLst/>
            </a:prstGeom>
            <a:noFill/>
          </p:spPr>
        </p:pic>
        <p:pic>
          <p:nvPicPr>
            <p:cNvPr id="6" name="Picture 3" descr="E:\ребусы\запятая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60032" y="1556792"/>
              <a:ext cx="1512168" cy="151216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114">
        <p14:reveal/>
      </p:transition>
    </mc:Choice>
    <mc:Fallback xmlns="">
      <p:transition spd="slow" advClick="0" advTm="711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323528" y="0"/>
            <a:ext cx="8820472" cy="6858000"/>
            <a:chOff x="323528" y="0"/>
            <a:chExt cx="8820472" cy="6858000"/>
          </a:xfrm>
        </p:grpSpPr>
        <p:pic>
          <p:nvPicPr>
            <p:cNvPr id="5" name="Рисунок 4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19872" y="0"/>
              <a:ext cx="5446966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WordArt 2"/>
            <p:cNvSpPr>
              <a:spLocks noChangeArrowheads="1" noChangeShapeType="1" noTextEdit="1"/>
            </p:cNvSpPr>
            <p:nvPr/>
          </p:nvSpPr>
          <p:spPr bwMode="auto">
            <a:xfrm>
              <a:off x="323528" y="2924944"/>
              <a:ext cx="5472608" cy="1800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b="1" kern="10" dirty="0" smtClean="0">
                  <a:ln w="19050">
                    <a:solidFill>
                      <a:srgbClr val="99CC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Цапля </a:t>
              </a:r>
              <a:endParaRPr lang="ru-RU" sz="3600" b="1" kern="10" spc="0" dirty="0">
                <a:ln w="19050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endParaRPr>
            </a:p>
          </p:txBody>
        </p:sp>
        <p:pic>
          <p:nvPicPr>
            <p:cNvPr id="7" name="Picture 4" descr="http://img1.liveinternet.ru/images/attach/c/5/88/982/88982533_large_4068804_0_a50e3_6ff7b8c0_XL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9992" y="4437112"/>
              <a:ext cx="2038897" cy="1610729"/>
            </a:xfrm>
            <a:prstGeom prst="rect">
              <a:avLst/>
            </a:prstGeom>
            <a:noFill/>
          </p:spPr>
        </p:pic>
        <p:pic>
          <p:nvPicPr>
            <p:cNvPr id="8" name="Picture 4" descr="http://img1.liveinternet.ru/images/attach/c/5/88/982/88982533_large_4068804_0_a50e3_6ff7b8c0_XL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8064" y="5013176"/>
              <a:ext cx="2038897" cy="1610729"/>
            </a:xfrm>
            <a:prstGeom prst="rect">
              <a:avLst/>
            </a:prstGeom>
            <a:noFill/>
          </p:spPr>
        </p:pic>
        <p:pic>
          <p:nvPicPr>
            <p:cNvPr id="9" name="Picture 4" descr="http://img1.liveinternet.ru/images/attach/c/5/88/982/88982533_large_4068804_0_a50e3_6ff7b8c0_XL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00192" y="5247271"/>
              <a:ext cx="2038897" cy="1610729"/>
            </a:xfrm>
            <a:prstGeom prst="rect">
              <a:avLst/>
            </a:prstGeom>
            <a:noFill/>
          </p:spPr>
        </p:pic>
        <p:pic>
          <p:nvPicPr>
            <p:cNvPr id="10" name="Picture 4" descr="http://img1.liveinternet.ru/images/attach/c/5/88/982/88982533_large_4068804_0_a50e3_6ff7b8c0_XL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05103" y="4797152"/>
              <a:ext cx="2038897" cy="1610729"/>
            </a:xfrm>
            <a:prstGeom prst="rect">
              <a:avLst/>
            </a:prstGeom>
            <a:noFill/>
          </p:spPr>
        </p:pic>
        <p:pic>
          <p:nvPicPr>
            <p:cNvPr id="11" name="Picture 4" descr="http://img1.liveinternet.ru/images/attach/c/5/88/982/88982533_large_4068804_0_a50e3_6ff7b8c0_XL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07904" y="5085184"/>
              <a:ext cx="2038897" cy="161072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114">
        <p14:reveal/>
      </p:transition>
    </mc:Choice>
    <mc:Fallback xmlns="">
      <p:transition spd="slow" advClick="0" advTm="711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64</Words>
  <Application>Microsoft Office PowerPoint</Application>
  <PresentationFormat>Экран (4:3)</PresentationFormat>
  <Paragraphs>36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Book Antiqua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Детсад № 13</dc:creator>
  <cp:lastModifiedBy>DNS</cp:lastModifiedBy>
  <cp:revision>4</cp:revision>
  <dcterms:created xsi:type="dcterms:W3CDTF">2013-06-15T10:09:02Z</dcterms:created>
  <dcterms:modified xsi:type="dcterms:W3CDTF">2018-01-16T08:56:45Z</dcterms:modified>
</cp:coreProperties>
</file>