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8" r:id="rId3"/>
    <p:sldId id="256" r:id="rId4"/>
    <p:sldId id="261" r:id="rId5"/>
    <p:sldId id="263" r:id="rId6"/>
    <p:sldId id="264" r:id="rId7"/>
    <p:sldId id="265" r:id="rId8"/>
    <p:sldId id="266" r:id="rId9"/>
    <p:sldId id="260" r:id="rId10"/>
    <p:sldId id="262" r:id="rId11"/>
    <p:sldId id="267" r:id="rId12"/>
    <p:sldId id="270" r:id="rId13"/>
    <p:sldId id="269" r:id="rId14"/>
    <p:sldId id="268" r:id="rId15"/>
    <p:sldId id="271" r:id="rId16"/>
    <p:sldId id="272" r:id="rId17"/>
    <p:sldId id="257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30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A756E-9F4A-4E0D-B9E1-86339A2CBBCE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989E7-2461-4111-9C53-07AF02F20A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A756E-9F4A-4E0D-B9E1-86339A2CBBCE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989E7-2461-4111-9C53-07AF02F20A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A756E-9F4A-4E0D-B9E1-86339A2CBBCE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989E7-2461-4111-9C53-07AF02F20A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A756E-9F4A-4E0D-B9E1-86339A2CBBCE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989E7-2461-4111-9C53-07AF02F20A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A756E-9F4A-4E0D-B9E1-86339A2CBBCE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989E7-2461-4111-9C53-07AF02F20A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A756E-9F4A-4E0D-B9E1-86339A2CBBCE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989E7-2461-4111-9C53-07AF02F20A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A756E-9F4A-4E0D-B9E1-86339A2CBBCE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989E7-2461-4111-9C53-07AF02F20A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A756E-9F4A-4E0D-B9E1-86339A2CBBCE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989E7-2461-4111-9C53-07AF02F20A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A756E-9F4A-4E0D-B9E1-86339A2CBBCE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989E7-2461-4111-9C53-07AF02F20A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A756E-9F4A-4E0D-B9E1-86339A2CBBCE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989E7-2461-4111-9C53-07AF02F20A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A756E-9F4A-4E0D-B9E1-86339A2CBBCE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989E7-2461-4111-9C53-07AF02F20A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A756E-9F4A-4E0D-B9E1-86339A2CBBCE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8989E7-2461-4111-9C53-07AF02F20A5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Desktop\&#1085;&#1072;%20&#1072;&#1090;&#1077;&#1089;&#1090;&#1072;&#1094;&#1080;&#1102;\&#1082;&#1086;&#1083;&#1086;&#1089;-&#1082;&#1086;&#1083;&#1086;&#1089;&#1086;&#1082;\&#1087;&#1088;&#1077;&#1079;&#1077;&#1085;&#1090;&#1072;&#1094;&#1080;&#1103;%20&#1052;&#1059;&#1050;&#1040;\&#1087;&#1077;&#1088;&#1074;&#1099;&#1077;%20&#1089;&#1083;&#1086;&#1074;&#1072;%20&#1082;&#1086;&#1083;&#1086;&#1073;&#1082;&#1072;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Desktop\&#1085;&#1072;%20&#1072;&#1090;&#1077;&#1089;&#1090;&#1072;&#1094;&#1080;&#1102;\&#1082;&#1086;&#1083;&#1086;&#1089;-&#1082;&#1086;&#1083;&#1086;&#1089;&#1086;&#1082;\&#1087;&#1088;&#1077;&#1079;&#1077;&#1085;&#1090;&#1072;&#1094;&#1080;&#1103;%20&#1052;&#1059;&#1050;&#1040;\&#1076;&#1077;&#1089;&#1103;&#1090;&#1099;&#1077;%20%20&#1089;&#1083;&#1086;&#1074;&#1072;%20&#1082;&#1086;&#1083;&#1086;&#1073;&#1082;&#1072;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4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gif"/><Relationship Id="rId3" Type="http://schemas.openxmlformats.org/officeDocument/2006/relationships/image" Target="../media/image24.jpeg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Desktop\&#1085;&#1072;%20&#1072;&#1090;&#1077;&#1089;&#1090;&#1072;&#1094;&#1080;&#1102;\&#1082;&#1086;&#1083;&#1086;&#1089;-&#1082;&#1086;&#1083;&#1086;&#1089;&#1086;&#1082;\&#1087;&#1088;&#1077;&#1079;&#1077;&#1085;&#1090;&#1072;&#1094;&#1080;&#1103;%20&#1052;&#1059;&#1050;&#1040;\&#1086;&#1076;&#1080;&#1085;&#1085;&#1072;&#1076;&#1094;&#1072;&#1090;&#1099;&#1077;%20%20&#1089;&#1083;&#1086;&#1074;&#1072;%20&#1082;&#1086;&#1083;&#1086;&#1073;&#1082;&#1072;.MP3" TargetMode="External"/><Relationship Id="rId6" Type="http://schemas.openxmlformats.org/officeDocument/2006/relationships/image" Target="../media/image27.gif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Desktop\&#1085;&#1072;%20&#1072;&#1090;&#1077;&#1089;&#1090;&#1072;&#1094;&#1080;&#1102;\&#1082;&#1086;&#1083;&#1086;&#1089;-&#1082;&#1086;&#1083;&#1086;&#1089;&#1086;&#1082;\&#1087;&#1088;&#1077;&#1079;&#1077;&#1085;&#1090;&#1072;&#1094;&#1080;&#1103;%20&#1052;&#1059;&#1050;&#1040;\&#1076;&#1074;&#1077;&#1085;&#1085;&#1072;&#1076;&#1094;&#1072;&#1090;&#1099;&#1077;%20%20&#1089;&#1083;&#1086;&#1074;&#1072;%20&#1082;&#1086;&#1083;&#1086;&#1073;&#1082;&#1072;.MP3" TargetMode="External"/><Relationship Id="rId6" Type="http://schemas.openxmlformats.org/officeDocument/2006/relationships/image" Target="../media/image31.png"/><Relationship Id="rId5" Type="http://schemas.openxmlformats.org/officeDocument/2006/relationships/image" Target="../media/image30.gif"/><Relationship Id="rId4" Type="http://schemas.openxmlformats.org/officeDocument/2006/relationships/image" Target="../media/image4.gi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gif"/><Relationship Id="rId2" Type="http://schemas.openxmlformats.org/officeDocument/2006/relationships/audio" Target="file:///C:\Users\admin\Desktop\&#1085;&#1072;%20&#1072;&#1090;&#1077;&#1089;&#1090;&#1072;&#1094;&#1080;&#1102;\&#1082;&#1086;&#1083;&#1086;&#1089;-&#1082;&#1086;&#1083;&#1086;&#1089;&#1086;&#1082;\&#1087;&#1088;&#1077;&#1079;&#1077;&#1085;&#1090;&#1072;&#1094;&#1080;&#1103;%20&#1052;&#1059;&#1050;&#1040;\&#1095;&#1077;&#1090;&#1099;&#1088;&#1085;&#1072;&#1076;&#1094;&#1072;&#1090;&#1099;&#1077;%20%20&#1089;&#1083;&#1086;&#1074;&#1072;%20&#1082;&#1086;&#1083;&#1086;&#1073;&#1082;&#1072;.MP3" TargetMode="External"/><Relationship Id="rId1" Type="http://schemas.openxmlformats.org/officeDocument/2006/relationships/audio" Target="file:///C:\Users\admin\Desktop\&#1085;&#1072;%20&#1072;&#1090;&#1077;&#1089;&#1090;&#1072;&#1094;&#1080;&#1102;\&#1082;&#1086;&#1083;&#1086;&#1089;-&#1082;&#1086;&#1083;&#1086;&#1089;&#1086;&#1082;\&#1087;&#1088;&#1077;&#1079;&#1077;&#1085;&#1090;&#1072;&#1094;&#1080;&#1103;%20&#1052;&#1059;&#1050;&#1040;\&#1090;&#1088;&#1080;&#1085;&#1072;&#1076;&#1094;&#1072;&#1090;&#1099;&#1077;%20%20&#1089;&#1083;&#1086;&#1074;&#1072;%20&#1082;&#1086;&#1083;&#1086;&#1073;&#1082;&#1072;.MP3" TargetMode="Externa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.jpeg"/><Relationship Id="rId9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audio" Target="file:///C:\Users\admin\Desktop\&#1085;&#1072;%20&#1072;&#1090;&#1077;&#1089;&#1090;&#1072;&#1094;&#1080;&#1102;\&#1082;&#1086;&#1083;&#1086;&#1089;-&#1082;&#1086;&#1083;&#1086;&#1089;&#1086;&#1082;\&#1087;&#1088;&#1077;&#1079;&#1077;&#1085;&#1090;&#1072;&#1094;&#1080;&#1103;%20&#1052;&#1059;&#1050;&#1040;\&#1095;&#1077;&#1090;&#1074;&#1077;&#1088;&#1090;&#1099;&#1077;%20%20&#1089;&#1083;&#1086;&#1074;&#1072;%20&#1082;&#1086;&#1083;&#1086;&#1073;&#1082;&#1072;.MP3" TargetMode="External"/><Relationship Id="rId7" Type="http://schemas.openxmlformats.org/officeDocument/2006/relationships/image" Target="../media/image5.png"/><Relationship Id="rId2" Type="http://schemas.openxmlformats.org/officeDocument/2006/relationships/audio" Target="file:///C:\Users\admin\Desktop\&#1085;&#1072;%20&#1072;&#1090;&#1077;&#1089;&#1090;&#1072;&#1094;&#1080;&#1102;\&#1082;&#1086;&#1083;&#1086;&#1089;-&#1082;&#1086;&#1083;&#1086;&#1089;&#1086;&#1082;\&#1087;&#1088;&#1077;&#1079;&#1077;&#1085;&#1090;&#1072;&#1094;&#1080;&#1103;%20&#1052;&#1059;&#1050;&#1040;\&#1090;&#1088;&#1077;&#1090;&#1100;&#1080;%20%20%20&#1089;&#1083;&#1086;&#1074;&#1072;%20&#1082;&#1086;&#1083;&#1086;&#1073;&#1082;&#1072;.MP3" TargetMode="External"/><Relationship Id="rId1" Type="http://schemas.openxmlformats.org/officeDocument/2006/relationships/audio" Target="file:///C:\Users\admin\Desktop\&#1085;&#1072;%20&#1072;&#1090;&#1077;&#1089;&#1090;&#1072;&#1094;&#1080;&#1102;\&#1082;&#1086;&#1083;&#1086;&#1089;-&#1082;&#1086;&#1083;&#1086;&#1089;&#1086;&#1082;\&#1087;&#1088;&#1077;&#1079;&#1077;&#1085;&#1090;&#1072;&#1094;&#1080;&#1103;%20&#1052;&#1059;&#1050;&#1040;\&#1074;&#1090;&#1086;&#1088;&#1099;&#1077;%20%20&#1089;&#1083;&#1086;&#1074;&#1072;%20&#1082;&#1086;&#1083;&#1086;&#1073;&#1082;&#1072;.MP3" TargetMode="External"/><Relationship Id="rId6" Type="http://schemas.openxmlformats.org/officeDocument/2006/relationships/image" Target="../media/image4.gif"/><Relationship Id="rId5" Type="http://schemas.openxmlformats.org/officeDocument/2006/relationships/image" Target="../media/image3.jpeg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admin\Desktop\&#1085;&#1072;%20&#1072;&#1090;&#1077;&#1089;&#1090;&#1072;&#1094;&#1080;&#1102;\&#1082;&#1086;&#1083;&#1086;&#1089;-&#1082;&#1086;&#1083;&#1086;&#1089;&#1086;&#1082;\&#1087;&#1088;&#1077;&#1079;&#1077;&#1085;&#1090;&#1072;&#1094;&#1080;&#1103;%20&#1052;&#1059;&#1050;&#1040;\&#1087;&#1103;&#1090;&#1099;&#1077;%20%20&#1089;&#1083;&#1086;&#1074;&#1072;%20&#1082;&#1086;&#1083;&#1086;&#1073;&#1082;&#1072;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Desktop\&#1085;&#1072;%20&#1072;&#1090;&#1077;&#1089;&#1090;&#1072;&#1094;&#1080;&#1102;\&#1082;&#1086;&#1083;&#1086;&#1089;-&#1082;&#1086;&#1083;&#1086;&#1089;&#1086;&#1082;\&#1087;&#1088;&#1077;&#1079;&#1077;&#1085;&#1090;&#1072;&#1094;&#1080;&#1103;%20&#1052;&#1059;&#1050;&#1040;\&#1096;&#1077;&#1089;&#1090;&#1099;&#1077;%20%20&#1089;&#1083;&#1086;&#1074;&#1072;%20&#1082;&#1086;&#1083;&#1086;&#1073;&#1082;&#1072;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4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Desktop\&#1085;&#1072;%20&#1072;&#1090;&#1077;&#1089;&#1090;&#1072;&#1094;&#1080;&#1102;\&#1082;&#1086;&#1083;&#1086;&#1089;-&#1082;&#1086;&#1083;&#1086;&#1089;&#1086;&#1082;\&#1087;&#1088;&#1077;&#1079;&#1077;&#1085;&#1090;&#1072;&#1094;&#1080;&#1103;%20&#1052;&#1059;&#1050;&#1040;\&#1089;&#1077;&#1076;&#1100;&#1084;&#1099;&#1077;%20%20&#1089;&#1083;&#1086;&#1074;&#1072;%20&#1082;&#1086;&#1083;&#1086;&#1073;&#1082;&#1072;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10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1.jpeg"/><Relationship Id="rId7" Type="http://schemas.openxmlformats.org/officeDocument/2006/relationships/image" Target="../media/image14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Desktop\&#1085;&#1072;%20&#1072;&#1090;&#1077;&#1089;&#1090;&#1072;&#1094;&#1080;&#1102;\&#1082;&#1086;&#1083;&#1086;&#1089;-&#1082;&#1086;&#1083;&#1086;&#1089;&#1086;&#1082;\&#1087;&#1088;&#1077;&#1079;&#1077;&#1085;&#1090;&#1072;&#1094;&#1080;&#1103;%20&#1052;&#1059;&#1050;&#1040;\&#1074;&#1086;&#1089;&#1100;&#1084;&#1099;&#1077;%20%20&#1089;&#1083;&#1086;&#1074;&#1072;%20&#1082;&#1086;&#1083;&#1086;&#1073;&#1082;&#1072;.MP3" TargetMode="External"/><Relationship Id="rId6" Type="http://schemas.openxmlformats.org/officeDocument/2006/relationships/image" Target="../media/image13.gif"/><Relationship Id="rId5" Type="http://schemas.openxmlformats.org/officeDocument/2006/relationships/image" Target="../media/image4.gif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Desktop\&#1085;&#1072;%20&#1072;&#1090;&#1077;&#1089;&#1090;&#1072;&#1094;&#1080;&#1102;\&#1082;&#1086;&#1083;&#1086;&#1089;-&#1082;&#1086;&#1083;&#1086;&#1089;&#1086;&#1082;\&#1087;&#1088;&#1077;&#1079;&#1077;&#1085;&#1090;&#1072;&#1094;&#1080;&#1103;%20&#1052;&#1059;&#1050;&#1040;\&#1076;&#1077;&#1074;&#1103;&#1090;&#1099;&#1077;%20%20&#1089;&#1083;&#1086;&#1074;&#1072;%20&#1082;&#1086;&#1083;&#1086;&#1073;&#1082;&#1072;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\Desktop\512x512b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88640"/>
            <a:ext cx="6336704" cy="6336700"/>
          </a:xfrm>
          <a:prstGeom prst="rect">
            <a:avLst/>
          </a:prstGeom>
          <a:noFill/>
        </p:spPr>
      </p:pic>
      <p:pic>
        <p:nvPicPr>
          <p:cNvPr id="3" name="первые слова колоб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11560" y="69269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\Desktop\091015_0226080413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09601" y="0"/>
            <a:ext cx="9753601" cy="6858000"/>
          </a:xfrm>
          <a:prstGeom prst="rect">
            <a:avLst/>
          </a:prstGeom>
          <a:noFill/>
        </p:spPr>
      </p:pic>
      <p:pic>
        <p:nvPicPr>
          <p:cNvPr id="4099" name="Picture 3" descr="C:\Users\admin\Desktop\1381695475_4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140968"/>
            <a:ext cx="3810001" cy="32480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admin\Desktop\3f89a4e20cffd2f55d9618fe875690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admin\Desktop\news_14333301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092190"/>
          </a:xfrm>
          <a:prstGeom prst="rect">
            <a:avLst/>
          </a:prstGeom>
          <a:noFill/>
        </p:spPr>
      </p:pic>
      <p:pic>
        <p:nvPicPr>
          <p:cNvPr id="12291" name="Picture 3" descr="C:\Users\admin\Desktop\1381695475_4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284984"/>
            <a:ext cx="3810001" cy="32480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admin\Desktop\pages09_ph4-mi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35482" cy="6858000"/>
          </a:xfrm>
          <a:prstGeom prst="rect">
            <a:avLst/>
          </a:prstGeom>
          <a:noFill/>
        </p:spPr>
      </p:pic>
      <p:pic>
        <p:nvPicPr>
          <p:cNvPr id="11267" name="Picture 3" descr="C:\Users\admin\Desktop\1381695475_4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284984"/>
            <a:ext cx="3810000" cy="3248025"/>
          </a:xfrm>
          <a:prstGeom prst="rect">
            <a:avLst/>
          </a:prstGeom>
          <a:noFill/>
        </p:spPr>
      </p:pic>
      <p:pic>
        <p:nvPicPr>
          <p:cNvPr id="6" name="десятые  слова колобка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164288" y="47667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4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admin\Desktop\KoMo-Magic3-1024x8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404664"/>
            <a:ext cx="7344816" cy="62976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admin\Desktop\mu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 descr="C:\Users\admin\Desktop\0015-012-.jpg"/>
          <p:cNvPicPr>
            <a:picLocks noChangeAspect="1" noChangeArrowheads="1"/>
          </p:cNvPicPr>
          <p:nvPr/>
        </p:nvPicPr>
        <p:blipFill>
          <a:blip r:embed="rId3" cstate="print"/>
          <a:srcRect l="5665" r="7465" b="3735"/>
          <a:stretch>
            <a:fillRect/>
          </a:stretch>
        </p:blipFill>
        <p:spPr bwMode="auto">
          <a:xfrm>
            <a:off x="323528" y="332656"/>
            <a:ext cx="3312368" cy="2448272"/>
          </a:xfrm>
          <a:prstGeom prst="rect">
            <a:avLst/>
          </a:prstGeom>
          <a:noFill/>
        </p:spPr>
      </p:pic>
      <p:pic>
        <p:nvPicPr>
          <p:cNvPr id="14340" name="Picture 4" descr="C:\Users\admin\Desktop\70cf91d08cce86919501b193a7988e5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4005064"/>
            <a:ext cx="3987345" cy="2656185"/>
          </a:xfrm>
          <a:prstGeom prst="rect">
            <a:avLst/>
          </a:prstGeom>
          <a:noFill/>
        </p:spPr>
      </p:pic>
      <p:pic>
        <p:nvPicPr>
          <p:cNvPr id="14341" name="Picture 5" descr="C:\Users\admin\Desktop\Cookies_Texture_Baking_50555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404664"/>
            <a:ext cx="3780420" cy="2520280"/>
          </a:xfrm>
          <a:prstGeom prst="rect">
            <a:avLst/>
          </a:prstGeom>
          <a:noFill/>
        </p:spPr>
      </p:pic>
      <p:pic>
        <p:nvPicPr>
          <p:cNvPr id="14338" name="Picture 2" descr="C:\Users\admin\Desktop\1513619050_povar10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15816" y="764704"/>
            <a:ext cx="3312368" cy="3312368"/>
          </a:xfrm>
          <a:prstGeom prst="rect">
            <a:avLst/>
          </a:prstGeom>
          <a:noFill/>
        </p:spPr>
      </p:pic>
      <p:pic>
        <p:nvPicPr>
          <p:cNvPr id="6" name="одиннадцатые  слова колоб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8172400" y="3429000"/>
            <a:ext cx="304800" cy="304800"/>
          </a:xfrm>
          <a:prstGeom prst="rect">
            <a:avLst/>
          </a:prstGeom>
        </p:spPr>
      </p:pic>
      <p:pic>
        <p:nvPicPr>
          <p:cNvPr id="4098" name="Picture 2" descr="C:\Users\admin\Desktop\ХЛЕБ\1381695475_41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528" y="4653136"/>
            <a:ext cx="1546249" cy="13181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950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admin\Desktop\26758fa5e87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714356"/>
            <a:ext cx="8524627" cy="5786478"/>
          </a:xfrm>
          <a:prstGeom prst="rect">
            <a:avLst/>
          </a:prstGeom>
          <a:noFill/>
        </p:spPr>
      </p:pic>
      <p:pic>
        <p:nvPicPr>
          <p:cNvPr id="2052" name="Picture 4" descr="C:\Users\admin\Desktop\1381695475_4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7554" y="3071810"/>
            <a:ext cx="2262552" cy="1928826"/>
          </a:xfrm>
          <a:prstGeom prst="rect">
            <a:avLst/>
          </a:prstGeom>
          <a:noFill/>
        </p:spPr>
      </p:pic>
      <p:pic>
        <p:nvPicPr>
          <p:cNvPr id="1026" name="Picture 2" descr="C:\Users\admin\Desktop\ХЛЕБ\melnitsa-animatsionnaya-kartinka-000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6096" y="1772816"/>
            <a:ext cx="3398348" cy="4896544"/>
          </a:xfrm>
          <a:prstGeom prst="rect">
            <a:avLst/>
          </a:prstGeom>
          <a:noFill/>
        </p:spPr>
      </p:pic>
      <p:pic>
        <p:nvPicPr>
          <p:cNvPr id="8" name="двеннадцатые  слова колоб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100392" y="69269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7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C:\Users\admin\Desktop\499485466.jpg"/>
          <p:cNvPicPr>
            <a:picLocks noChangeAspect="1" noChangeArrowheads="1"/>
          </p:cNvPicPr>
          <p:nvPr/>
        </p:nvPicPr>
        <p:blipFill>
          <a:blip r:embed="rId4" cstate="print"/>
          <a:srcRect r="6965" b="38410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5122" name="Picture 2" descr="C:\Users\admin\Desktop\depositphotos_41500197-stock-illustration-bakery-icon.jpg"/>
          <p:cNvPicPr>
            <a:picLocks noChangeAspect="1" noChangeArrowheads="1"/>
          </p:cNvPicPr>
          <p:nvPr/>
        </p:nvPicPr>
        <p:blipFill>
          <a:blip r:embed="rId5" cstate="print"/>
          <a:srcRect t="10497" b="9848"/>
          <a:stretch>
            <a:fillRect/>
          </a:stretch>
        </p:blipFill>
        <p:spPr bwMode="auto">
          <a:xfrm>
            <a:off x="755576" y="692696"/>
            <a:ext cx="6599162" cy="525658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Табличка 4"/>
          <p:cNvSpPr/>
          <p:nvPr/>
        </p:nvSpPr>
        <p:spPr>
          <a:xfrm>
            <a:off x="3059832" y="2636912"/>
            <a:ext cx="2016224" cy="432048"/>
          </a:xfrm>
          <a:prstGeom prst="plaque">
            <a:avLst/>
          </a:prstGeom>
          <a:solidFill>
            <a:srgbClr val="FFC000"/>
          </a:solidFill>
          <a:ln>
            <a:solidFill>
              <a:srgbClr val="CC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КОЛОБОК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627784" y="4077072"/>
            <a:ext cx="792088" cy="792088"/>
          </a:xfrm>
          <a:prstGeom prst="ellipse">
            <a:avLst/>
          </a:prstGeom>
          <a:solidFill>
            <a:srgbClr val="FFC000"/>
          </a:solidFill>
          <a:ln>
            <a:solidFill>
              <a:srgbClr val="CC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716016" y="4077072"/>
            <a:ext cx="792088" cy="792088"/>
          </a:xfrm>
          <a:prstGeom prst="ellipse">
            <a:avLst/>
          </a:prstGeom>
          <a:solidFill>
            <a:srgbClr val="FFC000"/>
          </a:solidFill>
          <a:ln>
            <a:solidFill>
              <a:srgbClr val="CC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899592" y="2924944"/>
            <a:ext cx="360040" cy="1080120"/>
          </a:xfrm>
          <a:prstGeom prst="rect">
            <a:avLst/>
          </a:prstGeom>
          <a:solidFill>
            <a:srgbClr val="FFC000"/>
          </a:solidFill>
          <a:ln>
            <a:solidFill>
              <a:srgbClr val="CC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4" name="Picture 4" descr="C:\Users\admin\Desktop\ХЛЕБ\512x512bb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27784" y="4077072"/>
            <a:ext cx="792087" cy="792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4" descr="C:\Users\admin\Desktop\ХЛЕБ\512x512bb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016" y="4077072"/>
            <a:ext cx="792087" cy="792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5" name="Picture 5" descr="C:\Users\admin\Desktop\ХЛЕБ\1381695475_41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3429000"/>
            <a:ext cx="3810000" cy="3248025"/>
          </a:xfrm>
          <a:prstGeom prst="rect">
            <a:avLst/>
          </a:prstGeom>
          <a:noFill/>
        </p:spPr>
      </p:pic>
      <p:pic>
        <p:nvPicPr>
          <p:cNvPr id="13" name="тринадцатые  слова колоб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8316416" y="260648"/>
            <a:ext cx="304800" cy="304800"/>
          </a:xfrm>
          <a:prstGeom prst="rect">
            <a:avLst/>
          </a:prstGeom>
        </p:spPr>
      </p:pic>
      <p:pic>
        <p:nvPicPr>
          <p:cNvPr id="14" name="четырнадцатые  слова колобк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 cstate="print"/>
          <a:stretch>
            <a:fillRect/>
          </a:stretch>
        </p:blipFill>
        <p:spPr>
          <a:xfrm>
            <a:off x="8316416" y="76470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decel="100000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decel="100000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655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975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admin\Desktop\499485466.jpg"/>
          <p:cNvPicPr>
            <a:picLocks noChangeAspect="1" noChangeArrowheads="1"/>
          </p:cNvPicPr>
          <p:nvPr/>
        </p:nvPicPr>
        <p:blipFill>
          <a:blip r:embed="rId5" cstate="print"/>
          <a:srcRect r="6965" b="38410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6" name="Овал 5"/>
          <p:cNvSpPr/>
          <p:nvPr/>
        </p:nvSpPr>
        <p:spPr>
          <a:xfrm>
            <a:off x="1835696" y="476672"/>
            <a:ext cx="5256584" cy="5040560"/>
          </a:xfrm>
          <a:prstGeom prst="ellipse">
            <a:avLst/>
          </a:prstGeom>
          <a:solidFill>
            <a:srgbClr val="FFFF66"/>
          </a:solidFill>
          <a:ln>
            <a:solidFill>
              <a:srgbClr val="CC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363" name="Picture 3" descr="C:\Users\admin\Desktop\1381695475_41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83768" y="1412776"/>
            <a:ext cx="3810000" cy="3248025"/>
          </a:xfrm>
          <a:prstGeom prst="rect">
            <a:avLst/>
          </a:prstGeom>
          <a:noFill/>
        </p:spPr>
      </p:pic>
      <p:pic>
        <p:nvPicPr>
          <p:cNvPr id="8" name="вторые  слова колоб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7884368" y="980728"/>
            <a:ext cx="304800" cy="304800"/>
          </a:xfrm>
          <a:prstGeom prst="rect">
            <a:avLst/>
          </a:prstGeom>
        </p:spPr>
      </p:pic>
      <p:pic>
        <p:nvPicPr>
          <p:cNvPr id="9" name="третьи   слова колобк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 cstate="print"/>
          <a:stretch>
            <a:fillRect/>
          </a:stretch>
        </p:blipFill>
        <p:spPr>
          <a:xfrm>
            <a:off x="7884368" y="1412776"/>
            <a:ext cx="304800" cy="304800"/>
          </a:xfrm>
          <a:prstGeom prst="rect">
            <a:avLst/>
          </a:prstGeom>
        </p:spPr>
      </p:pic>
      <p:pic>
        <p:nvPicPr>
          <p:cNvPr id="10" name="четвертые  слова колобка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8" cstate="print"/>
          <a:stretch>
            <a:fillRect/>
          </a:stretch>
        </p:blipFill>
        <p:spPr>
          <a:xfrm>
            <a:off x="7884368" y="191683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6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24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986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admin\Desktop\img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9" name="Picture 5" descr="C:\Users\admin\Desktop\1381695475_4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488" y="3000372"/>
            <a:ext cx="3810000" cy="3248025"/>
          </a:xfrm>
          <a:prstGeom prst="rect">
            <a:avLst/>
          </a:prstGeom>
          <a:noFill/>
        </p:spPr>
      </p:pic>
      <p:pic>
        <p:nvPicPr>
          <p:cNvPr id="4" name="пятые  слова колоб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172400" y="62068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6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Desktop\Posevnaya-v-Kuzbasse-goto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09600" y="0"/>
            <a:ext cx="9753600" cy="6858000"/>
          </a:xfrm>
          <a:prstGeom prst="rect">
            <a:avLst/>
          </a:prstGeom>
          <a:noFill/>
        </p:spPr>
      </p:pic>
      <p:pic>
        <p:nvPicPr>
          <p:cNvPr id="3075" name="Picture 3" descr="C:\Users\admin\Desktop\1381695475_4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4293096"/>
            <a:ext cx="2912987" cy="2483321"/>
          </a:xfrm>
          <a:prstGeom prst="rect">
            <a:avLst/>
          </a:prstGeom>
          <a:noFill/>
        </p:spPr>
      </p:pic>
      <p:pic>
        <p:nvPicPr>
          <p:cNvPr id="4" name="шестые  слова колоб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460432" y="54868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6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\Desktop\2548zcbc8698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395520" cy="6857999"/>
          </a:xfrm>
          <a:prstGeom prst="rect">
            <a:avLst/>
          </a:prstGeom>
          <a:noFill/>
        </p:spPr>
      </p:pic>
      <p:pic>
        <p:nvPicPr>
          <p:cNvPr id="5123" name="Picture 3" descr="C:\Users\admin\Desktop\1381695475_4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124744"/>
            <a:ext cx="1604870" cy="1368152"/>
          </a:xfrm>
          <a:prstGeom prst="rect">
            <a:avLst/>
          </a:prstGeom>
          <a:noFill/>
        </p:spPr>
      </p:pic>
      <p:pic>
        <p:nvPicPr>
          <p:cNvPr id="4" name="седьмые  слова колоб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676456" y="47667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6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admin\Desktop\ХЛЕБ\15959-agrarii-nachali-seyatj-ozimye-kuljtury-v-odesskoj-oblasti-b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5496" y="0"/>
            <a:ext cx="9179496" cy="6858000"/>
          </a:xfrm>
          <a:prstGeom prst="rect">
            <a:avLst/>
          </a:prstGeom>
          <a:noFill/>
        </p:spPr>
      </p:pic>
      <p:pic>
        <p:nvPicPr>
          <p:cNvPr id="6146" name="Picture 2" descr="C:\Users\admin\Desktop\e6c0931fb7591841c92640a70915e2d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231796" cy="6858000"/>
          </a:xfrm>
          <a:prstGeom prst="rect">
            <a:avLst/>
          </a:prstGeom>
          <a:noFill/>
        </p:spPr>
      </p:pic>
      <p:pic>
        <p:nvPicPr>
          <p:cNvPr id="6147" name="Picture 3" descr="C:\Users\admin\Desktop\1381695475_4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356992"/>
            <a:ext cx="3810000" cy="3248025"/>
          </a:xfrm>
          <a:prstGeom prst="rect">
            <a:avLst/>
          </a:prstGeom>
          <a:noFill/>
        </p:spPr>
      </p:pic>
      <p:pic>
        <p:nvPicPr>
          <p:cNvPr id="2050" name="Picture 2" descr="C:\Users\admin\Desktop\ХЛЕБ\solnyishklo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52852" y="-171400"/>
            <a:ext cx="3791148" cy="3800783"/>
          </a:xfrm>
          <a:prstGeom prst="rect">
            <a:avLst/>
          </a:prstGeom>
          <a:noFill/>
        </p:spPr>
      </p:pic>
      <p:pic>
        <p:nvPicPr>
          <p:cNvPr id="2051" name="Picture 3" descr="C:\Users\admin\Desktop\ХЛЕБ\1462297968_1436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07704" y="260648"/>
            <a:ext cx="3561184" cy="3222872"/>
          </a:xfrm>
          <a:prstGeom prst="rect">
            <a:avLst/>
          </a:prstGeom>
          <a:noFill/>
        </p:spPr>
      </p:pic>
      <p:pic>
        <p:nvPicPr>
          <p:cNvPr id="7" name="восьмые  слова колоб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8532440" y="602128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284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admin\Desktop\ears-green-cereals-ones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3408"/>
            <a:ext cx="9468544" cy="7101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admin\Desktop\setwalls.ru-645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admin\Desktop\photo3060_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753601" cy="7315201"/>
          </a:xfrm>
          <a:prstGeom prst="rect">
            <a:avLst/>
          </a:prstGeom>
          <a:noFill/>
        </p:spPr>
      </p:pic>
      <p:pic>
        <p:nvPicPr>
          <p:cNvPr id="2051" name="Picture 3" descr="C:\Users\admin\Desktop\1381695475_4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861048"/>
            <a:ext cx="3346552" cy="2852936"/>
          </a:xfrm>
          <a:prstGeom prst="rect">
            <a:avLst/>
          </a:prstGeom>
          <a:noFill/>
        </p:spPr>
      </p:pic>
      <p:pic>
        <p:nvPicPr>
          <p:cNvPr id="6" name="девятые  слова колобка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748464" y="62068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1783</TotalTime>
  <Words>1</Words>
  <Application>Microsoft Office PowerPoint</Application>
  <PresentationFormat>Экран (4:3)</PresentationFormat>
  <Paragraphs>1</Paragraphs>
  <Slides>18</Slides>
  <Notes>0</Notes>
  <HiddenSlides>0</HiddenSlides>
  <MMClips>14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60</cp:revision>
  <dcterms:created xsi:type="dcterms:W3CDTF">2018-04-08T11:45:19Z</dcterms:created>
  <dcterms:modified xsi:type="dcterms:W3CDTF">2018-11-21T05:49:07Z</dcterms:modified>
</cp:coreProperties>
</file>