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9" r:id="rId3"/>
    <p:sldId id="263" r:id="rId4"/>
    <p:sldId id="264" r:id="rId5"/>
    <p:sldId id="266" r:id="rId6"/>
    <p:sldId id="267" r:id="rId7"/>
    <p:sldId id="265" r:id="rId8"/>
    <p:sldId id="268" r:id="rId9"/>
    <p:sldId id="256" r:id="rId10"/>
    <p:sldId id="262" r:id="rId11"/>
    <p:sldId id="258" r:id="rId12"/>
    <p:sldId id="259" r:id="rId13"/>
    <p:sldId id="260" r:id="rId14"/>
    <p:sldId id="26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0" name="AutoShape 4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2" name="AutoShape 6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4" name="AutoShape 8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6" name="Picture 10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3705736"/>
            <a:ext cx="2428860" cy="3152263"/>
          </a:xfrm>
          <a:prstGeom prst="rect">
            <a:avLst/>
          </a:prstGeom>
          <a:noFill/>
        </p:spPr>
      </p:pic>
      <p:pic>
        <p:nvPicPr>
          <p:cNvPr id="14348" name="Picture 12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0" y="4000500"/>
            <a:ext cx="2462213" cy="2857500"/>
          </a:xfrm>
          <a:prstGeom prst="rect">
            <a:avLst/>
          </a:prstGeom>
          <a:noFill/>
        </p:spPr>
      </p:pic>
      <p:pic>
        <p:nvPicPr>
          <p:cNvPr id="14350" name="Picture 14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9520" y="3071810"/>
            <a:ext cx="1714480" cy="3500462"/>
          </a:xfrm>
          <a:prstGeom prst="rect">
            <a:avLst/>
          </a:prstGeom>
          <a:noFill/>
        </p:spPr>
      </p:pic>
      <p:sp>
        <p:nvSpPr>
          <p:cNvPr id="14352" name="AutoShape 16" descr="http://www.baby.ru/storage/2/f/7/a/139259.453222.jpeg"/>
          <p:cNvSpPr>
            <a:spLocks noChangeAspect="1" noChangeArrowheads="1"/>
          </p:cNvSpPr>
          <p:nvPr/>
        </p:nvSpPr>
        <p:spPr bwMode="auto">
          <a:xfrm>
            <a:off x="155575" y="-2705100"/>
            <a:ext cx="4733925" cy="5638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54" name="AutoShape 18" descr="http://www.baby.ru/storage/2/f/7/a/139259.453222.jpeg"/>
          <p:cNvSpPr>
            <a:spLocks noChangeAspect="1" noChangeArrowheads="1"/>
          </p:cNvSpPr>
          <p:nvPr/>
        </p:nvSpPr>
        <p:spPr bwMode="auto">
          <a:xfrm>
            <a:off x="155575" y="-2705100"/>
            <a:ext cx="4733925" cy="5638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42844" y="0"/>
            <a:ext cx="92869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6000" dirty="0" smtClean="0">
                <a:solidFill>
                  <a:schemeClr val="bg1"/>
                </a:solidFill>
              </a:rPr>
              <a:t>Составила:          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6000" dirty="0" smtClean="0">
                <a:solidFill>
                  <a:schemeClr val="bg1"/>
                </a:solidFill>
              </a:rPr>
              <a:t> учитель </a:t>
            </a:r>
            <a:r>
              <a:rPr lang="ru-RU" sz="6000" dirty="0" err="1" smtClean="0">
                <a:solidFill>
                  <a:schemeClr val="bg1"/>
                </a:solidFill>
              </a:rPr>
              <a:t>нач</a:t>
            </a:r>
            <a:r>
              <a:rPr lang="ru-RU" sz="6000" dirty="0" smtClean="0">
                <a:solidFill>
                  <a:schemeClr val="bg1"/>
                </a:solidFill>
              </a:rPr>
              <a:t>. </a:t>
            </a:r>
            <a:r>
              <a:rPr lang="ru-RU" sz="6000" dirty="0" err="1" smtClean="0">
                <a:solidFill>
                  <a:schemeClr val="bg1"/>
                </a:solidFill>
              </a:rPr>
              <a:t>кл</a:t>
            </a:r>
            <a:r>
              <a:rPr lang="ru-RU" sz="6000" dirty="0" smtClean="0">
                <a:solidFill>
                  <a:schemeClr val="bg1"/>
                </a:solidFill>
              </a:rPr>
              <a:t>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6000" dirty="0" smtClean="0">
                <a:solidFill>
                  <a:schemeClr val="bg1"/>
                </a:solidFill>
              </a:rPr>
              <a:t>МБОУ СОШ №14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6000" dirty="0" smtClean="0">
                <a:solidFill>
                  <a:schemeClr val="bg1"/>
                </a:solidFill>
              </a:rPr>
              <a:t>Гаджиева Х.М.</a:t>
            </a:r>
            <a:r>
              <a:rPr lang="ru-RU" sz="6000" dirty="0" smtClean="0">
                <a:solidFill>
                  <a:schemeClr val="bg1"/>
                </a:solidFill>
              </a:rPr>
              <a:t> </a:t>
            </a:r>
            <a:endParaRPr lang="ru-RU" sz="6000" dirty="0" smtClean="0">
              <a:solidFill>
                <a:schemeClr val="bg1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0" name="AutoShape 4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2" name="AutoShape 6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4" name="AutoShape 8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6" name="Picture 10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184940" y="3705737"/>
            <a:ext cx="2390775" cy="2857500"/>
          </a:xfrm>
          <a:prstGeom prst="rect">
            <a:avLst/>
          </a:prstGeom>
          <a:noFill/>
        </p:spPr>
      </p:pic>
      <p:pic>
        <p:nvPicPr>
          <p:cNvPr id="14348" name="Picture 12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4000500"/>
            <a:ext cx="2390775" cy="2857500"/>
          </a:xfrm>
          <a:prstGeom prst="rect">
            <a:avLst/>
          </a:prstGeom>
          <a:noFill/>
        </p:spPr>
      </p:pic>
      <p:pic>
        <p:nvPicPr>
          <p:cNvPr id="14350" name="Picture 14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3225" y="3071810"/>
            <a:ext cx="2390775" cy="2857500"/>
          </a:xfrm>
          <a:prstGeom prst="rect">
            <a:avLst/>
          </a:prstGeom>
          <a:noFill/>
        </p:spPr>
      </p:pic>
      <p:sp>
        <p:nvSpPr>
          <p:cNvPr id="14352" name="AutoShape 16" descr="http://www.baby.ru/storage/2/f/7/a/139259.453222.jpeg"/>
          <p:cNvSpPr>
            <a:spLocks noChangeAspect="1" noChangeArrowheads="1"/>
          </p:cNvSpPr>
          <p:nvPr/>
        </p:nvSpPr>
        <p:spPr bwMode="auto">
          <a:xfrm>
            <a:off x="155575" y="-2705100"/>
            <a:ext cx="4733925" cy="5638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54" name="AutoShape 18" descr="http://www.baby.ru/storage/2/f/7/a/139259.453222.jpeg"/>
          <p:cNvSpPr>
            <a:spLocks noChangeAspect="1" noChangeArrowheads="1"/>
          </p:cNvSpPr>
          <p:nvPr/>
        </p:nvSpPr>
        <p:spPr bwMode="auto">
          <a:xfrm>
            <a:off x="155575" y="-2705100"/>
            <a:ext cx="4733925" cy="5638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55" name="Picture 19" descr="D:\_SYS_\1\Рабочий стол\139259.453222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643314"/>
            <a:ext cx="1706563" cy="20320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142844" y="0"/>
            <a:ext cx="928694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5800" b="1" dirty="0" smtClean="0">
                <a:solidFill>
                  <a:schemeClr val="bg1"/>
                </a:solidFill>
              </a:rPr>
              <a:t>На ветке 10 синиц.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5800" b="1" dirty="0" smtClean="0">
                <a:solidFill>
                  <a:schemeClr val="bg1"/>
                </a:solidFill>
              </a:rPr>
              <a:t> 6 синиц улетели.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5800" b="1" dirty="0" smtClean="0">
                <a:solidFill>
                  <a:schemeClr val="bg1"/>
                </a:solidFill>
              </a:rPr>
              <a:t>Сколько осталось?</a:t>
            </a:r>
            <a:r>
              <a:rPr lang="ru-RU" sz="8800" dirty="0" smtClean="0"/>
              <a:t> </a:t>
            </a:r>
            <a:endParaRPr lang="ru-RU" sz="88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0" name="AutoShape 4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2" name="AutoShape 6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4" name="AutoShape 8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6" name="Picture 10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184940" y="3705737"/>
            <a:ext cx="2390775" cy="2857500"/>
          </a:xfrm>
          <a:prstGeom prst="rect">
            <a:avLst/>
          </a:prstGeom>
          <a:noFill/>
        </p:spPr>
      </p:pic>
      <p:pic>
        <p:nvPicPr>
          <p:cNvPr id="14348" name="Picture 12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4000500"/>
            <a:ext cx="2390775" cy="2857500"/>
          </a:xfrm>
          <a:prstGeom prst="rect">
            <a:avLst/>
          </a:prstGeom>
          <a:noFill/>
        </p:spPr>
      </p:pic>
      <p:pic>
        <p:nvPicPr>
          <p:cNvPr id="14350" name="Picture 14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3225" y="3071810"/>
            <a:ext cx="2390775" cy="2857500"/>
          </a:xfrm>
          <a:prstGeom prst="rect">
            <a:avLst/>
          </a:prstGeom>
          <a:noFill/>
        </p:spPr>
      </p:pic>
      <p:sp>
        <p:nvSpPr>
          <p:cNvPr id="14352" name="AutoShape 16" descr="http://www.baby.ru/storage/2/f/7/a/139259.453222.jpeg"/>
          <p:cNvSpPr>
            <a:spLocks noChangeAspect="1" noChangeArrowheads="1"/>
          </p:cNvSpPr>
          <p:nvPr/>
        </p:nvSpPr>
        <p:spPr bwMode="auto">
          <a:xfrm>
            <a:off x="155575" y="-2705100"/>
            <a:ext cx="4733925" cy="5638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54" name="AutoShape 18" descr="http://www.baby.ru/storage/2/f/7/a/139259.453222.jpeg"/>
          <p:cNvSpPr>
            <a:spLocks noChangeAspect="1" noChangeArrowheads="1"/>
          </p:cNvSpPr>
          <p:nvPr/>
        </p:nvSpPr>
        <p:spPr bwMode="auto">
          <a:xfrm>
            <a:off x="155575" y="-2705100"/>
            <a:ext cx="4733925" cy="5638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55" name="Picture 19" descr="D:\_SYS_\1\Рабочий стол\139259.453222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643314"/>
            <a:ext cx="1706563" cy="20320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142844" y="0"/>
            <a:ext cx="9001156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7200" b="1" dirty="0" smtClean="0">
                <a:solidFill>
                  <a:schemeClr val="bg1"/>
                </a:solidFill>
              </a:rPr>
              <a:t>У Артёма 9 копеек.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7200" b="1" dirty="0" smtClean="0">
                <a:solidFill>
                  <a:schemeClr val="bg1"/>
                </a:solidFill>
              </a:rPr>
              <a:t>Он нашёл 1 копейку. Сколько стало?</a:t>
            </a:r>
            <a:r>
              <a:rPr lang="ru-RU" sz="7200" dirty="0" smtClean="0">
                <a:solidFill>
                  <a:schemeClr val="bg1"/>
                </a:solidFill>
              </a:rPr>
              <a:t> </a:t>
            </a: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> </a:t>
            </a:r>
            <a:r>
              <a:rPr lang="ru-RU" sz="8800" dirty="0" smtClean="0"/>
              <a:t> </a:t>
            </a:r>
            <a:endParaRPr lang="ru-RU" sz="88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0" name="AutoShape 4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2" name="AutoShape 6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4" name="AutoShape 8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6" name="Picture 10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184940" y="3705737"/>
            <a:ext cx="2390775" cy="2857500"/>
          </a:xfrm>
          <a:prstGeom prst="rect">
            <a:avLst/>
          </a:prstGeom>
          <a:noFill/>
        </p:spPr>
      </p:pic>
      <p:pic>
        <p:nvPicPr>
          <p:cNvPr id="14348" name="Picture 12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4000500"/>
            <a:ext cx="2390775" cy="2857500"/>
          </a:xfrm>
          <a:prstGeom prst="rect">
            <a:avLst/>
          </a:prstGeom>
          <a:noFill/>
        </p:spPr>
      </p:pic>
      <p:pic>
        <p:nvPicPr>
          <p:cNvPr id="14350" name="Picture 14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3225" y="3071810"/>
            <a:ext cx="2390775" cy="2857500"/>
          </a:xfrm>
          <a:prstGeom prst="rect">
            <a:avLst/>
          </a:prstGeom>
          <a:noFill/>
        </p:spPr>
      </p:pic>
      <p:sp>
        <p:nvSpPr>
          <p:cNvPr id="14352" name="AutoShape 16" descr="http://www.baby.ru/storage/2/f/7/a/139259.453222.jpeg"/>
          <p:cNvSpPr>
            <a:spLocks noChangeAspect="1" noChangeArrowheads="1"/>
          </p:cNvSpPr>
          <p:nvPr/>
        </p:nvSpPr>
        <p:spPr bwMode="auto">
          <a:xfrm>
            <a:off x="155575" y="-2705100"/>
            <a:ext cx="4733925" cy="5638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54" name="AutoShape 18" descr="http://www.baby.ru/storage/2/f/7/a/139259.453222.jpeg"/>
          <p:cNvSpPr>
            <a:spLocks noChangeAspect="1" noChangeArrowheads="1"/>
          </p:cNvSpPr>
          <p:nvPr/>
        </p:nvSpPr>
        <p:spPr bwMode="auto">
          <a:xfrm>
            <a:off x="155575" y="-2705100"/>
            <a:ext cx="4733925" cy="5638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55" name="Picture 19" descr="D:\_SYS_\1\Рабочий стол\139259.453222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643314"/>
            <a:ext cx="1706563" cy="20320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142844" y="0"/>
            <a:ext cx="928694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6600" b="1" dirty="0" smtClean="0">
                <a:solidFill>
                  <a:schemeClr val="bg1"/>
                </a:solidFill>
              </a:rPr>
              <a:t>В классе 9 мальчиков,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6600" b="1" dirty="0" smtClean="0">
                <a:solidFill>
                  <a:schemeClr val="bg1"/>
                </a:solidFill>
              </a:rPr>
              <a:t>а девочек на 4 меньше. Сколько девочек?</a:t>
            </a:r>
            <a:r>
              <a:rPr lang="ru-RU" sz="6000" b="1" dirty="0" smtClean="0"/>
              <a:t> </a:t>
            </a: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> </a:t>
            </a:r>
            <a:r>
              <a:rPr lang="ru-RU" sz="8800" dirty="0" smtClean="0"/>
              <a:t> </a:t>
            </a:r>
            <a:endParaRPr lang="ru-RU" sz="88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0" name="AutoShape 4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2" name="AutoShape 6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4" name="AutoShape 8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6" name="Picture 10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184940" y="3705737"/>
            <a:ext cx="2390775" cy="2857500"/>
          </a:xfrm>
          <a:prstGeom prst="rect">
            <a:avLst/>
          </a:prstGeom>
          <a:noFill/>
        </p:spPr>
      </p:pic>
      <p:pic>
        <p:nvPicPr>
          <p:cNvPr id="14348" name="Picture 12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4000500"/>
            <a:ext cx="2390775" cy="2857500"/>
          </a:xfrm>
          <a:prstGeom prst="rect">
            <a:avLst/>
          </a:prstGeom>
          <a:noFill/>
        </p:spPr>
      </p:pic>
      <p:pic>
        <p:nvPicPr>
          <p:cNvPr id="14350" name="Picture 14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3225" y="3071810"/>
            <a:ext cx="2390775" cy="2857500"/>
          </a:xfrm>
          <a:prstGeom prst="rect">
            <a:avLst/>
          </a:prstGeom>
          <a:noFill/>
        </p:spPr>
      </p:pic>
      <p:sp>
        <p:nvSpPr>
          <p:cNvPr id="14352" name="AutoShape 16" descr="http://www.baby.ru/storage/2/f/7/a/139259.453222.jpeg"/>
          <p:cNvSpPr>
            <a:spLocks noChangeAspect="1" noChangeArrowheads="1"/>
          </p:cNvSpPr>
          <p:nvPr/>
        </p:nvSpPr>
        <p:spPr bwMode="auto">
          <a:xfrm>
            <a:off x="155575" y="-2705100"/>
            <a:ext cx="4733925" cy="5638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54" name="AutoShape 18" descr="http://www.baby.ru/storage/2/f/7/a/139259.453222.jpeg"/>
          <p:cNvSpPr>
            <a:spLocks noChangeAspect="1" noChangeArrowheads="1"/>
          </p:cNvSpPr>
          <p:nvPr/>
        </p:nvSpPr>
        <p:spPr bwMode="auto">
          <a:xfrm>
            <a:off x="155575" y="-2705100"/>
            <a:ext cx="4733925" cy="5638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55" name="Picture 19" descr="D:\_SYS_\1\Рабочий стол\139259.453222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643314"/>
            <a:ext cx="1706563" cy="20320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142844" y="0"/>
            <a:ext cx="928694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6600" b="1" dirty="0" smtClean="0">
                <a:solidFill>
                  <a:schemeClr val="bg1"/>
                </a:solidFill>
              </a:rPr>
              <a:t>На столе лежит 6 книг, а тетрадей на 2 больше. Сколько тетрадей?</a:t>
            </a:r>
            <a:r>
              <a:rPr lang="ru-RU" sz="6600" dirty="0" smtClean="0"/>
              <a:t>  </a:t>
            </a:r>
            <a:r>
              <a:rPr lang="ru-RU" sz="6000" b="1" dirty="0" smtClean="0"/>
              <a:t> </a:t>
            </a: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> </a:t>
            </a:r>
            <a:r>
              <a:rPr lang="ru-RU" sz="8800" dirty="0" smtClean="0"/>
              <a:t> </a:t>
            </a:r>
            <a:endParaRPr lang="ru-RU" sz="88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0" name="AutoShape 4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2" name="AutoShape 6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4" name="AutoShape 8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6" name="Picture 10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184940" y="3705737"/>
            <a:ext cx="2390775" cy="2857500"/>
          </a:xfrm>
          <a:prstGeom prst="rect">
            <a:avLst/>
          </a:prstGeom>
          <a:noFill/>
        </p:spPr>
      </p:pic>
      <p:pic>
        <p:nvPicPr>
          <p:cNvPr id="14348" name="Picture 12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4000500"/>
            <a:ext cx="2390775" cy="2857500"/>
          </a:xfrm>
          <a:prstGeom prst="rect">
            <a:avLst/>
          </a:prstGeom>
          <a:noFill/>
        </p:spPr>
      </p:pic>
      <p:pic>
        <p:nvPicPr>
          <p:cNvPr id="14350" name="Picture 14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3225" y="3071810"/>
            <a:ext cx="2390775" cy="2857500"/>
          </a:xfrm>
          <a:prstGeom prst="rect">
            <a:avLst/>
          </a:prstGeom>
          <a:noFill/>
        </p:spPr>
      </p:pic>
      <p:sp>
        <p:nvSpPr>
          <p:cNvPr id="14352" name="AutoShape 16" descr="http://www.baby.ru/storage/2/f/7/a/139259.453222.jpeg"/>
          <p:cNvSpPr>
            <a:spLocks noChangeAspect="1" noChangeArrowheads="1"/>
          </p:cNvSpPr>
          <p:nvPr/>
        </p:nvSpPr>
        <p:spPr bwMode="auto">
          <a:xfrm>
            <a:off x="155575" y="-2705100"/>
            <a:ext cx="4733925" cy="5638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54" name="AutoShape 18" descr="http://www.baby.ru/storage/2/f/7/a/139259.453222.jpeg"/>
          <p:cNvSpPr>
            <a:spLocks noChangeAspect="1" noChangeArrowheads="1"/>
          </p:cNvSpPr>
          <p:nvPr/>
        </p:nvSpPr>
        <p:spPr bwMode="auto">
          <a:xfrm>
            <a:off x="155575" y="-2705100"/>
            <a:ext cx="4733925" cy="5638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55" name="Picture 19" descr="D:\_SYS_\1\Рабочий стол\139259.453222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643314"/>
            <a:ext cx="1706563" cy="20320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142844" y="0"/>
            <a:ext cx="928694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6600" b="1" dirty="0" smtClean="0">
                <a:solidFill>
                  <a:schemeClr val="bg1"/>
                </a:solidFill>
              </a:rPr>
              <a:t>Костя получил 5 оценок. Из них 4- пятёрки. Сколько четвёрток?</a:t>
            </a:r>
            <a:r>
              <a:rPr lang="ru-RU" sz="6600" dirty="0" smtClean="0"/>
              <a:t> </a:t>
            </a:r>
            <a:br>
              <a:rPr lang="ru-RU" sz="6600" dirty="0" smtClean="0"/>
            </a:br>
            <a:r>
              <a:rPr lang="ru-RU" sz="6600" dirty="0" smtClean="0"/>
              <a:t> </a:t>
            </a:r>
            <a:r>
              <a:rPr lang="ru-RU" sz="6000" dirty="0" smtClean="0"/>
              <a:t> </a:t>
            </a:r>
            <a:br>
              <a:rPr lang="ru-RU" sz="6000" dirty="0" smtClean="0"/>
            </a:br>
            <a:r>
              <a:rPr lang="ru-RU" sz="6000" dirty="0" smtClean="0"/>
              <a:t> </a:t>
            </a:r>
            <a:r>
              <a:rPr lang="ru-RU" sz="8800" dirty="0" smtClean="0"/>
              <a:t> </a:t>
            </a:r>
            <a:endParaRPr lang="ru-RU" sz="88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0" name="AutoShape 4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2" name="AutoShape 6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4" name="AutoShape 8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6" name="Picture 10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184940" y="3705737"/>
            <a:ext cx="2390775" cy="2857500"/>
          </a:xfrm>
          <a:prstGeom prst="rect">
            <a:avLst/>
          </a:prstGeom>
          <a:noFill/>
        </p:spPr>
      </p:pic>
      <p:pic>
        <p:nvPicPr>
          <p:cNvPr id="14348" name="Picture 12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4000500"/>
            <a:ext cx="2390775" cy="2857500"/>
          </a:xfrm>
          <a:prstGeom prst="rect">
            <a:avLst/>
          </a:prstGeom>
          <a:noFill/>
        </p:spPr>
      </p:pic>
      <p:pic>
        <p:nvPicPr>
          <p:cNvPr id="14350" name="Picture 14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3225" y="3071810"/>
            <a:ext cx="2390775" cy="2857500"/>
          </a:xfrm>
          <a:prstGeom prst="rect">
            <a:avLst/>
          </a:prstGeom>
          <a:noFill/>
        </p:spPr>
      </p:pic>
      <p:sp>
        <p:nvSpPr>
          <p:cNvPr id="14352" name="AutoShape 16" descr="http://www.baby.ru/storage/2/f/7/a/139259.453222.jpeg"/>
          <p:cNvSpPr>
            <a:spLocks noChangeAspect="1" noChangeArrowheads="1"/>
          </p:cNvSpPr>
          <p:nvPr/>
        </p:nvSpPr>
        <p:spPr bwMode="auto">
          <a:xfrm>
            <a:off x="155575" y="-2705100"/>
            <a:ext cx="4733925" cy="5638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54" name="AutoShape 18" descr="http://www.baby.ru/storage/2/f/7/a/139259.453222.jpeg"/>
          <p:cNvSpPr>
            <a:spLocks noChangeAspect="1" noChangeArrowheads="1"/>
          </p:cNvSpPr>
          <p:nvPr/>
        </p:nvSpPr>
        <p:spPr bwMode="auto">
          <a:xfrm>
            <a:off x="155575" y="-2705100"/>
            <a:ext cx="4733925" cy="5638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55" name="Picture 19" descr="D:\_SYS_\1\Рабочий стол\139259.453222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643314"/>
            <a:ext cx="1706563" cy="20320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0" y="0"/>
            <a:ext cx="942978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4800" b="1" dirty="0" smtClean="0">
                <a:solidFill>
                  <a:schemeClr val="bg1"/>
                </a:solidFill>
              </a:rPr>
              <a:t>Костя получил на математике 1 пятёрку, на чтении ещё 2 пятёрки,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4800" b="1" dirty="0" smtClean="0">
                <a:solidFill>
                  <a:schemeClr val="bg1"/>
                </a:solidFill>
              </a:rPr>
              <a:t>а на музыке ещё 1 пятерку.                          Сколько всего оценок?</a:t>
            </a:r>
            <a:r>
              <a:rPr lang="ru-RU" sz="6600" dirty="0" smtClean="0"/>
              <a:t> </a:t>
            </a:r>
            <a:br>
              <a:rPr lang="ru-RU" sz="6600" dirty="0" smtClean="0"/>
            </a:br>
            <a:r>
              <a:rPr lang="ru-RU" sz="6600" dirty="0" smtClean="0"/>
              <a:t> </a:t>
            </a:r>
            <a:r>
              <a:rPr lang="ru-RU" sz="6000" dirty="0" smtClean="0"/>
              <a:t> </a:t>
            </a:r>
            <a:br>
              <a:rPr lang="ru-RU" sz="6000" dirty="0" smtClean="0"/>
            </a:br>
            <a:r>
              <a:rPr lang="ru-RU" sz="6000" dirty="0" smtClean="0"/>
              <a:t> </a:t>
            </a:r>
            <a:r>
              <a:rPr lang="ru-RU" sz="8800" dirty="0" smtClean="0"/>
              <a:t> </a:t>
            </a:r>
            <a:endParaRPr lang="ru-RU" sz="88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0" name="AutoShape 4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2" name="AutoShape 6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4" name="AutoShape 8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6" name="Picture 10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4000500"/>
            <a:ext cx="2390775" cy="2857500"/>
          </a:xfrm>
          <a:prstGeom prst="rect">
            <a:avLst/>
          </a:prstGeom>
          <a:noFill/>
        </p:spPr>
      </p:pic>
      <p:pic>
        <p:nvPicPr>
          <p:cNvPr id="14348" name="Picture 12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68" y="4000500"/>
            <a:ext cx="2390775" cy="2857500"/>
          </a:xfrm>
          <a:prstGeom prst="rect">
            <a:avLst/>
          </a:prstGeom>
          <a:noFill/>
        </p:spPr>
      </p:pic>
      <p:pic>
        <p:nvPicPr>
          <p:cNvPr id="14350" name="Picture 14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3225" y="3786190"/>
            <a:ext cx="2390775" cy="2857500"/>
          </a:xfrm>
          <a:prstGeom prst="rect">
            <a:avLst/>
          </a:prstGeom>
          <a:noFill/>
        </p:spPr>
      </p:pic>
      <p:sp>
        <p:nvSpPr>
          <p:cNvPr id="14352" name="AutoShape 16" descr="http://www.baby.ru/storage/2/f/7/a/139259.453222.jpeg"/>
          <p:cNvSpPr>
            <a:spLocks noChangeAspect="1" noChangeArrowheads="1"/>
          </p:cNvSpPr>
          <p:nvPr/>
        </p:nvSpPr>
        <p:spPr bwMode="auto">
          <a:xfrm>
            <a:off x="155575" y="-2705100"/>
            <a:ext cx="4733925" cy="5638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54" name="AutoShape 18" descr="http://www.baby.ru/storage/2/f/7/a/139259.453222.jpeg"/>
          <p:cNvSpPr>
            <a:spLocks noChangeAspect="1" noChangeArrowheads="1"/>
          </p:cNvSpPr>
          <p:nvPr/>
        </p:nvSpPr>
        <p:spPr bwMode="auto">
          <a:xfrm>
            <a:off x="155575" y="-2705100"/>
            <a:ext cx="4733925" cy="5638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0" y="0"/>
            <a:ext cx="9429784" cy="7417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6400" b="1" dirty="0" smtClean="0">
                <a:solidFill>
                  <a:schemeClr val="bg1"/>
                </a:solidFill>
              </a:rPr>
              <a:t>У Любы 3 марки, у Лены 7 марок. На сколько у Любы меньше, чем у Лены</a:t>
            </a:r>
            <a:r>
              <a:rPr lang="ru-RU" sz="4800" b="1" dirty="0" smtClean="0">
                <a:solidFill>
                  <a:schemeClr val="bg1"/>
                </a:solidFill>
              </a:rPr>
              <a:t>?</a:t>
            </a:r>
            <a:r>
              <a:rPr lang="ru-RU" sz="4800" b="1" dirty="0" smtClean="0"/>
              <a:t> 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> </a:t>
            </a:r>
            <a:r>
              <a:rPr lang="ru-RU" sz="6600" dirty="0" smtClean="0"/>
              <a:t> </a:t>
            </a:r>
            <a:br>
              <a:rPr lang="ru-RU" sz="6600" dirty="0" smtClean="0"/>
            </a:br>
            <a:r>
              <a:rPr lang="ru-RU" sz="6600" dirty="0" smtClean="0"/>
              <a:t> </a:t>
            </a:r>
            <a:r>
              <a:rPr lang="ru-RU" sz="6000" dirty="0" smtClean="0"/>
              <a:t> </a:t>
            </a:r>
            <a:br>
              <a:rPr lang="ru-RU" sz="6000" dirty="0" smtClean="0"/>
            </a:br>
            <a:r>
              <a:rPr lang="ru-RU" sz="6000" dirty="0" smtClean="0"/>
              <a:t> </a:t>
            </a:r>
            <a:r>
              <a:rPr lang="ru-RU" sz="8800" dirty="0" smtClean="0"/>
              <a:t> </a:t>
            </a:r>
            <a:endParaRPr lang="ru-RU" sz="88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Составь выражение по рисунку</a:t>
            </a:r>
            <a:endParaRPr lang="ru-RU" dirty="0"/>
          </a:p>
        </p:txBody>
      </p:sp>
      <p:pic>
        <p:nvPicPr>
          <p:cNvPr id="1026" name="Picture 2" descr="&amp;Acy;&amp;ncy;&amp;icy;&amp;mcy;&amp;acy;&amp;shcy;&amp;kcy;&amp;icy;, &amp;kcy;&amp;acy;&amp;rcy;&amp;tcy;&amp;icy;&amp;ncy;&amp;kcy;&amp;acy; 2425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714488"/>
            <a:ext cx="1990725" cy="1924051"/>
          </a:xfrm>
          <a:prstGeom prst="rect">
            <a:avLst/>
          </a:prstGeom>
          <a:noFill/>
        </p:spPr>
      </p:pic>
      <p:pic>
        <p:nvPicPr>
          <p:cNvPr id="1028" name="Picture 4" descr="&amp;Acy;&amp;ncy;&amp;icy;&amp;mcy;&amp;acy;&amp;shcy;&amp;kcy;&amp;icy;, &amp;kcy;&amp;acy;&amp;rcy;&amp;tcy;&amp;icy;&amp;ncy;&amp;kcy;&amp;acy; 2425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1571612"/>
            <a:ext cx="1990725" cy="1924051"/>
          </a:xfrm>
          <a:prstGeom prst="rect">
            <a:avLst/>
          </a:prstGeom>
          <a:noFill/>
        </p:spPr>
      </p:pic>
      <p:pic>
        <p:nvPicPr>
          <p:cNvPr id="1030" name="Picture 6" descr="&amp;Acy;&amp;ncy;&amp;icy;&amp;mcy;&amp;acy;&amp;shcy;&amp;kcy;&amp;icy;, &amp;kcy;&amp;acy;&amp;rcy;&amp;tcy;&amp;icy;&amp;ncy;&amp;kcy;&amp;acy; 2425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3429000"/>
            <a:ext cx="1990725" cy="1924051"/>
          </a:xfrm>
          <a:prstGeom prst="rect">
            <a:avLst/>
          </a:prstGeom>
          <a:noFill/>
        </p:spPr>
      </p:pic>
      <p:pic>
        <p:nvPicPr>
          <p:cNvPr id="1032" name="Picture 8" descr="&amp;Acy;&amp;ncy;&amp;icy;&amp;mcy;&amp;acy;&amp;shcy;&amp;kcy;&amp;icy;, &amp;kcy;&amp;acy;&amp;rcy;&amp;tcy;&amp;icy;&amp;ncy;&amp;kcy;&amp;acy; 2417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38" y="1285861"/>
            <a:ext cx="2980525" cy="2571768"/>
          </a:xfrm>
          <a:prstGeom prst="rect">
            <a:avLst/>
          </a:prstGeom>
          <a:noFill/>
        </p:spPr>
      </p:pic>
      <p:pic>
        <p:nvPicPr>
          <p:cNvPr id="7" name="Picture 8" descr="&amp;Acy;&amp;ncy;&amp;icy;&amp;mcy;&amp;acy;&amp;shcy;&amp;kcy;&amp;icy;, &amp;kcy;&amp;acy;&amp;rcy;&amp;tcy;&amp;icy;&amp;ncy;&amp;kcy;&amp;acy; 2417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3357562"/>
            <a:ext cx="2980525" cy="2571768"/>
          </a:xfrm>
          <a:prstGeom prst="rect">
            <a:avLst/>
          </a:prstGeom>
          <a:noFill/>
        </p:spPr>
      </p:pic>
      <p:pic>
        <p:nvPicPr>
          <p:cNvPr id="8" name="Picture 8" descr="&amp;Acy;&amp;ncy;&amp;icy;&amp;mcy;&amp;acy;&amp;shcy;&amp;kcy;&amp;icy;, &amp;kcy;&amp;acy;&amp;rcy;&amp;tcy;&amp;icy;&amp;ncy;&amp;kcy;&amp;acy; 2417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63475" y="3643314"/>
            <a:ext cx="2980525" cy="2571768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2246132" y="5445552"/>
            <a:ext cx="3163045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8800" b="1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3+3=6</a:t>
            </a:r>
            <a:endParaRPr lang="ru-RU" sz="88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0" name="AutoShape 4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2" name="AutoShape 6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4" name="AutoShape 8" descr="Animated Rabb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6" name="Picture 10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928670"/>
            <a:ext cx="2390775" cy="2857500"/>
          </a:xfrm>
          <a:prstGeom prst="rect">
            <a:avLst/>
          </a:prstGeom>
          <a:noFill/>
        </p:spPr>
      </p:pic>
      <p:pic>
        <p:nvPicPr>
          <p:cNvPr id="14348" name="Picture 12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0"/>
            <a:ext cx="2390775" cy="2857500"/>
          </a:xfrm>
          <a:prstGeom prst="rect">
            <a:avLst/>
          </a:prstGeom>
          <a:noFill/>
        </p:spPr>
      </p:pic>
      <p:pic>
        <p:nvPicPr>
          <p:cNvPr id="14350" name="Picture 14" descr="http://cka3kapro.narod.ru/images/Skazochniy-zaya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2714620"/>
            <a:ext cx="2390775" cy="2857500"/>
          </a:xfrm>
          <a:prstGeom prst="rect">
            <a:avLst/>
          </a:prstGeom>
          <a:noFill/>
        </p:spPr>
      </p:pic>
      <p:sp>
        <p:nvSpPr>
          <p:cNvPr id="14352" name="AutoShape 16" descr="http://www.baby.ru/storage/2/f/7/a/139259.453222.jpeg"/>
          <p:cNvSpPr>
            <a:spLocks noChangeAspect="1" noChangeArrowheads="1"/>
          </p:cNvSpPr>
          <p:nvPr/>
        </p:nvSpPr>
        <p:spPr bwMode="auto">
          <a:xfrm>
            <a:off x="155575" y="-2705100"/>
            <a:ext cx="4733925" cy="5638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54" name="AutoShape 18" descr="http://www.baby.ru/storage/2/f/7/a/139259.453222.jpeg"/>
          <p:cNvSpPr>
            <a:spLocks noChangeAspect="1" noChangeArrowheads="1"/>
          </p:cNvSpPr>
          <p:nvPr/>
        </p:nvSpPr>
        <p:spPr bwMode="auto">
          <a:xfrm>
            <a:off x="155575" y="-2705100"/>
            <a:ext cx="4733925" cy="5638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55" name="Picture 19" descr="D:\_SYS_\1\Рабочий стол\139259.453222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643314"/>
            <a:ext cx="1706563" cy="2032000"/>
          </a:xfrm>
          <a:prstGeom prst="rect">
            <a:avLst/>
          </a:prstGeom>
          <a:noFill/>
        </p:spPr>
      </p:pic>
      <p:pic>
        <p:nvPicPr>
          <p:cNvPr id="14356" name="Picture 20" descr="D:\_SYS_\1\Рабочий стол\139259.453222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714356"/>
            <a:ext cx="1706563" cy="20320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2981144" y="5058202"/>
            <a:ext cx="3163045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8800" b="1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2+3=5</a:t>
            </a:r>
            <a:endParaRPr lang="ru-RU" sz="88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</a:t>
            </a:r>
            <a:endParaRPr lang="ru-RU" dirty="0"/>
          </a:p>
        </p:txBody>
      </p:sp>
      <p:pic>
        <p:nvPicPr>
          <p:cNvPr id="15362" name="Picture 2" descr="&amp;Pcy;&amp;icy;&amp;ncy;&amp;gcy;&amp;vcy;&amp;icy;&amp;ncy;&amp;ycy; &amp;Mcy;&amp;acy;&amp;dcy;&amp;acy;&amp;gcy;&amp;acy;&amp;scy;&amp;kcy;&amp;acy;&amp;rcy;&amp;acy;: &amp;CHcy;&amp;ucy;&amp;dcy;&amp;iecy;&amp;scy;&amp;acy; &amp;ncy;&amp;acy; &amp;lcy;&amp;softcy;&amp;dcy;&amp;ucy; (2009/SATRip). &amp;Scy;&amp;kcy;&amp;acy;&amp;chcy;&amp;acy;&amp;tcy;&amp;softcy; &amp;bcy;&amp;iecy;&amp;scy;&amp;pcy;&amp;lcy;&amp;acy;&amp;tcy;&amp;ncy;&amp;ocy; &amp;Pcy;&amp;icy;&amp;ncy;&amp;gcy;&amp;vcy;&amp;icy;&amp;ncy;&amp;ycy; &amp;Mcy;&amp;acy;&amp;dcy;&amp;acy;&amp;gcy;&amp;acy;&amp;scy;&amp;kcy;&amp;acy;&amp;rcy;&amp;acy;: &amp;CHcy;&amp;ucy;&amp;dcy;&amp;iecy;&amp;scy;&amp;acy; &amp;ncy;&amp;acy; &amp;lcy;&amp;softcy;&amp;dcy;&amp;ucy; (2009/SATRip), &amp;scy;&amp;kcy;&amp;acy;&amp;chcy;&amp;acy;&amp;t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357298"/>
            <a:ext cx="4286250" cy="3952876"/>
          </a:xfrm>
          <a:prstGeom prst="rect">
            <a:avLst/>
          </a:prstGeom>
          <a:noFill/>
        </p:spPr>
      </p:pic>
      <p:pic>
        <p:nvPicPr>
          <p:cNvPr id="15364" name="Picture 4" descr="http://thepenguins.ru/_ph/3/3784573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285860"/>
            <a:ext cx="4071966" cy="385765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308419" y="5357826"/>
            <a:ext cx="316304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8800" b="1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4+1=5</a:t>
            </a:r>
            <a:endParaRPr lang="ru-RU" sz="88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&amp;Kcy;&amp;ocy;&amp;tcy;&amp;ycy;-&amp;acy;&amp;rcy;&amp;icy;&amp;scy;&amp;tcy;&amp;ocy;&amp;kcy;&amp;rcy;&amp;acy;&amp;tcy;&amp;ycy; The AristoCats &amp;ocy;&amp;bcy;&amp;ocy;&amp;icy; (4 &amp;fcy;&amp;ocy;&amp;tcy;&amp;ocy;) &amp;scy;&amp;kcy;&amp;acy;&amp;chcy;&amp;acy;&amp;tcy;&amp;softcy; &amp;dcy;&amp;lcy;&amp;yacy; &amp;rcy;&amp;acy;&amp;bcy;&amp;ocy;&amp;chcy;&amp;iecy;&amp;gcy;&amp;ocy; &amp;scy;&amp;tcy;&amp;ocy;&amp;lcy;&amp;a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953000" cy="3714751"/>
          </a:xfrm>
          <a:prstGeom prst="rect">
            <a:avLst/>
          </a:prstGeom>
          <a:noFill/>
        </p:spPr>
      </p:pic>
      <p:pic>
        <p:nvPicPr>
          <p:cNvPr id="16392" name="Picture 8" descr="&amp;Mcy;&amp;ucy;&amp;lcy;&amp;softcy;&amp;tcy;&amp;yacy;&amp;shcy;&amp;ncy;&amp;ycy;&amp;iecy; &amp;kcy;&amp;ocy;&amp;tcy;&amp;ycy; &amp;icy; &amp;kcy;&amp;ocy;&amp;shcy;&amp;kcy;&amp;icy;. &amp;Ocy;&amp;bcy;&amp;scy;&amp;ucy;&amp;zhcy;&amp;dcy;&amp;iecy;&amp;ncy;&amp;icy;&amp;iecy; &amp;ncy;&amp;acy; LiveInternet - &amp;Rcy;&amp;ocy;&amp;scy;&amp;scy;&amp;icy;&amp;jcy;…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357166"/>
            <a:ext cx="4357718" cy="471490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000101" y="4601002"/>
            <a:ext cx="328614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8800" b="1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4-3=1</a:t>
            </a:r>
            <a:endParaRPr lang="ru-RU" sz="88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Составь выражение по рисунку</a:t>
            </a:r>
            <a:endParaRPr lang="ru-RU" dirty="0"/>
          </a:p>
        </p:txBody>
      </p:sp>
      <p:pic>
        <p:nvPicPr>
          <p:cNvPr id="17410" name="Picture 2" descr="&amp;Kcy;&amp;acy;&amp;rcy;&amp;tcy;&amp;icy;&amp;ncy;&amp;kcy;&amp;icy;, &amp;rcy;&amp;icy;&amp;scy;&amp;ucy;&amp;ncy;&amp;kcy;&amp;icy; 2014 &amp;scy;&amp;kcy;&amp;acy;&amp;chcy;&amp;acy;&amp;tcy;&amp;softcy; &amp;bcy;&amp;iecy;&amp;scy;&amp;pcy;&amp;lcy;&amp;acy;&amp;tcy;&amp;ncy;&amp;ocy; &amp;bcy;&amp;iecy;&amp;zcy; &amp;rcy;&amp;iecy;&amp;gcy;&amp;icy;&amp;scy;&amp;tcy;&amp;rcy;&amp;acy;&amp;tscy;&amp;icy;&amp;icy; &amp;icy; &amp;scy;…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285860"/>
            <a:ext cx="2000264" cy="2000264"/>
          </a:xfrm>
          <a:prstGeom prst="rect">
            <a:avLst/>
          </a:prstGeom>
          <a:noFill/>
        </p:spPr>
      </p:pic>
      <p:pic>
        <p:nvPicPr>
          <p:cNvPr id="4" name="Picture 2" descr="&amp;Kcy;&amp;acy;&amp;rcy;&amp;tcy;&amp;icy;&amp;ncy;&amp;kcy;&amp;icy;, &amp;rcy;&amp;icy;&amp;scy;&amp;ucy;&amp;ncy;&amp;kcy;&amp;icy; 2014 &amp;scy;&amp;kcy;&amp;acy;&amp;chcy;&amp;acy;&amp;tcy;&amp;softcy; &amp;bcy;&amp;iecy;&amp;scy;&amp;pcy;&amp;lcy;&amp;acy;&amp;tcy;&amp;ncy;&amp;ocy; &amp;bcy;&amp;iecy;&amp;zcy; &amp;rcy;&amp;iecy;&amp;gcy;&amp;icy;&amp;scy;&amp;tcy;&amp;rcy;&amp;acy;&amp;tscy;&amp;icy;&amp;icy; &amp;icy; &amp;scy;…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1285860"/>
            <a:ext cx="2000264" cy="2000264"/>
          </a:xfrm>
          <a:prstGeom prst="rect">
            <a:avLst/>
          </a:prstGeom>
          <a:noFill/>
        </p:spPr>
      </p:pic>
      <p:pic>
        <p:nvPicPr>
          <p:cNvPr id="5" name="Picture 2" descr="&amp;Kcy;&amp;acy;&amp;rcy;&amp;tcy;&amp;icy;&amp;ncy;&amp;kcy;&amp;icy;, &amp;rcy;&amp;icy;&amp;scy;&amp;ucy;&amp;ncy;&amp;kcy;&amp;icy; 2014 &amp;scy;&amp;kcy;&amp;acy;&amp;chcy;&amp;acy;&amp;tcy;&amp;softcy; &amp;bcy;&amp;iecy;&amp;scy;&amp;pcy;&amp;lcy;&amp;acy;&amp;tcy;&amp;ncy;&amp;ocy; &amp;bcy;&amp;iecy;&amp;zcy; &amp;rcy;&amp;iecy;&amp;gcy;&amp;icy;&amp;scy;&amp;tcy;&amp;rcy;&amp;acy;&amp;tscy;&amp;icy;&amp;icy; &amp;icy; &amp;scy;…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4071942"/>
            <a:ext cx="2000264" cy="2000264"/>
          </a:xfrm>
          <a:prstGeom prst="rect">
            <a:avLst/>
          </a:prstGeom>
          <a:noFill/>
        </p:spPr>
      </p:pic>
      <p:pic>
        <p:nvPicPr>
          <p:cNvPr id="17412" name="Picture 4" descr="&amp;Dcy;&amp;iecy;&amp;tcy;&amp;scy;&amp;kcy;&amp;icy;&amp;jcy; &amp;kcy;&amp;lcy;&amp;icy;&amp;pcy;&amp;acy;&amp;rcy;&amp;tcy; - &amp;Scy;&amp;tcy;&amp;rcy;&amp;acy;&amp;ncy;&amp;icy;&amp;tscy;&amp;acy; 21 - video-monta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2571744"/>
            <a:ext cx="2500330" cy="269942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3286116" y="4835952"/>
            <a:ext cx="350046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8800" b="1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3+1=4</a:t>
            </a:r>
            <a:endParaRPr lang="ru-RU" sz="88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СКОЛЬКО МЫШЕК?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&amp;SHcy;&amp;ucy;&amp;tcy;&amp;kcy;&amp;icy; &amp;ncy;&amp;acy; &amp;rcy;&amp;acy;&amp;bcy;&amp;ocy;&amp;tcy;&amp;iecy; - &amp;YAcy;&amp;Pcy;&amp;lcy;&amp;acy;&amp;kcy;&amp;acy;&amp;lcy;&amp;hardcy;"/>
          <p:cNvPicPr>
            <a:picLocks noChangeAspect="1" noChangeArrowheads="1"/>
          </p:cNvPicPr>
          <p:nvPr/>
        </p:nvPicPr>
        <p:blipFill>
          <a:blip r:embed="rId2" cstate="print"/>
          <a:srcRect t="17767" b="9137"/>
          <a:stretch>
            <a:fillRect/>
          </a:stretch>
        </p:blipFill>
        <p:spPr bwMode="auto">
          <a:xfrm>
            <a:off x="357158" y="1500174"/>
            <a:ext cx="4572032" cy="4000528"/>
          </a:xfrm>
          <a:prstGeom prst="rect">
            <a:avLst/>
          </a:prstGeom>
          <a:noFill/>
        </p:spPr>
      </p:pic>
      <p:pic>
        <p:nvPicPr>
          <p:cNvPr id="18438" name="Picture 6" descr="&amp;Kcy;&amp;acy;&amp;kcy; &amp;ncy;&amp;acy;&amp;rcy;&amp;icy;&amp;scy;&amp;ocy;&amp;vcy;&amp;acy;&amp;tcy;&amp;softcy; &amp;pcy;&amp;rcy;&amp;acy;&amp;vcy;&amp;icy;&amp;lcy;&amp;softcy;&amp;ncy;&amp;ocy; &amp;mcy;&amp;ycy;&amp;shcy;&amp;kcy;&amp;ucy; &amp;Scy;&amp;acy;&amp;jcy;&amp;tcy; &amp;ocy; &amp;rcy;&amp;icy;&amp;scy;&amp;ocy;&amp;vcy;&amp;acy;&amp;ncy;&amp;icy;&amp;i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1643050"/>
            <a:ext cx="2286016" cy="3571900"/>
          </a:xfrm>
          <a:prstGeom prst="rect">
            <a:avLst/>
          </a:prstGeom>
          <a:noFill/>
        </p:spPr>
      </p:pic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72067" y="5196314"/>
            <a:ext cx="350046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8800" b="1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5+1=6</a:t>
            </a:r>
            <a:endParaRPr lang="ru-RU" sz="88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137</Words>
  <Application>Microsoft Office PowerPoint</Application>
  <PresentationFormat>Экран (4:3)</PresentationFormat>
  <Paragraphs>26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Составь выражение по рисунку</vt:lpstr>
      <vt:lpstr>Слайд 10</vt:lpstr>
      <vt:lpstr>ЗАДАЧА</vt:lpstr>
      <vt:lpstr>Слайд 12</vt:lpstr>
      <vt:lpstr>Составь выражение по рисунку</vt:lpstr>
      <vt:lpstr>СКОЛЬКО МЫШЕК?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Составь выражение по рисунку</dc:title>
  <cp:lastModifiedBy>Гаджиева Хадижат</cp:lastModifiedBy>
  <cp:revision>13</cp:revision>
  <dcterms:modified xsi:type="dcterms:W3CDTF">2017-01-23T09:25:09Z</dcterms:modified>
</cp:coreProperties>
</file>