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0" r:id="rId3"/>
    <p:sldId id="261" r:id="rId4"/>
    <p:sldId id="263" r:id="rId5"/>
    <p:sldId id="264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B3A67-8300-4007-93F6-D57D9A898378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778144-928B-49F7-AAFE-67144AB6F2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235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7117E-D609-4131-A967-60C500480BFF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090A-5CF4-4F96-8202-63BA9AE92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7117E-D609-4131-A967-60C500480BFF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090A-5CF4-4F96-8202-63BA9AE92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7117E-D609-4131-A967-60C500480BFF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090A-5CF4-4F96-8202-63BA9AE92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7117E-D609-4131-A967-60C500480BFF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090A-5CF4-4F96-8202-63BA9AE92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7117E-D609-4131-A967-60C500480BFF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090A-5CF4-4F96-8202-63BA9AE92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7117E-D609-4131-A967-60C500480BFF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090A-5CF4-4F96-8202-63BA9AE92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7117E-D609-4131-A967-60C500480BFF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090A-5CF4-4F96-8202-63BA9AE92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7117E-D609-4131-A967-60C500480BFF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090A-5CF4-4F96-8202-63BA9AE92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7117E-D609-4131-A967-60C500480BFF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090A-5CF4-4F96-8202-63BA9AE92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7117E-D609-4131-A967-60C500480BFF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090A-5CF4-4F96-8202-63BA9AE92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7117E-D609-4131-A967-60C500480BFF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090A-5CF4-4F96-8202-63BA9AE92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7117E-D609-4131-A967-60C500480BFF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6090A-5CF4-4F96-8202-63BA9AE92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mg-fotki.yandex.ru/get/10/tapirr.2f/0_618f_4735fd8_XL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art-catalog.ru/data_picture_new/artist_714/picture/big_500/zverkov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43708" y="1772816"/>
            <a:ext cx="5256584" cy="1152128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</a:rPr>
              <a:t>«Осенний лес»</a:t>
            </a:r>
            <a:endParaRPr lang="ru-RU" sz="6000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2780928"/>
            <a:ext cx="4572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/>
              <a:t/>
            </a:r>
            <a:br>
              <a:rPr lang="ru-RU" sz="4400" b="1" dirty="0" smtClean="0"/>
            </a:br>
            <a:endParaRPr lang="ru-RU" sz="4400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259632" y="2996952"/>
            <a:ext cx="6400800" cy="1752600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ИЗО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2класс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mg1.liveinternet.ru/images/attach/c/0/34/322/34322746_SHishkin_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306" y="188641"/>
            <a:ext cx="8366921" cy="590465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1403648" y="6211669"/>
            <a:ext cx="77403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И.И.Шишкин</a:t>
            </a:r>
            <a:r>
              <a:rPr lang="ru-RU" sz="3200" dirty="0" smtClean="0"/>
              <a:t> </a:t>
            </a:r>
            <a:r>
              <a:rPr lang="ru-RU" sz="3200" b="1" dirty="0" smtClean="0"/>
              <a:t>«Золотая осень»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Картинка 48 из 49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8245177" cy="510489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051720" y="5949280"/>
            <a:ext cx="61206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В.Д. Поленов  «Золотая осень»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art-catalog.ru/data_picture_new/artist_185/picture/big_500/golovin_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5261" y="332656"/>
            <a:ext cx="5928851" cy="59766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TextBox 3"/>
          <p:cNvSpPr txBox="1"/>
          <p:nvPr/>
        </p:nvSpPr>
        <p:spPr>
          <a:xfrm>
            <a:off x="7092280" y="5301208"/>
            <a:ext cx="16940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Головин</a:t>
            </a:r>
          </a:p>
          <a:p>
            <a:r>
              <a:rPr lang="ru-RU" sz="3200" dirty="0" smtClean="0"/>
              <a:t>«Осень»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art-catalog.ru/data_picture_new/artist_714/picture/big_500/zverkov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60648"/>
            <a:ext cx="7076952" cy="57606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/>
          <p:cNvSpPr txBox="1"/>
          <p:nvPr/>
        </p:nvSpPr>
        <p:spPr>
          <a:xfrm>
            <a:off x="2051720" y="6273225"/>
            <a:ext cx="50003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Зверьков  «Золотая осень»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art-catalog.ru/data_picture_new/artist_185/picture/big_500/golovin_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5261" y="332656"/>
            <a:ext cx="5928851" cy="59766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TextBox 3"/>
          <p:cNvSpPr txBox="1"/>
          <p:nvPr/>
        </p:nvSpPr>
        <p:spPr>
          <a:xfrm>
            <a:off x="7092280" y="5301208"/>
            <a:ext cx="16940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Головин</a:t>
            </a:r>
          </a:p>
          <a:p>
            <a:r>
              <a:rPr lang="ru-RU" sz="3200" dirty="0" smtClean="0"/>
              <a:t>«Осень»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s.vfl.ru/ii/1412274957/192bae9a/6531577_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5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1178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2.infourok.ru/uploads/ex/1185/0006187c-dbdd02f4/img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9" y="3479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1249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32</Words>
  <Application>Microsoft Office PowerPoint</Application>
  <PresentationFormat>Экран (4:3)</PresentationFormat>
  <Paragraphs>11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«Осенний лес»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user</cp:lastModifiedBy>
  <cp:revision>19</cp:revision>
  <dcterms:created xsi:type="dcterms:W3CDTF">2010-09-11T04:05:38Z</dcterms:created>
  <dcterms:modified xsi:type="dcterms:W3CDTF">2017-09-26T15:17:00Z</dcterms:modified>
</cp:coreProperties>
</file>