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6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7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8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9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10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  <p:sldMasterId id="2147483861" r:id="rId2"/>
    <p:sldMasterId id="2147483873" r:id="rId3"/>
    <p:sldMasterId id="2147484025" r:id="rId4"/>
    <p:sldMasterId id="2147484037" r:id="rId5"/>
    <p:sldMasterId id="2147484049" r:id="rId6"/>
    <p:sldMasterId id="2147484061" r:id="rId7"/>
    <p:sldMasterId id="2147484073" r:id="rId8"/>
    <p:sldMasterId id="2147484097" r:id="rId9"/>
    <p:sldMasterId id="2147484162" r:id="rId10"/>
    <p:sldMasterId id="2147484180" r:id="rId11"/>
  </p:sldMasterIdLst>
  <p:notesMasterIdLst>
    <p:notesMasterId r:id="rId55"/>
  </p:notesMasterIdLst>
  <p:sldIdLst>
    <p:sldId id="258" r:id="rId12"/>
    <p:sldId id="259" r:id="rId13"/>
    <p:sldId id="416" r:id="rId14"/>
    <p:sldId id="284" r:id="rId15"/>
    <p:sldId id="430" r:id="rId16"/>
    <p:sldId id="445" r:id="rId17"/>
    <p:sldId id="534" r:id="rId18"/>
    <p:sldId id="533" r:id="rId19"/>
    <p:sldId id="318" r:id="rId20"/>
    <p:sldId id="378" r:id="rId21"/>
    <p:sldId id="451" r:id="rId22"/>
    <p:sldId id="316" r:id="rId23"/>
    <p:sldId id="464" r:id="rId24"/>
    <p:sldId id="303" r:id="rId25"/>
    <p:sldId id="536" r:id="rId26"/>
    <p:sldId id="317" r:id="rId27"/>
    <p:sldId id="266" r:id="rId28"/>
    <p:sldId id="462" r:id="rId29"/>
    <p:sldId id="302" r:id="rId30"/>
    <p:sldId id="458" r:id="rId31"/>
    <p:sldId id="369" r:id="rId32"/>
    <p:sldId id="461" r:id="rId33"/>
    <p:sldId id="305" r:id="rId34"/>
    <p:sldId id="541" r:id="rId35"/>
    <p:sldId id="431" r:id="rId36"/>
    <p:sldId id="537" r:id="rId37"/>
    <p:sldId id="538" r:id="rId38"/>
    <p:sldId id="540" r:id="rId39"/>
    <p:sldId id="282" r:id="rId40"/>
    <p:sldId id="531" r:id="rId41"/>
    <p:sldId id="465" r:id="rId42"/>
    <p:sldId id="306" r:id="rId43"/>
    <p:sldId id="530" r:id="rId44"/>
    <p:sldId id="524" r:id="rId45"/>
    <p:sldId id="308" r:id="rId46"/>
    <p:sldId id="527" r:id="rId47"/>
    <p:sldId id="520" r:id="rId48"/>
    <p:sldId id="529" r:id="rId49"/>
    <p:sldId id="519" r:id="rId50"/>
    <p:sldId id="419" r:id="rId51"/>
    <p:sldId id="447" r:id="rId52"/>
    <p:sldId id="448" r:id="rId53"/>
    <p:sldId id="454" r:id="rId5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25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42.svg"/><Relationship Id="rId1" Type="http://schemas.openxmlformats.org/officeDocument/2006/relationships/image" Target="../media/image34.png"/><Relationship Id="rId6" Type="http://schemas.openxmlformats.org/officeDocument/2006/relationships/image" Target="../media/image46.svg"/><Relationship Id="rId5" Type="http://schemas.openxmlformats.org/officeDocument/2006/relationships/image" Target="../media/image36.png"/><Relationship Id="rId4" Type="http://schemas.openxmlformats.org/officeDocument/2006/relationships/image" Target="../media/image4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42.svg"/><Relationship Id="rId1" Type="http://schemas.openxmlformats.org/officeDocument/2006/relationships/image" Target="../media/image34.png"/><Relationship Id="rId6" Type="http://schemas.openxmlformats.org/officeDocument/2006/relationships/image" Target="../media/image46.svg"/><Relationship Id="rId5" Type="http://schemas.openxmlformats.org/officeDocument/2006/relationships/image" Target="../media/image36.png"/><Relationship Id="rId4" Type="http://schemas.openxmlformats.org/officeDocument/2006/relationships/image" Target="../media/image4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AA297E-607B-4BBB-A512-0B475C5C6C4B}" type="doc">
      <dgm:prSet loTypeId="urn:microsoft.com/office/officeart/2005/8/layout/radial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A0614B4-9013-4F94-B763-A559557B2CC0}">
      <dgm:prSet phldrT="[Текст]"/>
      <dgm:spPr/>
      <dgm:t>
        <a:bodyPr/>
        <a:lstStyle/>
        <a:p>
          <a:r>
            <a:rPr lang="ru-RU" altLang="ru-RU" b="1" dirty="0">
              <a:solidFill>
                <a:srgbClr val="E23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Основные этапы работы</a:t>
          </a:r>
          <a:endParaRPr lang="ru-RU" dirty="0">
            <a:solidFill>
              <a:srgbClr val="E236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gm:t>
    </dgm:pt>
    <dgm:pt modelId="{87B64A3B-8C8B-42A7-827E-6F4CCD55DAF6}" type="parTrans" cxnId="{FB89CF81-0D82-4FE8-A157-CA88F734EB33}">
      <dgm:prSet/>
      <dgm:spPr/>
      <dgm:t>
        <a:bodyPr/>
        <a:lstStyle/>
        <a:p>
          <a:endParaRPr lang="ru-RU"/>
        </a:p>
      </dgm:t>
    </dgm:pt>
    <dgm:pt modelId="{6B247604-735B-4F44-9A16-A97AAD45F5B0}" type="sibTrans" cxnId="{FB89CF81-0D82-4FE8-A157-CA88F734EB33}">
      <dgm:prSet/>
      <dgm:spPr/>
      <dgm:t>
        <a:bodyPr/>
        <a:lstStyle/>
        <a:p>
          <a:endParaRPr lang="ru-RU"/>
        </a:p>
      </dgm:t>
    </dgm:pt>
    <dgm:pt modelId="{78A2500F-AE2D-45B3-BD5E-337B73FCF1F3}">
      <dgm:prSet phldrT="[Текст]" custT="1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РАБОТА  УЧИТЕЛЯ </a:t>
          </a:r>
        </a:p>
        <a:p>
          <a:r>
            <a: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С </a:t>
          </a:r>
          <a:r>
            <a: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РОДИТЕЛЯМИ</a:t>
          </a:r>
        </a:p>
        <a:p>
          <a:r>
            <a: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УЧАЩИХСЯ</a:t>
          </a:r>
        </a:p>
      </dgm:t>
    </dgm:pt>
    <dgm:pt modelId="{88ECC7DF-89E6-4EE3-BFE6-487C0C4016BB}" type="parTrans" cxnId="{34BCDA41-E7C5-4677-8D1B-D11DF97D7F55}">
      <dgm:prSet/>
      <dgm:spPr/>
      <dgm:t>
        <a:bodyPr/>
        <a:lstStyle/>
        <a:p>
          <a:endParaRPr lang="ru-RU"/>
        </a:p>
      </dgm:t>
    </dgm:pt>
    <dgm:pt modelId="{DF62DAE3-D1FD-4D3A-98CC-93FE42288234}" type="sibTrans" cxnId="{34BCDA41-E7C5-4677-8D1B-D11DF97D7F55}">
      <dgm:prSet/>
      <dgm:spPr/>
      <dgm:t>
        <a:bodyPr/>
        <a:lstStyle/>
        <a:p>
          <a:endParaRPr lang="ru-RU"/>
        </a:p>
      </dgm:t>
    </dgm:pt>
    <dgm:pt modelId="{FF4BA635-3556-4640-AD43-55B8346F5E6D}">
      <dgm:prSet phldrT="[Текст]" custT="1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ru-RU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РАБОТА  УЧИТЕЛЯ С УЧАЩИМИСЯ</a:t>
          </a:r>
          <a:endParaRPr lang="ru-RU" sz="18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gm:t>
    </dgm:pt>
    <dgm:pt modelId="{F398AC8E-B669-444A-A919-BCD9325A3DEB}" type="parTrans" cxnId="{74B7ED6F-D995-41B5-9796-6F7E8841E537}">
      <dgm:prSet/>
      <dgm:spPr/>
      <dgm:t>
        <a:bodyPr/>
        <a:lstStyle/>
        <a:p>
          <a:endParaRPr lang="ru-RU"/>
        </a:p>
      </dgm:t>
    </dgm:pt>
    <dgm:pt modelId="{CBDB3FD6-CCF3-44B0-8FD4-DAE725D0C2D2}" type="sibTrans" cxnId="{74B7ED6F-D995-41B5-9796-6F7E8841E537}">
      <dgm:prSet/>
      <dgm:spPr/>
      <dgm:t>
        <a:bodyPr/>
        <a:lstStyle/>
        <a:p>
          <a:endParaRPr lang="ru-RU"/>
        </a:p>
      </dgm:t>
    </dgm:pt>
    <dgm:pt modelId="{6DCAD036-87D1-4329-8C3D-AADBC5B6226D}">
      <dgm:prSet phldrT="[Текст]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РАБОТА С ИНФОРМАЦИОННЫМИ РЕСУРСАМИ</a:t>
          </a:r>
          <a:endParaRPr lang="ru-RU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gm:t>
    </dgm:pt>
    <dgm:pt modelId="{72A970C1-176B-45DB-9157-93CC59FB3EA4}" type="parTrans" cxnId="{6F993D14-C189-492E-B3A0-AC8E69130B6E}">
      <dgm:prSet/>
      <dgm:spPr/>
      <dgm:t>
        <a:bodyPr/>
        <a:lstStyle/>
        <a:p>
          <a:endParaRPr lang="ru-RU"/>
        </a:p>
      </dgm:t>
    </dgm:pt>
    <dgm:pt modelId="{B30BAA67-F243-4E8E-ADC1-94B54AEA88CA}" type="sibTrans" cxnId="{6F993D14-C189-492E-B3A0-AC8E69130B6E}">
      <dgm:prSet/>
      <dgm:spPr/>
      <dgm:t>
        <a:bodyPr/>
        <a:lstStyle/>
        <a:p>
          <a:endParaRPr lang="ru-RU"/>
        </a:p>
      </dgm:t>
    </dgm:pt>
    <dgm:pt modelId="{9A11B78A-1E0F-4D61-B04A-D0550122241E}">
      <dgm:prSet phldrT="[Текст]" custT="1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ОРГАНИЗАЦИОННАЯ РАБОТА  УЧИТЕЛЯ</a:t>
          </a:r>
          <a:endParaRPr lang="ru-RU" sz="1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gm:t>
    </dgm:pt>
    <dgm:pt modelId="{6CDA88AF-ABEB-419A-9D4D-985CB551A03A}" type="parTrans" cxnId="{4522FAFD-275C-40D6-9339-1C4A8AB84987}">
      <dgm:prSet/>
      <dgm:spPr/>
      <dgm:t>
        <a:bodyPr/>
        <a:lstStyle/>
        <a:p>
          <a:endParaRPr lang="ru-RU"/>
        </a:p>
      </dgm:t>
    </dgm:pt>
    <dgm:pt modelId="{3D07A20A-5BF6-40CE-85AE-3B0C5A3B73EA}" type="sibTrans" cxnId="{4522FAFD-275C-40D6-9339-1C4A8AB84987}">
      <dgm:prSet/>
      <dgm:spPr/>
      <dgm:t>
        <a:bodyPr/>
        <a:lstStyle/>
        <a:p>
          <a:endParaRPr lang="ru-RU"/>
        </a:p>
      </dgm:t>
    </dgm:pt>
    <dgm:pt modelId="{E1302EFB-015E-4072-8D30-14DA6053C3EE}" type="pres">
      <dgm:prSet presAssocID="{51AA297E-607B-4BBB-A512-0B475C5C6C4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89C8DCF-DF47-4729-8111-F71594C6CDD5}" type="pres">
      <dgm:prSet presAssocID="{51AA297E-607B-4BBB-A512-0B475C5C6C4B}" presName="radial" presStyleCnt="0">
        <dgm:presLayoutVars>
          <dgm:animLvl val="ctr"/>
        </dgm:presLayoutVars>
      </dgm:prSet>
      <dgm:spPr/>
    </dgm:pt>
    <dgm:pt modelId="{DF15ADC2-2903-4571-AB95-58A9C3A34598}" type="pres">
      <dgm:prSet presAssocID="{4A0614B4-9013-4F94-B763-A559557B2CC0}" presName="centerShape" presStyleLbl="vennNode1" presStyleIdx="0" presStyleCnt="5"/>
      <dgm:spPr/>
      <dgm:t>
        <a:bodyPr/>
        <a:lstStyle/>
        <a:p>
          <a:endParaRPr lang="ru-RU"/>
        </a:p>
      </dgm:t>
    </dgm:pt>
    <dgm:pt modelId="{EC1FE132-ADA1-4294-BEED-0C261076F726}" type="pres">
      <dgm:prSet presAssocID="{78A2500F-AE2D-45B3-BD5E-337B73FCF1F3}" presName="node" presStyleLbl="vennNode1" presStyleIdx="1" presStyleCnt="5" custScaleX="254377" custScaleY="110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685A34-E544-48D6-8E57-A681DBA33CF0}" type="pres">
      <dgm:prSet presAssocID="{FF4BA635-3556-4640-AD43-55B8346F5E6D}" presName="node" presStyleLbl="vennNode1" presStyleIdx="2" presStyleCnt="5" custScaleX="174827" custScaleY="138213" custRadScaleRad="119172" custRadScaleInc="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546E7F-A72A-4EAA-B9EA-D0125C4624E3}" type="pres">
      <dgm:prSet presAssocID="{6DCAD036-87D1-4329-8C3D-AADBC5B6226D}" presName="node" presStyleLbl="vennNode1" presStyleIdx="3" presStyleCnt="5" custScaleX="2628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109BA-233F-4958-AD17-DE66B95305CB}" type="pres">
      <dgm:prSet presAssocID="{9A11B78A-1E0F-4D61-B04A-D0550122241E}" presName="node" presStyleLbl="vennNode1" presStyleIdx="4" presStyleCnt="5" custScaleX="198766" custScaleY="138213" custRadScaleRad="118503" custRadScaleInc="1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F6A328-54C5-436E-A16E-D0CE097DB420}" type="presOf" srcId="{FF4BA635-3556-4640-AD43-55B8346F5E6D}" destId="{F0685A34-E544-48D6-8E57-A681DBA33CF0}" srcOrd="0" destOrd="0" presId="urn:microsoft.com/office/officeart/2005/8/layout/radial3"/>
    <dgm:cxn modelId="{550DFAA4-6286-4C5C-9E93-7F4DC23399AF}" type="presOf" srcId="{78A2500F-AE2D-45B3-BD5E-337B73FCF1F3}" destId="{EC1FE132-ADA1-4294-BEED-0C261076F726}" srcOrd="0" destOrd="0" presId="urn:microsoft.com/office/officeart/2005/8/layout/radial3"/>
    <dgm:cxn modelId="{4522FAFD-275C-40D6-9339-1C4A8AB84987}" srcId="{4A0614B4-9013-4F94-B763-A559557B2CC0}" destId="{9A11B78A-1E0F-4D61-B04A-D0550122241E}" srcOrd="3" destOrd="0" parTransId="{6CDA88AF-ABEB-419A-9D4D-985CB551A03A}" sibTransId="{3D07A20A-5BF6-40CE-85AE-3B0C5A3B73EA}"/>
    <dgm:cxn modelId="{34BCDA41-E7C5-4677-8D1B-D11DF97D7F55}" srcId="{4A0614B4-9013-4F94-B763-A559557B2CC0}" destId="{78A2500F-AE2D-45B3-BD5E-337B73FCF1F3}" srcOrd="0" destOrd="0" parTransId="{88ECC7DF-89E6-4EE3-BFE6-487C0C4016BB}" sibTransId="{DF62DAE3-D1FD-4D3A-98CC-93FE42288234}"/>
    <dgm:cxn modelId="{6F993D14-C189-492E-B3A0-AC8E69130B6E}" srcId="{4A0614B4-9013-4F94-B763-A559557B2CC0}" destId="{6DCAD036-87D1-4329-8C3D-AADBC5B6226D}" srcOrd="2" destOrd="0" parTransId="{72A970C1-176B-45DB-9157-93CC59FB3EA4}" sibTransId="{B30BAA67-F243-4E8E-ADC1-94B54AEA88CA}"/>
    <dgm:cxn modelId="{678BBD7F-17C2-4BEB-954E-70EB8C7602E3}" type="presOf" srcId="{4A0614B4-9013-4F94-B763-A559557B2CC0}" destId="{DF15ADC2-2903-4571-AB95-58A9C3A34598}" srcOrd="0" destOrd="0" presId="urn:microsoft.com/office/officeart/2005/8/layout/radial3"/>
    <dgm:cxn modelId="{207AC45F-3F06-432F-8EB5-B6A02454946F}" type="presOf" srcId="{51AA297E-607B-4BBB-A512-0B475C5C6C4B}" destId="{E1302EFB-015E-4072-8D30-14DA6053C3EE}" srcOrd="0" destOrd="0" presId="urn:microsoft.com/office/officeart/2005/8/layout/radial3"/>
    <dgm:cxn modelId="{74B7ED6F-D995-41B5-9796-6F7E8841E537}" srcId="{4A0614B4-9013-4F94-B763-A559557B2CC0}" destId="{FF4BA635-3556-4640-AD43-55B8346F5E6D}" srcOrd="1" destOrd="0" parTransId="{F398AC8E-B669-444A-A919-BCD9325A3DEB}" sibTransId="{CBDB3FD6-CCF3-44B0-8FD4-DAE725D0C2D2}"/>
    <dgm:cxn modelId="{773E115C-44F7-4A88-B75A-18B3222F0C30}" type="presOf" srcId="{6DCAD036-87D1-4329-8C3D-AADBC5B6226D}" destId="{E6546E7F-A72A-4EAA-B9EA-D0125C4624E3}" srcOrd="0" destOrd="0" presId="urn:microsoft.com/office/officeart/2005/8/layout/radial3"/>
    <dgm:cxn modelId="{9A99FD61-B5F8-49FC-A1AA-099BA3AED09B}" type="presOf" srcId="{9A11B78A-1E0F-4D61-B04A-D0550122241E}" destId="{577109BA-233F-4958-AD17-DE66B95305CB}" srcOrd="0" destOrd="0" presId="urn:microsoft.com/office/officeart/2005/8/layout/radial3"/>
    <dgm:cxn modelId="{FB89CF81-0D82-4FE8-A157-CA88F734EB33}" srcId="{51AA297E-607B-4BBB-A512-0B475C5C6C4B}" destId="{4A0614B4-9013-4F94-B763-A559557B2CC0}" srcOrd="0" destOrd="0" parTransId="{87B64A3B-8C8B-42A7-827E-6F4CCD55DAF6}" sibTransId="{6B247604-735B-4F44-9A16-A97AAD45F5B0}"/>
    <dgm:cxn modelId="{1D551E81-B4C2-4C00-8BA6-72F851C4E500}" type="presParOf" srcId="{E1302EFB-015E-4072-8D30-14DA6053C3EE}" destId="{A89C8DCF-DF47-4729-8111-F71594C6CDD5}" srcOrd="0" destOrd="0" presId="urn:microsoft.com/office/officeart/2005/8/layout/radial3"/>
    <dgm:cxn modelId="{517559CA-B189-41AA-BB15-74ABAAB6B4B3}" type="presParOf" srcId="{A89C8DCF-DF47-4729-8111-F71594C6CDD5}" destId="{DF15ADC2-2903-4571-AB95-58A9C3A34598}" srcOrd="0" destOrd="0" presId="urn:microsoft.com/office/officeart/2005/8/layout/radial3"/>
    <dgm:cxn modelId="{50A6FC79-B0C9-41C1-8218-6A5335FC26EA}" type="presParOf" srcId="{A89C8DCF-DF47-4729-8111-F71594C6CDD5}" destId="{EC1FE132-ADA1-4294-BEED-0C261076F726}" srcOrd="1" destOrd="0" presId="urn:microsoft.com/office/officeart/2005/8/layout/radial3"/>
    <dgm:cxn modelId="{38AC0611-8A16-434B-8A48-D94B240FE537}" type="presParOf" srcId="{A89C8DCF-DF47-4729-8111-F71594C6CDD5}" destId="{F0685A34-E544-48D6-8E57-A681DBA33CF0}" srcOrd="2" destOrd="0" presId="urn:microsoft.com/office/officeart/2005/8/layout/radial3"/>
    <dgm:cxn modelId="{ECE0E070-87F2-437E-A521-5C26F0F40043}" type="presParOf" srcId="{A89C8DCF-DF47-4729-8111-F71594C6CDD5}" destId="{E6546E7F-A72A-4EAA-B9EA-D0125C4624E3}" srcOrd="3" destOrd="0" presId="urn:microsoft.com/office/officeart/2005/8/layout/radial3"/>
    <dgm:cxn modelId="{A57771A9-F3D4-4BEB-BCD8-8E66B7073C88}" type="presParOf" srcId="{A89C8DCF-DF47-4729-8111-F71594C6CDD5}" destId="{577109BA-233F-4958-AD17-DE66B95305CB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D4527E-5C6E-4768-9EEF-0D15F42FF69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A012C3E1-3214-4ED8-8EDA-F470C68E8AD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Система подготовки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к ЕГЭ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0EC61D08-20D9-4D61-A7FC-23247B224E8E}" type="parTrans" cxnId="{CF8000C4-05D7-414E-92AB-F4BB118AFC65}">
      <dgm:prSet/>
      <dgm:spPr/>
    </dgm:pt>
    <dgm:pt modelId="{72718D90-A587-44B9-B86A-1119EE7F55B2}" type="sibTrans" cxnId="{CF8000C4-05D7-414E-92AB-F4BB118AFC65}">
      <dgm:prSet/>
      <dgm:spPr/>
    </dgm:pt>
    <dgm:pt modelId="{D14DA842-5FD1-4671-BF41-4E991AD842E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Основополагающие принципы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BBFEBEFA-11F0-455B-AFEA-FF2EAF8C11E7}" type="parTrans" cxnId="{7037DE6C-D7A6-4F55-BDE6-650622D3C736}">
      <dgm:prSet/>
      <dgm:spPr/>
    </dgm:pt>
    <dgm:pt modelId="{3099104E-C9B7-4D97-945C-2F117FD5D6DD}" type="sibTrans" cxnId="{7037DE6C-D7A6-4F55-BDE6-650622D3C736}">
      <dgm:prSet/>
      <dgm:spPr/>
    </dgm:pt>
    <dgm:pt modelId="{D3BEF968-53BE-4BDC-9CDB-E53269E51F7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Вычислительная культура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9DE900A2-E1EB-4506-B6FD-4FFDEF231EAA}" type="parTrans" cxnId="{F4EE1A96-EF21-4BB5-9D87-A8E2DA72A3B6}">
      <dgm:prSet/>
      <dgm:spPr/>
    </dgm:pt>
    <dgm:pt modelId="{9A276400-841B-43BC-B628-B6D16FEA7E97}" type="sibTrans" cxnId="{F4EE1A96-EF21-4BB5-9D87-A8E2DA72A3B6}">
      <dgm:prSet/>
      <dgm:spPr/>
    </dgm:pt>
    <dgm:pt modelId="{2540CA20-D586-4E9E-97C0-6CD73F20042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Совершенствование программы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FC6AC3C9-5972-4EE1-8252-E80A6E1417E6}" type="parTrans" cxnId="{A45D7E83-60EF-4D01-8B57-DAB247C8683C}">
      <dgm:prSet/>
      <dgm:spPr/>
    </dgm:pt>
    <dgm:pt modelId="{C14AA7E0-182B-4CBB-B61D-3B0A234134BF}" type="sibTrans" cxnId="{A45D7E83-60EF-4D01-8B57-DAB247C8683C}">
      <dgm:prSet/>
      <dgm:spPr/>
    </dgm:pt>
    <dgm:pt modelId="{2E60A71E-F259-4088-80C2-432BD9B9231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Четкое знание формул и правил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6E6F792E-810D-4FE1-89C6-6034179ED7E7}" type="parTrans" cxnId="{2A6BC5CB-98D7-429B-AE29-170306D97F04}">
      <dgm:prSet/>
      <dgm:spPr/>
    </dgm:pt>
    <dgm:pt modelId="{64F8A575-6A88-474C-8D9F-4E643A565E6B}" type="sibTrans" cxnId="{2A6BC5CB-98D7-429B-AE29-170306D97F04}">
      <dgm:prSet/>
      <dgm:spPr/>
    </dgm:pt>
    <dgm:pt modelId="{F09D7102-32D9-490F-9AFC-7999DD02A4A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Непрерывный контроль знаний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C517084B-7DAB-448B-8E7B-17ADB6C1F2D0}" type="parTrans" cxnId="{4C13BFD8-0B31-496E-95ED-2EE3B0955C98}">
      <dgm:prSet/>
      <dgm:spPr/>
    </dgm:pt>
    <dgm:pt modelId="{80FA1D6C-5A00-4190-B164-54A1FE55C4C6}" type="sibTrans" cxnId="{4C13BFD8-0B31-496E-95ED-2EE3B0955C98}">
      <dgm:prSet/>
      <dgm:spPr/>
    </dgm:pt>
    <dgm:pt modelId="{89212519-D2A2-431E-8984-20A93F06D21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Систематизация знаний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A34C198D-A38B-4CA7-BC39-B7EF91DE6CE7}" type="parTrans" cxnId="{8E5B5302-9593-46F2-A977-1ADF145E506F}">
      <dgm:prSet/>
      <dgm:spPr/>
    </dgm:pt>
    <dgm:pt modelId="{2B2D78B4-55CE-4461-8EB3-E144787C83E5}" type="sibTrans" cxnId="{8E5B5302-9593-46F2-A977-1ADF145E506F}">
      <dgm:prSet/>
      <dgm:spPr/>
    </dgm:pt>
    <dgm:pt modelId="{B03AC4F9-81D0-4DC5-ADB6-883D0B93609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Литература 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интернет-источники</a:t>
          </a: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gm:t>
    </dgm:pt>
    <dgm:pt modelId="{9E6511BF-82AD-44B6-9477-C0FAF5E66E07}" type="parTrans" cxnId="{F2E0E2C8-B4CE-469B-95BE-F46F428E4A72}">
      <dgm:prSet/>
      <dgm:spPr/>
    </dgm:pt>
    <dgm:pt modelId="{92D07828-E41B-4DAD-B927-9EA1D3400DA2}" type="sibTrans" cxnId="{F2E0E2C8-B4CE-469B-95BE-F46F428E4A72}">
      <dgm:prSet/>
      <dgm:spPr/>
    </dgm:pt>
    <dgm:pt modelId="{387F6EC5-0BF6-43F3-84E1-EE6DEC0E2033}" type="pres">
      <dgm:prSet presAssocID="{E9D4527E-5C6E-4768-9EEF-0D15F42FF69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28ABB49-E881-4BAE-9DFA-C197A68DB1EE}" type="pres">
      <dgm:prSet presAssocID="{A012C3E1-3214-4ED8-8EDA-F470C68E8ADA}" presName="hierRoot1" presStyleCnt="0">
        <dgm:presLayoutVars>
          <dgm:hierBranch/>
        </dgm:presLayoutVars>
      </dgm:prSet>
      <dgm:spPr/>
    </dgm:pt>
    <dgm:pt modelId="{B15150BD-ECA6-437F-A214-919B7C1D11BA}" type="pres">
      <dgm:prSet presAssocID="{A012C3E1-3214-4ED8-8EDA-F470C68E8ADA}" presName="rootComposite1" presStyleCnt="0"/>
      <dgm:spPr/>
    </dgm:pt>
    <dgm:pt modelId="{EE639D7A-9F91-4857-ABD5-D26E11C21B79}" type="pres">
      <dgm:prSet presAssocID="{A012C3E1-3214-4ED8-8EDA-F470C68E8AD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8B1A06F-2C33-4A76-827C-09EABF960EF7}" type="pres">
      <dgm:prSet presAssocID="{A012C3E1-3214-4ED8-8EDA-F470C68E8AD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A5B91D5-AD80-4BA9-81A7-037FA8BA7D61}" type="pres">
      <dgm:prSet presAssocID="{A012C3E1-3214-4ED8-8EDA-F470C68E8ADA}" presName="hierChild2" presStyleCnt="0"/>
      <dgm:spPr/>
    </dgm:pt>
    <dgm:pt modelId="{45C6590D-B7CF-4A14-9036-5FF50EEA53A5}" type="pres">
      <dgm:prSet presAssocID="{BBFEBEFA-11F0-455B-AFEA-FF2EAF8C11E7}" presName="Name35" presStyleLbl="parChTrans1D2" presStyleIdx="0" presStyleCnt="3"/>
      <dgm:spPr/>
    </dgm:pt>
    <dgm:pt modelId="{15ED89E1-37C6-4ACD-BFD3-3AAFB15653E9}" type="pres">
      <dgm:prSet presAssocID="{D14DA842-5FD1-4671-BF41-4E991AD842EE}" presName="hierRoot2" presStyleCnt="0">
        <dgm:presLayoutVars>
          <dgm:hierBranch/>
        </dgm:presLayoutVars>
      </dgm:prSet>
      <dgm:spPr/>
    </dgm:pt>
    <dgm:pt modelId="{7BD38D33-9BB3-4B0D-9987-9F75201FAB76}" type="pres">
      <dgm:prSet presAssocID="{D14DA842-5FD1-4671-BF41-4E991AD842EE}" presName="rootComposite" presStyleCnt="0"/>
      <dgm:spPr/>
    </dgm:pt>
    <dgm:pt modelId="{C7C92399-D19A-46C8-B82C-07B4E5EA8D26}" type="pres">
      <dgm:prSet presAssocID="{D14DA842-5FD1-4671-BF41-4E991AD842E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5BFAD4-8C85-4471-90CB-BFB12D182EC3}" type="pres">
      <dgm:prSet presAssocID="{D14DA842-5FD1-4671-BF41-4E991AD842EE}" presName="rootConnector" presStyleLbl="node2" presStyleIdx="0" presStyleCnt="3"/>
      <dgm:spPr/>
      <dgm:t>
        <a:bodyPr/>
        <a:lstStyle/>
        <a:p>
          <a:endParaRPr lang="ru-RU"/>
        </a:p>
      </dgm:t>
    </dgm:pt>
    <dgm:pt modelId="{5680AECB-361A-4119-97E2-8C3295822394}" type="pres">
      <dgm:prSet presAssocID="{D14DA842-5FD1-4671-BF41-4E991AD842EE}" presName="hierChild4" presStyleCnt="0"/>
      <dgm:spPr/>
    </dgm:pt>
    <dgm:pt modelId="{5BFC5A21-98FC-49CC-8904-D549968C1137}" type="pres">
      <dgm:prSet presAssocID="{9DE900A2-E1EB-4506-B6FD-4FFDEF231EAA}" presName="Name35" presStyleLbl="parChTrans1D3" presStyleIdx="0" presStyleCnt="4"/>
      <dgm:spPr/>
    </dgm:pt>
    <dgm:pt modelId="{8A57B467-0C11-4625-B2F0-F53132B20717}" type="pres">
      <dgm:prSet presAssocID="{D3BEF968-53BE-4BDC-9CDB-E53269E51F7B}" presName="hierRoot2" presStyleCnt="0">
        <dgm:presLayoutVars>
          <dgm:hierBranch val="r"/>
        </dgm:presLayoutVars>
      </dgm:prSet>
      <dgm:spPr/>
    </dgm:pt>
    <dgm:pt modelId="{EC082E70-A2DC-4C35-8CB8-49B54A268019}" type="pres">
      <dgm:prSet presAssocID="{D3BEF968-53BE-4BDC-9CDB-E53269E51F7B}" presName="rootComposite" presStyleCnt="0"/>
      <dgm:spPr/>
    </dgm:pt>
    <dgm:pt modelId="{72F06F68-E679-4DD8-B11F-F8AE430A4A62}" type="pres">
      <dgm:prSet presAssocID="{D3BEF968-53BE-4BDC-9CDB-E53269E51F7B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AA4A8A-C614-4E2C-8808-630567DD9600}" type="pres">
      <dgm:prSet presAssocID="{D3BEF968-53BE-4BDC-9CDB-E53269E51F7B}" presName="rootConnector" presStyleLbl="node3" presStyleIdx="0" presStyleCnt="4"/>
      <dgm:spPr/>
      <dgm:t>
        <a:bodyPr/>
        <a:lstStyle/>
        <a:p>
          <a:endParaRPr lang="ru-RU"/>
        </a:p>
      </dgm:t>
    </dgm:pt>
    <dgm:pt modelId="{6BAB9F80-9DA4-45B5-B675-D4F70497F901}" type="pres">
      <dgm:prSet presAssocID="{D3BEF968-53BE-4BDC-9CDB-E53269E51F7B}" presName="hierChild4" presStyleCnt="0"/>
      <dgm:spPr/>
    </dgm:pt>
    <dgm:pt modelId="{4AFF1162-49EE-4EBA-BE31-FF1CB3F46F53}" type="pres">
      <dgm:prSet presAssocID="{D3BEF968-53BE-4BDC-9CDB-E53269E51F7B}" presName="hierChild5" presStyleCnt="0"/>
      <dgm:spPr/>
    </dgm:pt>
    <dgm:pt modelId="{5ED99582-3A3E-433C-9FDC-EC4A726FF80D}" type="pres">
      <dgm:prSet presAssocID="{FC6AC3C9-5972-4EE1-8252-E80A6E1417E6}" presName="Name35" presStyleLbl="parChTrans1D3" presStyleIdx="1" presStyleCnt="4"/>
      <dgm:spPr/>
    </dgm:pt>
    <dgm:pt modelId="{95048E2D-4EEB-4A67-B7FC-4F341EAA7801}" type="pres">
      <dgm:prSet presAssocID="{2540CA20-D586-4E9E-97C0-6CD73F20042B}" presName="hierRoot2" presStyleCnt="0">
        <dgm:presLayoutVars>
          <dgm:hierBranch val="r"/>
        </dgm:presLayoutVars>
      </dgm:prSet>
      <dgm:spPr/>
    </dgm:pt>
    <dgm:pt modelId="{8D4392CD-E907-4F81-9231-7B0AA1AC8681}" type="pres">
      <dgm:prSet presAssocID="{2540CA20-D586-4E9E-97C0-6CD73F20042B}" presName="rootComposite" presStyleCnt="0"/>
      <dgm:spPr/>
    </dgm:pt>
    <dgm:pt modelId="{552E7C7A-CA0A-4750-BF1E-2E23B2E1E790}" type="pres">
      <dgm:prSet presAssocID="{2540CA20-D586-4E9E-97C0-6CD73F20042B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BBCFFC5-02D2-4F27-812F-3B1282465642}" type="pres">
      <dgm:prSet presAssocID="{2540CA20-D586-4E9E-97C0-6CD73F20042B}" presName="rootConnector" presStyleLbl="node3" presStyleIdx="1" presStyleCnt="4"/>
      <dgm:spPr/>
      <dgm:t>
        <a:bodyPr/>
        <a:lstStyle/>
        <a:p>
          <a:endParaRPr lang="ru-RU"/>
        </a:p>
      </dgm:t>
    </dgm:pt>
    <dgm:pt modelId="{4E6EE198-A8E9-481F-B9F8-0BE696B86C9F}" type="pres">
      <dgm:prSet presAssocID="{2540CA20-D586-4E9E-97C0-6CD73F20042B}" presName="hierChild4" presStyleCnt="0"/>
      <dgm:spPr/>
    </dgm:pt>
    <dgm:pt modelId="{3AA9400E-F2D9-4DD2-AF21-3D460D775F9C}" type="pres">
      <dgm:prSet presAssocID="{2540CA20-D586-4E9E-97C0-6CD73F20042B}" presName="hierChild5" presStyleCnt="0"/>
      <dgm:spPr/>
    </dgm:pt>
    <dgm:pt modelId="{CD4D72DC-B341-42DE-8E7D-FAE50B38D43D}" type="pres">
      <dgm:prSet presAssocID="{6E6F792E-810D-4FE1-89C6-6034179ED7E7}" presName="Name35" presStyleLbl="parChTrans1D3" presStyleIdx="2" presStyleCnt="4"/>
      <dgm:spPr/>
    </dgm:pt>
    <dgm:pt modelId="{5390AA83-9B10-4994-B2D6-DD8D9F1EEB2E}" type="pres">
      <dgm:prSet presAssocID="{2E60A71E-F259-4088-80C2-432BD9B92311}" presName="hierRoot2" presStyleCnt="0">
        <dgm:presLayoutVars>
          <dgm:hierBranch val="r"/>
        </dgm:presLayoutVars>
      </dgm:prSet>
      <dgm:spPr/>
    </dgm:pt>
    <dgm:pt modelId="{D6CDBA15-667E-4303-ADBD-F86984BE2C19}" type="pres">
      <dgm:prSet presAssocID="{2E60A71E-F259-4088-80C2-432BD9B92311}" presName="rootComposite" presStyleCnt="0"/>
      <dgm:spPr/>
    </dgm:pt>
    <dgm:pt modelId="{2442D990-9EA1-4217-9F17-5FBB06258615}" type="pres">
      <dgm:prSet presAssocID="{2E60A71E-F259-4088-80C2-432BD9B92311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943003-F19A-4B3B-BFDB-AE9DCFBAD1D8}" type="pres">
      <dgm:prSet presAssocID="{2E60A71E-F259-4088-80C2-432BD9B92311}" presName="rootConnector" presStyleLbl="node3" presStyleIdx="2" presStyleCnt="4"/>
      <dgm:spPr/>
      <dgm:t>
        <a:bodyPr/>
        <a:lstStyle/>
        <a:p>
          <a:endParaRPr lang="ru-RU"/>
        </a:p>
      </dgm:t>
    </dgm:pt>
    <dgm:pt modelId="{12FE2E58-1DBA-4A33-B16B-404B3A4842FC}" type="pres">
      <dgm:prSet presAssocID="{2E60A71E-F259-4088-80C2-432BD9B92311}" presName="hierChild4" presStyleCnt="0"/>
      <dgm:spPr/>
    </dgm:pt>
    <dgm:pt modelId="{249E062B-17B5-43EE-A95A-16652D0C2122}" type="pres">
      <dgm:prSet presAssocID="{2E60A71E-F259-4088-80C2-432BD9B92311}" presName="hierChild5" presStyleCnt="0"/>
      <dgm:spPr/>
    </dgm:pt>
    <dgm:pt modelId="{1896933C-B3EC-4C77-A213-AE0AB965637A}" type="pres">
      <dgm:prSet presAssocID="{C517084B-7DAB-448B-8E7B-17ADB6C1F2D0}" presName="Name35" presStyleLbl="parChTrans1D3" presStyleIdx="3" presStyleCnt="4"/>
      <dgm:spPr/>
    </dgm:pt>
    <dgm:pt modelId="{CDBC8C56-029F-4CFF-8321-4DD0C9B3329C}" type="pres">
      <dgm:prSet presAssocID="{F09D7102-32D9-490F-9AFC-7999DD02A4AD}" presName="hierRoot2" presStyleCnt="0">
        <dgm:presLayoutVars>
          <dgm:hierBranch val="r"/>
        </dgm:presLayoutVars>
      </dgm:prSet>
      <dgm:spPr/>
    </dgm:pt>
    <dgm:pt modelId="{B19FC1BA-007C-4F84-8214-69F523955971}" type="pres">
      <dgm:prSet presAssocID="{F09D7102-32D9-490F-9AFC-7999DD02A4AD}" presName="rootComposite" presStyleCnt="0"/>
      <dgm:spPr/>
    </dgm:pt>
    <dgm:pt modelId="{A07358D1-0210-4BE8-8D6E-89F9498A6269}" type="pres">
      <dgm:prSet presAssocID="{F09D7102-32D9-490F-9AFC-7999DD02A4AD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5B70FC-FA1F-47D4-B356-0A78E0EE5609}" type="pres">
      <dgm:prSet presAssocID="{F09D7102-32D9-490F-9AFC-7999DD02A4AD}" presName="rootConnector" presStyleLbl="node3" presStyleIdx="3" presStyleCnt="4"/>
      <dgm:spPr/>
      <dgm:t>
        <a:bodyPr/>
        <a:lstStyle/>
        <a:p>
          <a:endParaRPr lang="ru-RU"/>
        </a:p>
      </dgm:t>
    </dgm:pt>
    <dgm:pt modelId="{93247762-9315-4C69-9F31-C897E3609627}" type="pres">
      <dgm:prSet presAssocID="{F09D7102-32D9-490F-9AFC-7999DD02A4AD}" presName="hierChild4" presStyleCnt="0"/>
      <dgm:spPr/>
    </dgm:pt>
    <dgm:pt modelId="{094D7E55-5E23-48DA-AC66-73732D6FE996}" type="pres">
      <dgm:prSet presAssocID="{F09D7102-32D9-490F-9AFC-7999DD02A4AD}" presName="hierChild5" presStyleCnt="0"/>
      <dgm:spPr/>
    </dgm:pt>
    <dgm:pt modelId="{2B36CECE-C86C-467F-BD4A-CDD2A6CEFB84}" type="pres">
      <dgm:prSet presAssocID="{D14DA842-5FD1-4671-BF41-4E991AD842EE}" presName="hierChild5" presStyleCnt="0"/>
      <dgm:spPr/>
    </dgm:pt>
    <dgm:pt modelId="{EED62BB4-C182-4301-83CD-0F54A4FB6A68}" type="pres">
      <dgm:prSet presAssocID="{A34C198D-A38B-4CA7-BC39-B7EF91DE6CE7}" presName="Name35" presStyleLbl="parChTrans1D2" presStyleIdx="1" presStyleCnt="3"/>
      <dgm:spPr/>
    </dgm:pt>
    <dgm:pt modelId="{F10C0C60-5526-42DF-B3F0-1E774899E291}" type="pres">
      <dgm:prSet presAssocID="{89212519-D2A2-431E-8984-20A93F06D210}" presName="hierRoot2" presStyleCnt="0">
        <dgm:presLayoutVars>
          <dgm:hierBranch/>
        </dgm:presLayoutVars>
      </dgm:prSet>
      <dgm:spPr/>
    </dgm:pt>
    <dgm:pt modelId="{3830D4D1-CB9D-4863-84BA-DF6A2C22EB0A}" type="pres">
      <dgm:prSet presAssocID="{89212519-D2A2-431E-8984-20A93F06D210}" presName="rootComposite" presStyleCnt="0"/>
      <dgm:spPr/>
    </dgm:pt>
    <dgm:pt modelId="{2EB183A4-EE70-4FF1-B950-DAF505FB6F64}" type="pres">
      <dgm:prSet presAssocID="{89212519-D2A2-431E-8984-20A93F06D210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9DAAD4-0944-4E11-9590-5D3545E09E09}" type="pres">
      <dgm:prSet presAssocID="{89212519-D2A2-431E-8984-20A93F06D210}" presName="rootConnector" presStyleLbl="node2" presStyleIdx="1" presStyleCnt="3"/>
      <dgm:spPr/>
      <dgm:t>
        <a:bodyPr/>
        <a:lstStyle/>
        <a:p>
          <a:endParaRPr lang="ru-RU"/>
        </a:p>
      </dgm:t>
    </dgm:pt>
    <dgm:pt modelId="{13CE6F5A-8BF4-4FEA-A32D-C11D9DBA9A7B}" type="pres">
      <dgm:prSet presAssocID="{89212519-D2A2-431E-8984-20A93F06D210}" presName="hierChild4" presStyleCnt="0"/>
      <dgm:spPr/>
    </dgm:pt>
    <dgm:pt modelId="{6BF053AA-F687-48DE-89B8-9FDDB48F36D6}" type="pres">
      <dgm:prSet presAssocID="{89212519-D2A2-431E-8984-20A93F06D210}" presName="hierChild5" presStyleCnt="0"/>
      <dgm:spPr/>
    </dgm:pt>
    <dgm:pt modelId="{609C34C3-E214-4943-A659-DACB50DC8333}" type="pres">
      <dgm:prSet presAssocID="{9E6511BF-82AD-44B6-9477-C0FAF5E66E07}" presName="Name35" presStyleLbl="parChTrans1D2" presStyleIdx="2" presStyleCnt="3"/>
      <dgm:spPr/>
    </dgm:pt>
    <dgm:pt modelId="{BC99B2B3-EE40-49E1-AC41-CA126A1CA25A}" type="pres">
      <dgm:prSet presAssocID="{B03AC4F9-81D0-4DC5-ADB6-883D0B936093}" presName="hierRoot2" presStyleCnt="0">
        <dgm:presLayoutVars>
          <dgm:hierBranch/>
        </dgm:presLayoutVars>
      </dgm:prSet>
      <dgm:spPr/>
    </dgm:pt>
    <dgm:pt modelId="{A7211B92-29B6-4B1F-825F-EBC8A36270B5}" type="pres">
      <dgm:prSet presAssocID="{B03AC4F9-81D0-4DC5-ADB6-883D0B936093}" presName="rootComposite" presStyleCnt="0"/>
      <dgm:spPr/>
    </dgm:pt>
    <dgm:pt modelId="{22D5078C-1DCB-42B4-ACF4-30230A4026F5}" type="pres">
      <dgm:prSet presAssocID="{B03AC4F9-81D0-4DC5-ADB6-883D0B936093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71C2EDD-F176-49B2-A877-45AEC6040AF8}" type="pres">
      <dgm:prSet presAssocID="{B03AC4F9-81D0-4DC5-ADB6-883D0B936093}" presName="rootConnector" presStyleLbl="node2" presStyleIdx="2" presStyleCnt="3"/>
      <dgm:spPr/>
      <dgm:t>
        <a:bodyPr/>
        <a:lstStyle/>
        <a:p>
          <a:endParaRPr lang="ru-RU"/>
        </a:p>
      </dgm:t>
    </dgm:pt>
    <dgm:pt modelId="{78603140-E88A-43B1-B39B-FEEA6D51E235}" type="pres">
      <dgm:prSet presAssocID="{B03AC4F9-81D0-4DC5-ADB6-883D0B936093}" presName="hierChild4" presStyleCnt="0"/>
      <dgm:spPr/>
    </dgm:pt>
    <dgm:pt modelId="{BBB8597F-2111-4C07-A915-56FEB19CA1BE}" type="pres">
      <dgm:prSet presAssocID="{B03AC4F9-81D0-4DC5-ADB6-883D0B936093}" presName="hierChild5" presStyleCnt="0"/>
      <dgm:spPr/>
    </dgm:pt>
    <dgm:pt modelId="{F1554EED-D134-4FAF-B17A-B4CC89B02D1D}" type="pres">
      <dgm:prSet presAssocID="{A012C3E1-3214-4ED8-8EDA-F470C68E8ADA}" presName="hierChild3" presStyleCnt="0"/>
      <dgm:spPr/>
    </dgm:pt>
  </dgm:ptLst>
  <dgm:cxnLst>
    <dgm:cxn modelId="{21294383-8275-43DA-97E2-CEFA45435617}" type="presOf" srcId="{D14DA842-5FD1-4671-BF41-4E991AD842EE}" destId="{C7C92399-D19A-46C8-B82C-07B4E5EA8D26}" srcOrd="0" destOrd="0" presId="urn:microsoft.com/office/officeart/2005/8/layout/orgChart1"/>
    <dgm:cxn modelId="{C303E9CF-D7FB-419F-9F39-9F4F0B96CFE6}" type="presOf" srcId="{2540CA20-D586-4E9E-97C0-6CD73F20042B}" destId="{BBBCFFC5-02D2-4F27-812F-3B1282465642}" srcOrd="1" destOrd="0" presId="urn:microsoft.com/office/officeart/2005/8/layout/orgChart1"/>
    <dgm:cxn modelId="{4AB194A6-0CBA-4243-B8AE-0C6EE8D9C931}" type="presOf" srcId="{6E6F792E-810D-4FE1-89C6-6034179ED7E7}" destId="{CD4D72DC-B341-42DE-8E7D-FAE50B38D43D}" srcOrd="0" destOrd="0" presId="urn:microsoft.com/office/officeart/2005/8/layout/orgChart1"/>
    <dgm:cxn modelId="{3D355422-28D2-47E9-82EE-D990285F7233}" type="presOf" srcId="{D14DA842-5FD1-4671-BF41-4E991AD842EE}" destId="{AC5BFAD4-8C85-4471-90CB-BFB12D182EC3}" srcOrd="1" destOrd="0" presId="urn:microsoft.com/office/officeart/2005/8/layout/orgChart1"/>
    <dgm:cxn modelId="{E161C7FE-1749-4A0D-86AB-BF6885004650}" type="presOf" srcId="{F09D7102-32D9-490F-9AFC-7999DD02A4AD}" destId="{A07358D1-0210-4BE8-8D6E-89F9498A6269}" srcOrd="0" destOrd="0" presId="urn:microsoft.com/office/officeart/2005/8/layout/orgChart1"/>
    <dgm:cxn modelId="{841E3ED1-547B-4064-8134-3B4D8C1C9663}" type="presOf" srcId="{E9D4527E-5C6E-4768-9EEF-0D15F42FF69C}" destId="{387F6EC5-0BF6-43F3-84E1-EE6DEC0E2033}" srcOrd="0" destOrd="0" presId="urn:microsoft.com/office/officeart/2005/8/layout/orgChart1"/>
    <dgm:cxn modelId="{CF8000C4-05D7-414E-92AB-F4BB118AFC65}" srcId="{E9D4527E-5C6E-4768-9EEF-0D15F42FF69C}" destId="{A012C3E1-3214-4ED8-8EDA-F470C68E8ADA}" srcOrd="0" destOrd="0" parTransId="{0EC61D08-20D9-4D61-A7FC-23247B224E8E}" sibTransId="{72718D90-A587-44B9-B86A-1119EE7F55B2}"/>
    <dgm:cxn modelId="{37709FB8-E992-4979-B835-139AE5E28E26}" type="presOf" srcId="{A012C3E1-3214-4ED8-8EDA-F470C68E8ADA}" destId="{EE639D7A-9F91-4857-ABD5-D26E11C21B79}" srcOrd="0" destOrd="0" presId="urn:microsoft.com/office/officeart/2005/8/layout/orgChart1"/>
    <dgm:cxn modelId="{0702BEBE-7913-466F-88AF-974ACDFCF101}" type="presOf" srcId="{2E60A71E-F259-4088-80C2-432BD9B92311}" destId="{2442D990-9EA1-4217-9F17-5FBB06258615}" srcOrd="0" destOrd="0" presId="urn:microsoft.com/office/officeart/2005/8/layout/orgChart1"/>
    <dgm:cxn modelId="{8E5B5302-9593-46F2-A977-1ADF145E506F}" srcId="{A012C3E1-3214-4ED8-8EDA-F470C68E8ADA}" destId="{89212519-D2A2-431E-8984-20A93F06D210}" srcOrd="1" destOrd="0" parTransId="{A34C198D-A38B-4CA7-BC39-B7EF91DE6CE7}" sibTransId="{2B2D78B4-55CE-4461-8EB3-E144787C83E5}"/>
    <dgm:cxn modelId="{C79EFDF6-F187-4411-A3A0-A2C024F8E755}" type="presOf" srcId="{2540CA20-D586-4E9E-97C0-6CD73F20042B}" destId="{552E7C7A-CA0A-4750-BF1E-2E23B2E1E790}" srcOrd="0" destOrd="0" presId="urn:microsoft.com/office/officeart/2005/8/layout/orgChart1"/>
    <dgm:cxn modelId="{B56C02A8-A5B0-49F5-AFFE-E4D7E9BE163E}" type="presOf" srcId="{D3BEF968-53BE-4BDC-9CDB-E53269E51F7B}" destId="{8BAA4A8A-C614-4E2C-8808-630567DD9600}" srcOrd="1" destOrd="0" presId="urn:microsoft.com/office/officeart/2005/8/layout/orgChart1"/>
    <dgm:cxn modelId="{5FED27BB-FA34-439D-BD18-5BCB2AE33F66}" type="presOf" srcId="{B03AC4F9-81D0-4DC5-ADB6-883D0B936093}" destId="{22D5078C-1DCB-42B4-ACF4-30230A4026F5}" srcOrd="0" destOrd="0" presId="urn:microsoft.com/office/officeart/2005/8/layout/orgChart1"/>
    <dgm:cxn modelId="{A45D7E83-60EF-4D01-8B57-DAB247C8683C}" srcId="{D14DA842-5FD1-4671-BF41-4E991AD842EE}" destId="{2540CA20-D586-4E9E-97C0-6CD73F20042B}" srcOrd="1" destOrd="0" parTransId="{FC6AC3C9-5972-4EE1-8252-E80A6E1417E6}" sibTransId="{C14AA7E0-182B-4CBB-B61D-3B0A234134BF}"/>
    <dgm:cxn modelId="{A79F067C-AF54-414D-B2D3-66C92537CBA5}" type="presOf" srcId="{2E60A71E-F259-4088-80C2-432BD9B92311}" destId="{6B943003-F19A-4B3B-BFDB-AE9DCFBAD1D8}" srcOrd="1" destOrd="0" presId="urn:microsoft.com/office/officeart/2005/8/layout/orgChart1"/>
    <dgm:cxn modelId="{ED4E0F82-78FE-4DEB-82DD-2ACEFAFB5216}" type="presOf" srcId="{F09D7102-32D9-490F-9AFC-7999DD02A4AD}" destId="{725B70FC-FA1F-47D4-B356-0A78E0EE5609}" srcOrd="1" destOrd="0" presId="urn:microsoft.com/office/officeart/2005/8/layout/orgChart1"/>
    <dgm:cxn modelId="{4C13BFD8-0B31-496E-95ED-2EE3B0955C98}" srcId="{D14DA842-5FD1-4671-BF41-4E991AD842EE}" destId="{F09D7102-32D9-490F-9AFC-7999DD02A4AD}" srcOrd="3" destOrd="0" parTransId="{C517084B-7DAB-448B-8E7B-17ADB6C1F2D0}" sibTransId="{80FA1D6C-5A00-4190-B164-54A1FE55C4C6}"/>
    <dgm:cxn modelId="{DCC50A91-2BD8-4C7D-ADA5-93ADED7AD2A1}" type="presOf" srcId="{FC6AC3C9-5972-4EE1-8252-E80A6E1417E6}" destId="{5ED99582-3A3E-433C-9FDC-EC4A726FF80D}" srcOrd="0" destOrd="0" presId="urn:microsoft.com/office/officeart/2005/8/layout/orgChart1"/>
    <dgm:cxn modelId="{2A6BC5CB-98D7-429B-AE29-170306D97F04}" srcId="{D14DA842-5FD1-4671-BF41-4E991AD842EE}" destId="{2E60A71E-F259-4088-80C2-432BD9B92311}" srcOrd="2" destOrd="0" parTransId="{6E6F792E-810D-4FE1-89C6-6034179ED7E7}" sibTransId="{64F8A575-6A88-474C-8D9F-4E643A565E6B}"/>
    <dgm:cxn modelId="{977E3596-4FA5-463D-8231-5F3B1ED44AB5}" type="presOf" srcId="{BBFEBEFA-11F0-455B-AFEA-FF2EAF8C11E7}" destId="{45C6590D-B7CF-4A14-9036-5FF50EEA53A5}" srcOrd="0" destOrd="0" presId="urn:microsoft.com/office/officeart/2005/8/layout/orgChart1"/>
    <dgm:cxn modelId="{7ED2305B-FB8C-49BE-8C4E-45278FCDC003}" type="presOf" srcId="{A012C3E1-3214-4ED8-8EDA-F470C68E8ADA}" destId="{B8B1A06F-2C33-4A76-827C-09EABF960EF7}" srcOrd="1" destOrd="0" presId="urn:microsoft.com/office/officeart/2005/8/layout/orgChart1"/>
    <dgm:cxn modelId="{C1562DBB-BF3C-4F6D-B77F-F32E276A8414}" type="presOf" srcId="{9E6511BF-82AD-44B6-9477-C0FAF5E66E07}" destId="{609C34C3-E214-4943-A659-DACB50DC8333}" srcOrd="0" destOrd="0" presId="urn:microsoft.com/office/officeart/2005/8/layout/orgChart1"/>
    <dgm:cxn modelId="{2386C9E7-2C83-429E-9C8A-460A52065FEA}" type="presOf" srcId="{B03AC4F9-81D0-4DC5-ADB6-883D0B936093}" destId="{471C2EDD-F176-49B2-A877-45AEC6040AF8}" srcOrd="1" destOrd="0" presId="urn:microsoft.com/office/officeart/2005/8/layout/orgChart1"/>
    <dgm:cxn modelId="{F4EE1A96-EF21-4BB5-9D87-A8E2DA72A3B6}" srcId="{D14DA842-5FD1-4671-BF41-4E991AD842EE}" destId="{D3BEF968-53BE-4BDC-9CDB-E53269E51F7B}" srcOrd="0" destOrd="0" parTransId="{9DE900A2-E1EB-4506-B6FD-4FFDEF231EAA}" sibTransId="{9A276400-841B-43BC-B628-B6D16FEA7E97}"/>
    <dgm:cxn modelId="{6A497970-0CD9-41D5-8FC8-81238647711A}" type="presOf" srcId="{89212519-D2A2-431E-8984-20A93F06D210}" destId="{809DAAD4-0944-4E11-9590-5D3545E09E09}" srcOrd="1" destOrd="0" presId="urn:microsoft.com/office/officeart/2005/8/layout/orgChart1"/>
    <dgm:cxn modelId="{7FD7A221-CD9D-418B-B75B-DF78CC2B1B68}" type="presOf" srcId="{C517084B-7DAB-448B-8E7B-17ADB6C1F2D0}" destId="{1896933C-B3EC-4C77-A213-AE0AB965637A}" srcOrd="0" destOrd="0" presId="urn:microsoft.com/office/officeart/2005/8/layout/orgChart1"/>
    <dgm:cxn modelId="{50AC598A-EB87-4E24-81D1-56520737C5C8}" type="presOf" srcId="{89212519-D2A2-431E-8984-20A93F06D210}" destId="{2EB183A4-EE70-4FF1-B950-DAF505FB6F64}" srcOrd="0" destOrd="0" presId="urn:microsoft.com/office/officeart/2005/8/layout/orgChart1"/>
    <dgm:cxn modelId="{D955D897-DE60-4C3F-940C-F5A4C2F8FFE0}" type="presOf" srcId="{A34C198D-A38B-4CA7-BC39-B7EF91DE6CE7}" destId="{EED62BB4-C182-4301-83CD-0F54A4FB6A68}" srcOrd="0" destOrd="0" presId="urn:microsoft.com/office/officeart/2005/8/layout/orgChart1"/>
    <dgm:cxn modelId="{76A58DBE-294A-4DE7-AA82-9AC61F788503}" type="presOf" srcId="{D3BEF968-53BE-4BDC-9CDB-E53269E51F7B}" destId="{72F06F68-E679-4DD8-B11F-F8AE430A4A62}" srcOrd="0" destOrd="0" presId="urn:microsoft.com/office/officeart/2005/8/layout/orgChart1"/>
    <dgm:cxn modelId="{168F828E-8450-406F-B377-366FDCB6E58B}" type="presOf" srcId="{9DE900A2-E1EB-4506-B6FD-4FFDEF231EAA}" destId="{5BFC5A21-98FC-49CC-8904-D549968C1137}" srcOrd="0" destOrd="0" presId="urn:microsoft.com/office/officeart/2005/8/layout/orgChart1"/>
    <dgm:cxn modelId="{7037DE6C-D7A6-4F55-BDE6-650622D3C736}" srcId="{A012C3E1-3214-4ED8-8EDA-F470C68E8ADA}" destId="{D14DA842-5FD1-4671-BF41-4E991AD842EE}" srcOrd="0" destOrd="0" parTransId="{BBFEBEFA-11F0-455B-AFEA-FF2EAF8C11E7}" sibTransId="{3099104E-C9B7-4D97-945C-2F117FD5D6DD}"/>
    <dgm:cxn modelId="{F2E0E2C8-B4CE-469B-95BE-F46F428E4A72}" srcId="{A012C3E1-3214-4ED8-8EDA-F470C68E8ADA}" destId="{B03AC4F9-81D0-4DC5-ADB6-883D0B936093}" srcOrd="2" destOrd="0" parTransId="{9E6511BF-82AD-44B6-9477-C0FAF5E66E07}" sibTransId="{92D07828-E41B-4DAD-B927-9EA1D3400DA2}"/>
    <dgm:cxn modelId="{534CCC53-0451-4E44-831F-F883F8879821}" type="presParOf" srcId="{387F6EC5-0BF6-43F3-84E1-EE6DEC0E2033}" destId="{128ABB49-E881-4BAE-9DFA-C197A68DB1EE}" srcOrd="0" destOrd="0" presId="urn:microsoft.com/office/officeart/2005/8/layout/orgChart1"/>
    <dgm:cxn modelId="{1C06B005-1448-4C35-8ACD-1B166BE090BD}" type="presParOf" srcId="{128ABB49-E881-4BAE-9DFA-C197A68DB1EE}" destId="{B15150BD-ECA6-437F-A214-919B7C1D11BA}" srcOrd="0" destOrd="0" presId="urn:microsoft.com/office/officeart/2005/8/layout/orgChart1"/>
    <dgm:cxn modelId="{5C67DBDD-D821-4DB0-B085-59DFB5225506}" type="presParOf" srcId="{B15150BD-ECA6-437F-A214-919B7C1D11BA}" destId="{EE639D7A-9F91-4857-ABD5-D26E11C21B79}" srcOrd="0" destOrd="0" presId="urn:microsoft.com/office/officeart/2005/8/layout/orgChart1"/>
    <dgm:cxn modelId="{5018C94D-B743-4D3E-A6C9-DFFA0D8B1571}" type="presParOf" srcId="{B15150BD-ECA6-437F-A214-919B7C1D11BA}" destId="{B8B1A06F-2C33-4A76-827C-09EABF960EF7}" srcOrd="1" destOrd="0" presId="urn:microsoft.com/office/officeart/2005/8/layout/orgChart1"/>
    <dgm:cxn modelId="{A321E23C-604B-47F5-81CA-8F654201D008}" type="presParOf" srcId="{128ABB49-E881-4BAE-9DFA-C197A68DB1EE}" destId="{4A5B91D5-AD80-4BA9-81A7-037FA8BA7D61}" srcOrd="1" destOrd="0" presId="urn:microsoft.com/office/officeart/2005/8/layout/orgChart1"/>
    <dgm:cxn modelId="{13FD2274-5032-457F-B8F9-66A0072414F5}" type="presParOf" srcId="{4A5B91D5-AD80-4BA9-81A7-037FA8BA7D61}" destId="{45C6590D-B7CF-4A14-9036-5FF50EEA53A5}" srcOrd="0" destOrd="0" presId="urn:microsoft.com/office/officeart/2005/8/layout/orgChart1"/>
    <dgm:cxn modelId="{C61E5FA2-2356-473F-BC0B-68074F66C0FC}" type="presParOf" srcId="{4A5B91D5-AD80-4BA9-81A7-037FA8BA7D61}" destId="{15ED89E1-37C6-4ACD-BFD3-3AAFB15653E9}" srcOrd="1" destOrd="0" presId="urn:microsoft.com/office/officeart/2005/8/layout/orgChart1"/>
    <dgm:cxn modelId="{957CE516-95FF-4168-96FF-8E5DD8C082C6}" type="presParOf" srcId="{15ED89E1-37C6-4ACD-BFD3-3AAFB15653E9}" destId="{7BD38D33-9BB3-4B0D-9987-9F75201FAB76}" srcOrd="0" destOrd="0" presId="urn:microsoft.com/office/officeart/2005/8/layout/orgChart1"/>
    <dgm:cxn modelId="{C3C12239-D144-4352-BC77-902208A26C1B}" type="presParOf" srcId="{7BD38D33-9BB3-4B0D-9987-9F75201FAB76}" destId="{C7C92399-D19A-46C8-B82C-07B4E5EA8D26}" srcOrd="0" destOrd="0" presId="urn:microsoft.com/office/officeart/2005/8/layout/orgChart1"/>
    <dgm:cxn modelId="{AEF6D28F-D5E7-4B0E-A73F-E48FA6968D86}" type="presParOf" srcId="{7BD38D33-9BB3-4B0D-9987-9F75201FAB76}" destId="{AC5BFAD4-8C85-4471-90CB-BFB12D182EC3}" srcOrd="1" destOrd="0" presId="urn:microsoft.com/office/officeart/2005/8/layout/orgChart1"/>
    <dgm:cxn modelId="{A7335C20-13F9-4F10-B409-6C2E28A4BE11}" type="presParOf" srcId="{15ED89E1-37C6-4ACD-BFD3-3AAFB15653E9}" destId="{5680AECB-361A-4119-97E2-8C3295822394}" srcOrd="1" destOrd="0" presId="urn:microsoft.com/office/officeart/2005/8/layout/orgChart1"/>
    <dgm:cxn modelId="{26A1D35B-D2CD-467D-9C25-9234F6BFAE73}" type="presParOf" srcId="{5680AECB-361A-4119-97E2-8C3295822394}" destId="{5BFC5A21-98FC-49CC-8904-D549968C1137}" srcOrd="0" destOrd="0" presId="urn:microsoft.com/office/officeart/2005/8/layout/orgChart1"/>
    <dgm:cxn modelId="{D522FD13-E12E-41DF-849A-E87D38A6EF07}" type="presParOf" srcId="{5680AECB-361A-4119-97E2-8C3295822394}" destId="{8A57B467-0C11-4625-B2F0-F53132B20717}" srcOrd="1" destOrd="0" presId="urn:microsoft.com/office/officeart/2005/8/layout/orgChart1"/>
    <dgm:cxn modelId="{5F2B31C2-D58B-4613-ACCB-9C47F1E5154E}" type="presParOf" srcId="{8A57B467-0C11-4625-B2F0-F53132B20717}" destId="{EC082E70-A2DC-4C35-8CB8-49B54A268019}" srcOrd="0" destOrd="0" presId="urn:microsoft.com/office/officeart/2005/8/layout/orgChart1"/>
    <dgm:cxn modelId="{835384FB-3826-49BF-95C5-20009A9A3F9C}" type="presParOf" srcId="{EC082E70-A2DC-4C35-8CB8-49B54A268019}" destId="{72F06F68-E679-4DD8-B11F-F8AE430A4A62}" srcOrd="0" destOrd="0" presId="urn:microsoft.com/office/officeart/2005/8/layout/orgChart1"/>
    <dgm:cxn modelId="{6D3F0338-1178-4933-B851-D922044BF585}" type="presParOf" srcId="{EC082E70-A2DC-4C35-8CB8-49B54A268019}" destId="{8BAA4A8A-C614-4E2C-8808-630567DD9600}" srcOrd="1" destOrd="0" presId="urn:microsoft.com/office/officeart/2005/8/layout/orgChart1"/>
    <dgm:cxn modelId="{72365039-458A-4EAA-8076-EB4A09B70CF5}" type="presParOf" srcId="{8A57B467-0C11-4625-B2F0-F53132B20717}" destId="{6BAB9F80-9DA4-45B5-B675-D4F70497F901}" srcOrd="1" destOrd="0" presId="urn:microsoft.com/office/officeart/2005/8/layout/orgChart1"/>
    <dgm:cxn modelId="{D20A5FE9-2BAA-4CFF-84CC-A43AF3677EA1}" type="presParOf" srcId="{8A57B467-0C11-4625-B2F0-F53132B20717}" destId="{4AFF1162-49EE-4EBA-BE31-FF1CB3F46F53}" srcOrd="2" destOrd="0" presId="urn:microsoft.com/office/officeart/2005/8/layout/orgChart1"/>
    <dgm:cxn modelId="{C7820009-3705-4578-8FFB-D524BAB7A5A9}" type="presParOf" srcId="{5680AECB-361A-4119-97E2-8C3295822394}" destId="{5ED99582-3A3E-433C-9FDC-EC4A726FF80D}" srcOrd="2" destOrd="0" presId="urn:microsoft.com/office/officeart/2005/8/layout/orgChart1"/>
    <dgm:cxn modelId="{01DD62F4-EC29-4E36-BE21-82F3C64B54B1}" type="presParOf" srcId="{5680AECB-361A-4119-97E2-8C3295822394}" destId="{95048E2D-4EEB-4A67-B7FC-4F341EAA7801}" srcOrd="3" destOrd="0" presId="urn:microsoft.com/office/officeart/2005/8/layout/orgChart1"/>
    <dgm:cxn modelId="{87ED4E3C-C697-46A0-BE4C-A046D512089A}" type="presParOf" srcId="{95048E2D-4EEB-4A67-B7FC-4F341EAA7801}" destId="{8D4392CD-E907-4F81-9231-7B0AA1AC8681}" srcOrd="0" destOrd="0" presId="urn:microsoft.com/office/officeart/2005/8/layout/orgChart1"/>
    <dgm:cxn modelId="{DAAA44FC-0029-4867-BCCD-E96CEC30A859}" type="presParOf" srcId="{8D4392CD-E907-4F81-9231-7B0AA1AC8681}" destId="{552E7C7A-CA0A-4750-BF1E-2E23B2E1E790}" srcOrd="0" destOrd="0" presId="urn:microsoft.com/office/officeart/2005/8/layout/orgChart1"/>
    <dgm:cxn modelId="{7115BB41-1C2C-48DD-97D8-203FA05E3F83}" type="presParOf" srcId="{8D4392CD-E907-4F81-9231-7B0AA1AC8681}" destId="{BBBCFFC5-02D2-4F27-812F-3B1282465642}" srcOrd="1" destOrd="0" presId="urn:microsoft.com/office/officeart/2005/8/layout/orgChart1"/>
    <dgm:cxn modelId="{BAE09F57-7137-4FB4-B3E8-27B7032DE57D}" type="presParOf" srcId="{95048E2D-4EEB-4A67-B7FC-4F341EAA7801}" destId="{4E6EE198-A8E9-481F-B9F8-0BE696B86C9F}" srcOrd="1" destOrd="0" presId="urn:microsoft.com/office/officeart/2005/8/layout/orgChart1"/>
    <dgm:cxn modelId="{32B4CE38-8752-42CA-BF39-D5308A28AE34}" type="presParOf" srcId="{95048E2D-4EEB-4A67-B7FC-4F341EAA7801}" destId="{3AA9400E-F2D9-4DD2-AF21-3D460D775F9C}" srcOrd="2" destOrd="0" presId="urn:microsoft.com/office/officeart/2005/8/layout/orgChart1"/>
    <dgm:cxn modelId="{F42B042D-9F8E-458B-B124-6245F292B9D7}" type="presParOf" srcId="{5680AECB-361A-4119-97E2-8C3295822394}" destId="{CD4D72DC-B341-42DE-8E7D-FAE50B38D43D}" srcOrd="4" destOrd="0" presId="urn:microsoft.com/office/officeart/2005/8/layout/orgChart1"/>
    <dgm:cxn modelId="{5D067048-2F45-4627-AC14-EA0E1DC1A797}" type="presParOf" srcId="{5680AECB-361A-4119-97E2-8C3295822394}" destId="{5390AA83-9B10-4994-B2D6-DD8D9F1EEB2E}" srcOrd="5" destOrd="0" presId="urn:microsoft.com/office/officeart/2005/8/layout/orgChart1"/>
    <dgm:cxn modelId="{D0DABECA-86A9-41A4-962C-180B7DA0EB69}" type="presParOf" srcId="{5390AA83-9B10-4994-B2D6-DD8D9F1EEB2E}" destId="{D6CDBA15-667E-4303-ADBD-F86984BE2C19}" srcOrd="0" destOrd="0" presId="urn:microsoft.com/office/officeart/2005/8/layout/orgChart1"/>
    <dgm:cxn modelId="{9A9B1EFD-F6B9-4C5D-90D2-264C79973611}" type="presParOf" srcId="{D6CDBA15-667E-4303-ADBD-F86984BE2C19}" destId="{2442D990-9EA1-4217-9F17-5FBB06258615}" srcOrd="0" destOrd="0" presId="urn:microsoft.com/office/officeart/2005/8/layout/orgChart1"/>
    <dgm:cxn modelId="{8904EADA-01B7-46B2-A463-D755BDC14C00}" type="presParOf" srcId="{D6CDBA15-667E-4303-ADBD-F86984BE2C19}" destId="{6B943003-F19A-4B3B-BFDB-AE9DCFBAD1D8}" srcOrd="1" destOrd="0" presId="urn:microsoft.com/office/officeart/2005/8/layout/orgChart1"/>
    <dgm:cxn modelId="{F2DDE8E0-43BC-4F93-83C0-BD966DB3BE1A}" type="presParOf" srcId="{5390AA83-9B10-4994-B2D6-DD8D9F1EEB2E}" destId="{12FE2E58-1DBA-4A33-B16B-404B3A4842FC}" srcOrd="1" destOrd="0" presId="urn:microsoft.com/office/officeart/2005/8/layout/orgChart1"/>
    <dgm:cxn modelId="{2BFA4F05-9CA0-4A8F-872D-F120BAFABB64}" type="presParOf" srcId="{5390AA83-9B10-4994-B2D6-DD8D9F1EEB2E}" destId="{249E062B-17B5-43EE-A95A-16652D0C2122}" srcOrd="2" destOrd="0" presId="urn:microsoft.com/office/officeart/2005/8/layout/orgChart1"/>
    <dgm:cxn modelId="{A1FF25D6-8F03-4B0D-BF9F-364DECED7B43}" type="presParOf" srcId="{5680AECB-361A-4119-97E2-8C3295822394}" destId="{1896933C-B3EC-4C77-A213-AE0AB965637A}" srcOrd="6" destOrd="0" presId="urn:microsoft.com/office/officeart/2005/8/layout/orgChart1"/>
    <dgm:cxn modelId="{4C02C034-3959-4BBF-A3DC-20C6F4121719}" type="presParOf" srcId="{5680AECB-361A-4119-97E2-8C3295822394}" destId="{CDBC8C56-029F-4CFF-8321-4DD0C9B3329C}" srcOrd="7" destOrd="0" presId="urn:microsoft.com/office/officeart/2005/8/layout/orgChart1"/>
    <dgm:cxn modelId="{7EECDECF-9961-444C-8D47-698F3E7B792B}" type="presParOf" srcId="{CDBC8C56-029F-4CFF-8321-4DD0C9B3329C}" destId="{B19FC1BA-007C-4F84-8214-69F523955971}" srcOrd="0" destOrd="0" presId="urn:microsoft.com/office/officeart/2005/8/layout/orgChart1"/>
    <dgm:cxn modelId="{1E0B04D5-5414-49F3-A66C-C2131B71CD0A}" type="presParOf" srcId="{B19FC1BA-007C-4F84-8214-69F523955971}" destId="{A07358D1-0210-4BE8-8D6E-89F9498A6269}" srcOrd="0" destOrd="0" presId="urn:microsoft.com/office/officeart/2005/8/layout/orgChart1"/>
    <dgm:cxn modelId="{7F9D2527-DDB0-4CF0-ABFE-221729EE0857}" type="presParOf" srcId="{B19FC1BA-007C-4F84-8214-69F523955971}" destId="{725B70FC-FA1F-47D4-B356-0A78E0EE5609}" srcOrd="1" destOrd="0" presId="urn:microsoft.com/office/officeart/2005/8/layout/orgChart1"/>
    <dgm:cxn modelId="{A36516E6-E7F3-45F4-9184-55A8B5092195}" type="presParOf" srcId="{CDBC8C56-029F-4CFF-8321-4DD0C9B3329C}" destId="{93247762-9315-4C69-9F31-C897E3609627}" srcOrd="1" destOrd="0" presId="urn:microsoft.com/office/officeart/2005/8/layout/orgChart1"/>
    <dgm:cxn modelId="{D7135984-D80B-4DDB-8DCC-8BDD9F5E5178}" type="presParOf" srcId="{CDBC8C56-029F-4CFF-8321-4DD0C9B3329C}" destId="{094D7E55-5E23-48DA-AC66-73732D6FE996}" srcOrd="2" destOrd="0" presId="urn:microsoft.com/office/officeart/2005/8/layout/orgChart1"/>
    <dgm:cxn modelId="{106F1E85-15A8-48E4-89C1-D1D1DE33109A}" type="presParOf" srcId="{15ED89E1-37C6-4ACD-BFD3-3AAFB15653E9}" destId="{2B36CECE-C86C-467F-BD4A-CDD2A6CEFB84}" srcOrd="2" destOrd="0" presId="urn:microsoft.com/office/officeart/2005/8/layout/orgChart1"/>
    <dgm:cxn modelId="{ACBECFC4-ADE2-4AD5-805D-D07BFA59CEA7}" type="presParOf" srcId="{4A5B91D5-AD80-4BA9-81A7-037FA8BA7D61}" destId="{EED62BB4-C182-4301-83CD-0F54A4FB6A68}" srcOrd="2" destOrd="0" presId="urn:microsoft.com/office/officeart/2005/8/layout/orgChart1"/>
    <dgm:cxn modelId="{E4E94D57-A7E9-47DD-9BD3-1A5BADF7223E}" type="presParOf" srcId="{4A5B91D5-AD80-4BA9-81A7-037FA8BA7D61}" destId="{F10C0C60-5526-42DF-B3F0-1E774899E291}" srcOrd="3" destOrd="0" presId="urn:microsoft.com/office/officeart/2005/8/layout/orgChart1"/>
    <dgm:cxn modelId="{B93D5A75-83FA-4726-833D-302131509D83}" type="presParOf" srcId="{F10C0C60-5526-42DF-B3F0-1E774899E291}" destId="{3830D4D1-CB9D-4863-84BA-DF6A2C22EB0A}" srcOrd="0" destOrd="0" presId="urn:microsoft.com/office/officeart/2005/8/layout/orgChart1"/>
    <dgm:cxn modelId="{A7166557-0C5C-4694-8AEA-FDD37D183D34}" type="presParOf" srcId="{3830D4D1-CB9D-4863-84BA-DF6A2C22EB0A}" destId="{2EB183A4-EE70-4FF1-B950-DAF505FB6F64}" srcOrd="0" destOrd="0" presId="urn:microsoft.com/office/officeart/2005/8/layout/orgChart1"/>
    <dgm:cxn modelId="{60E158C1-09C0-4E75-92FC-8B4CC85859FA}" type="presParOf" srcId="{3830D4D1-CB9D-4863-84BA-DF6A2C22EB0A}" destId="{809DAAD4-0944-4E11-9590-5D3545E09E09}" srcOrd="1" destOrd="0" presId="urn:microsoft.com/office/officeart/2005/8/layout/orgChart1"/>
    <dgm:cxn modelId="{339D9D7E-F8D5-4A2B-B78B-A3B3BCA8499D}" type="presParOf" srcId="{F10C0C60-5526-42DF-B3F0-1E774899E291}" destId="{13CE6F5A-8BF4-4FEA-A32D-C11D9DBA9A7B}" srcOrd="1" destOrd="0" presId="urn:microsoft.com/office/officeart/2005/8/layout/orgChart1"/>
    <dgm:cxn modelId="{6D60431D-D436-409D-B6D5-2DF675A26663}" type="presParOf" srcId="{F10C0C60-5526-42DF-B3F0-1E774899E291}" destId="{6BF053AA-F687-48DE-89B8-9FDDB48F36D6}" srcOrd="2" destOrd="0" presId="urn:microsoft.com/office/officeart/2005/8/layout/orgChart1"/>
    <dgm:cxn modelId="{3110EDF0-D094-4939-9DB0-DA091F07EDDB}" type="presParOf" srcId="{4A5B91D5-AD80-4BA9-81A7-037FA8BA7D61}" destId="{609C34C3-E214-4943-A659-DACB50DC8333}" srcOrd="4" destOrd="0" presId="urn:microsoft.com/office/officeart/2005/8/layout/orgChart1"/>
    <dgm:cxn modelId="{37B5B6B4-3833-4939-A5FE-49B0599EFCC9}" type="presParOf" srcId="{4A5B91D5-AD80-4BA9-81A7-037FA8BA7D61}" destId="{BC99B2B3-EE40-49E1-AC41-CA126A1CA25A}" srcOrd="5" destOrd="0" presId="urn:microsoft.com/office/officeart/2005/8/layout/orgChart1"/>
    <dgm:cxn modelId="{E09DE28D-A66F-41CD-A2CE-98D465BC1571}" type="presParOf" srcId="{BC99B2B3-EE40-49E1-AC41-CA126A1CA25A}" destId="{A7211B92-29B6-4B1F-825F-EBC8A36270B5}" srcOrd="0" destOrd="0" presId="urn:microsoft.com/office/officeart/2005/8/layout/orgChart1"/>
    <dgm:cxn modelId="{F81CDE55-8399-40C3-8BD4-B1D1DA0DF0AF}" type="presParOf" srcId="{A7211B92-29B6-4B1F-825F-EBC8A36270B5}" destId="{22D5078C-1DCB-42B4-ACF4-30230A4026F5}" srcOrd="0" destOrd="0" presId="urn:microsoft.com/office/officeart/2005/8/layout/orgChart1"/>
    <dgm:cxn modelId="{4ECA11D6-649D-4575-B765-C91FDD30B3B2}" type="presParOf" srcId="{A7211B92-29B6-4B1F-825F-EBC8A36270B5}" destId="{471C2EDD-F176-49B2-A877-45AEC6040AF8}" srcOrd="1" destOrd="0" presId="urn:microsoft.com/office/officeart/2005/8/layout/orgChart1"/>
    <dgm:cxn modelId="{56B5832F-5D7E-48D6-B428-B3EA09DDFE28}" type="presParOf" srcId="{BC99B2B3-EE40-49E1-AC41-CA126A1CA25A}" destId="{78603140-E88A-43B1-B39B-FEEA6D51E235}" srcOrd="1" destOrd="0" presId="urn:microsoft.com/office/officeart/2005/8/layout/orgChart1"/>
    <dgm:cxn modelId="{5D6EE0E7-7505-4A35-93D7-FD8CAD5F6C2C}" type="presParOf" srcId="{BC99B2B3-EE40-49E1-AC41-CA126A1CA25A}" destId="{BBB8597F-2111-4C07-A915-56FEB19CA1BE}" srcOrd="2" destOrd="0" presId="urn:microsoft.com/office/officeart/2005/8/layout/orgChart1"/>
    <dgm:cxn modelId="{FF73C15C-BB15-4BDC-B20B-C72840100BEB}" type="presParOf" srcId="{128ABB49-E881-4BAE-9DFA-C197A68DB1EE}" destId="{F1554EED-D134-4FAF-B17A-B4CC89B02D1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D82E7F-27B4-4712-BBFE-2A8A2F1274FF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7F76E3-7A89-4EDD-A3A7-E4585A87A126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Помогает выявить индивидуальную динамику качества усвоения  предмета</a:t>
          </a:r>
        </a:p>
        <a:p>
          <a:endParaRPr lang="ru-RU" dirty="0"/>
        </a:p>
      </dgm:t>
    </dgm:pt>
    <dgm:pt modelId="{768768DC-F473-4425-A050-050EEDC5F718}" type="parTrans" cxnId="{A729EAAC-B6EF-4FC0-8AD8-CEBF16C8C510}">
      <dgm:prSet/>
      <dgm:spPr/>
      <dgm:t>
        <a:bodyPr/>
        <a:lstStyle/>
        <a:p>
          <a:endParaRPr lang="ru-RU"/>
        </a:p>
      </dgm:t>
    </dgm:pt>
    <dgm:pt modelId="{D1D05410-7EED-46FD-AAAD-2204676F522F}" type="sibTrans" cxnId="{A729EAAC-B6EF-4FC0-8AD8-CEBF16C8C510}">
      <dgm:prSet/>
      <dgm:spPr/>
      <dgm:t>
        <a:bodyPr/>
        <a:lstStyle/>
        <a:p>
          <a:endParaRPr lang="ru-RU"/>
        </a:p>
      </dgm:t>
    </dgm:pt>
    <dgm:pt modelId="{6B6B7F95-A7F2-432C-A2E8-05340696FBE0}">
      <dgm:prSet phldrT="[Текст]" phldr="1"/>
      <dgm:spPr/>
      <dgm:t>
        <a:bodyPr/>
        <a:lstStyle/>
        <a:p>
          <a:pPr marL="228600" indent="0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800" dirty="0"/>
        </a:p>
      </dgm:t>
    </dgm:pt>
    <dgm:pt modelId="{DE302C32-9DE7-4180-8D75-F91E80BFB21F}" type="parTrans" cxnId="{F9FE5606-0EB3-4A8B-BB21-0EE237EF51D6}">
      <dgm:prSet/>
      <dgm:spPr/>
      <dgm:t>
        <a:bodyPr/>
        <a:lstStyle/>
        <a:p>
          <a:endParaRPr lang="ru-RU"/>
        </a:p>
      </dgm:t>
    </dgm:pt>
    <dgm:pt modelId="{C6EC6F07-DF9C-48D6-A016-DE324741B6DE}" type="sibTrans" cxnId="{F9FE5606-0EB3-4A8B-BB21-0EE237EF51D6}">
      <dgm:prSet/>
      <dgm:spPr/>
      <dgm:t>
        <a:bodyPr/>
        <a:lstStyle/>
        <a:p>
          <a:endParaRPr lang="ru-RU"/>
        </a:p>
      </dgm:t>
    </dgm:pt>
    <dgm:pt modelId="{1218A370-2032-49C7-A3FD-57067019DA0B}">
      <dgm:prSet phldrT="[Текст]" phldr="1"/>
      <dgm:spPr/>
      <dgm:t>
        <a:bodyPr/>
        <a:lstStyle/>
        <a:p>
          <a:pPr marL="228600" indent="0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800" dirty="0"/>
        </a:p>
      </dgm:t>
    </dgm:pt>
    <dgm:pt modelId="{5A9976C8-9DFF-4C5C-88C6-923DB3ED0AD0}" type="parTrans" cxnId="{B99B439A-C5ED-49F1-AF6E-F53CAE15A947}">
      <dgm:prSet/>
      <dgm:spPr/>
      <dgm:t>
        <a:bodyPr/>
        <a:lstStyle/>
        <a:p>
          <a:endParaRPr lang="ru-RU"/>
        </a:p>
      </dgm:t>
    </dgm:pt>
    <dgm:pt modelId="{E57FDE38-61A2-4F81-9B34-C68F787F8842}" type="sibTrans" cxnId="{B99B439A-C5ED-49F1-AF6E-F53CAE15A947}">
      <dgm:prSet/>
      <dgm:spPr/>
      <dgm:t>
        <a:bodyPr/>
        <a:lstStyle/>
        <a:p>
          <a:endParaRPr lang="ru-RU"/>
        </a:p>
      </dgm:t>
    </dgm:pt>
    <dgm:pt modelId="{84B30530-5EFC-48B0-9A48-2782D573B51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Помогает ученику  анализировать свою деятельность, объективно оценивать свои возможности и  искать пути преодоления трудностей</a:t>
          </a:r>
        </a:p>
        <a:p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9EE3D9E-4944-48CD-9CA7-13CA225501D9}" type="parTrans" cxnId="{357E3B42-6D62-4D00-B72C-E8971B82734B}">
      <dgm:prSet/>
      <dgm:spPr/>
      <dgm:t>
        <a:bodyPr/>
        <a:lstStyle/>
        <a:p>
          <a:endParaRPr lang="ru-RU"/>
        </a:p>
      </dgm:t>
    </dgm:pt>
    <dgm:pt modelId="{AE259608-E308-4F8A-A35D-197AEC47A707}" type="sibTrans" cxnId="{357E3B42-6D62-4D00-B72C-E8971B82734B}">
      <dgm:prSet/>
      <dgm:spPr/>
      <dgm:t>
        <a:bodyPr/>
        <a:lstStyle/>
        <a:p>
          <a:endParaRPr lang="ru-RU"/>
        </a:p>
      </dgm:t>
    </dgm:pt>
    <dgm:pt modelId="{5AB25794-BE12-4577-A67A-9BFCCA87535B}">
      <dgm:prSet phldrT="[Текст]" phldr="1"/>
      <dgm:spPr/>
      <dgm:t>
        <a:bodyPr/>
        <a:lstStyle/>
        <a:p>
          <a:pPr marL="114300" indent="0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BAC3142-C42B-458F-8262-E4B6AF71EFE3}" type="parTrans" cxnId="{9AE79EF5-51D7-4039-B1B5-2433DC14C289}">
      <dgm:prSet/>
      <dgm:spPr/>
      <dgm:t>
        <a:bodyPr/>
        <a:lstStyle/>
        <a:p>
          <a:endParaRPr lang="ru-RU"/>
        </a:p>
      </dgm:t>
    </dgm:pt>
    <dgm:pt modelId="{005A1DB2-0E41-4375-8385-F7047DAF2984}" type="sibTrans" cxnId="{9AE79EF5-51D7-4039-B1B5-2433DC14C289}">
      <dgm:prSet/>
      <dgm:spPr/>
      <dgm:t>
        <a:bodyPr/>
        <a:lstStyle/>
        <a:p>
          <a:endParaRPr lang="ru-RU"/>
        </a:p>
      </dgm:t>
    </dgm:pt>
    <dgm:pt modelId="{AC30F930-1967-4C15-81E1-732523F2C74A}">
      <dgm:prSet phldrT="[Текст]" phldr="1"/>
      <dgm:spPr/>
      <dgm:t>
        <a:bodyPr/>
        <a:lstStyle/>
        <a:p>
          <a:pPr marL="114300" indent="0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800"/>
        </a:p>
      </dgm:t>
    </dgm:pt>
    <dgm:pt modelId="{DD566632-B52A-47F4-A16B-6B24B2AFE419}" type="parTrans" cxnId="{6545CC10-6322-433C-A522-651A6B16D0AA}">
      <dgm:prSet/>
      <dgm:spPr/>
      <dgm:t>
        <a:bodyPr/>
        <a:lstStyle/>
        <a:p>
          <a:endParaRPr lang="ru-RU"/>
        </a:p>
      </dgm:t>
    </dgm:pt>
    <dgm:pt modelId="{1D16898B-0890-442E-BBE9-73CC91BBB0C3}" type="sibTrans" cxnId="{6545CC10-6322-433C-A522-651A6B16D0AA}">
      <dgm:prSet/>
      <dgm:spPr/>
      <dgm:t>
        <a:bodyPr/>
        <a:lstStyle/>
        <a:p>
          <a:endParaRPr lang="ru-RU"/>
        </a:p>
      </dgm:t>
    </dgm:pt>
    <dgm:pt modelId="{3C8249E6-56DA-4FD6-BAD7-B393E1A989D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Не допускает сравнения с другими</a:t>
          </a:r>
        </a:p>
        <a:p>
          <a:endParaRPr lang="ru-RU" dirty="0"/>
        </a:p>
      </dgm:t>
    </dgm:pt>
    <dgm:pt modelId="{89213161-7D0A-42DE-844D-8BC37AE923C8}" type="parTrans" cxnId="{48962811-2E54-4FB8-9BB8-AFD7E1F2A966}">
      <dgm:prSet/>
      <dgm:spPr/>
      <dgm:t>
        <a:bodyPr/>
        <a:lstStyle/>
        <a:p>
          <a:endParaRPr lang="ru-RU"/>
        </a:p>
      </dgm:t>
    </dgm:pt>
    <dgm:pt modelId="{E85E97A5-8137-452A-AE36-91F20551A96C}" type="sibTrans" cxnId="{48962811-2E54-4FB8-9BB8-AFD7E1F2A966}">
      <dgm:prSet/>
      <dgm:spPr/>
      <dgm:t>
        <a:bodyPr/>
        <a:lstStyle/>
        <a:p>
          <a:endParaRPr lang="ru-RU"/>
        </a:p>
      </dgm:t>
    </dgm:pt>
    <dgm:pt modelId="{D32BB910-624A-4F65-85D4-B498EAAAF8E5}">
      <dgm:prSet phldrT="[Текст]" phldr="1"/>
      <dgm:spPr/>
      <dgm:t>
        <a:bodyPr/>
        <a:lstStyle/>
        <a:p>
          <a:pPr marL="57150" indent="0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000"/>
        </a:p>
      </dgm:t>
    </dgm:pt>
    <dgm:pt modelId="{5BA1E8C4-7DDC-4A7A-88DD-FCA6DD7761B4}" type="parTrans" cxnId="{639DA89F-C0AA-4E72-A0FC-FDD9D07D8F13}">
      <dgm:prSet/>
      <dgm:spPr/>
      <dgm:t>
        <a:bodyPr/>
        <a:lstStyle/>
        <a:p>
          <a:endParaRPr lang="ru-RU"/>
        </a:p>
      </dgm:t>
    </dgm:pt>
    <dgm:pt modelId="{81769D91-FEFD-42CC-8B6E-69B9B20A1591}" type="sibTrans" cxnId="{639DA89F-C0AA-4E72-A0FC-FDD9D07D8F13}">
      <dgm:prSet/>
      <dgm:spPr/>
      <dgm:t>
        <a:bodyPr/>
        <a:lstStyle/>
        <a:p>
          <a:endParaRPr lang="ru-RU"/>
        </a:p>
      </dgm:t>
    </dgm:pt>
    <dgm:pt modelId="{8F9B553A-25F0-47AB-AF67-F7FAF6A1855C}">
      <dgm:prSet phldrT="[Текст]" phldr="1"/>
      <dgm:spPr/>
      <dgm:t>
        <a:bodyPr/>
        <a:lstStyle/>
        <a:p>
          <a:pPr marL="57150" indent="0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000" dirty="0"/>
        </a:p>
      </dgm:t>
    </dgm:pt>
    <dgm:pt modelId="{F601C041-4162-4C5F-A587-89DD6CCFE979}" type="parTrans" cxnId="{A53C1BE9-23FF-4094-A773-0925ECBC2773}">
      <dgm:prSet/>
      <dgm:spPr/>
      <dgm:t>
        <a:bodyPr/>
        <a:lstStyle/>
        <a:p>
          <a:endParaRPr lang="ru-RU"/>
        </a:p>
      </dgm:t>
    </dgm:pt>
    <dgm:pt modelId="{4EC11741-82F1-42E8-999A-AD774BA67AC5}" type="sibTrans" cxnId="{A53C1BE9-23FF-4094-A773-0925ECBC2773}">
      <dgm:prSet/>
      <dgm:spPr/>
      <dgm:t>
        <a:bodyPr/>
        <a:lstStyle/>
        <a:p>
          <a:endParaRPr lang="ru-RU"/>
        </a:p>
      </dgm:t>
    </dgm:pt>
    <dgm:pt modelId="{AE9E5A83-5122-48D2-9FA6-AE229BA39A93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Позволяет делать процесс обучения более целенаправленным  и осмысленным </a:t>
          </a:r>
          <a:endParaRPr lang="ru-RU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gm:t>
    </dgm:pt>
    <dgm:pt modelId="{509C01F0-1B8E-4108-BCB3-96D659913596}" type="parTrans" cxnId="{91FB8354-C49D-412A-93C2-7368BFD1A133}">
      <dgm:prSet/>
      <dgm:spPr/>
      <dgm:t>
        <a:bodyPr/>
        <a:lstStyle/>
        <a:p>
          <a:endParaRPr lang="ru-RU"/>
        </a:p>
      </dgm:t>
    </dgm:pt>
    <dgm:pt modelId="{9246DBE5-4229-4955-94A2-D81A6A167751}" type="sibTrans" cxnId="{91FB8354-C49D-412A-93C2-7368BFD1A133}">
      <dgm:prSet/>
      <dgm:spPr/>
      <dgm:t>
        <a:bodyPr/>
        <a:lstStyle/>
        <a:p>
          <a:endParaRPr lang="ru-RU"/>
        </a:p>
      </dgm:t>
    </dgm:pt>
    <dgm:pt modelId="{70A7BF64-3BD8-4E71-A0DB-08A68A207BA3}" type="pres">
      <dgm:prSet presAssocID="{B1D82E7F-27B4-4712-BBFE-2A8A2F1274F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12AC25-F6DF-4D64-B7E0-60AC092824BB}" type="pres">
      <dgm:prSet presAssocID="{397F76E3-7A89-4EDD-A3A7-E4585A87A126}" presName="comp" presStyleCnt="0"/>
      <dgm:spPr/>
    </dgm:pt>
    <dgm:pt modelId="{2E8166C3-CACA-4243-ADA5-D5887F7798DA}" type="pres">
      <dgm:prSet presAssocID="{397F76E3-7A89-4EDD-A3A7-E4585A87A126}" presName="box" presStyleLbl="node1" presStyleIdx="0" presStyleCnt="4" custScaleY="102385" custLinFactNeighborX="-1563" custLinFactNeighborY="2499"/>
      <dgm:spPr/>
      <dgm:t>
        <a:bodyPr/>
        <a:lstStyle/>
        <a:p>
          <a:endParaRPr lang="ru-RU"/>
        </a:p>
      </dgm:t>
    </dgm:pt>
    <dgm:pt modelId="{05074D02-E7C7-47AF-8377-7097A2A94250}" type="pres">
      <dgm:prSet presAssocID="{397F76E3-7A89-4EDD-A3A7-E4585A87A126}" presName="img" presStyleLbl="fgImgPlace1" presStyleIdx="0" presStyleCnt="4" custScaleX="89279" custScaleY="102822" custLinFactNeighborX="-4313" custLinFactNeighborY="834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 t="-34000" b="-34000"/>
          </a:stretch>
        </a:blipFill>
      </dgm:spPr>
      <dgm:extLst>
        <a:ext uri="{E40237B7-FDA0-4F09-8148-C483321AD2D9}">
          <dgm14:cNvPr xmlns:dgm14="http://schemas.microsoft.com/office/drawing/2010/diagram" id="0" name="" descr="Линейчатая диаграмма с тенденцией к повышению"/>
        </a:ext>
      </dgm:extLst>
    </dgm:pt>
    <dgm:pt modelId="{14116226-731B-44F2-BFC5-74674AD6C4FC}" type="pres">
      <dgm:prSet presAssocID="{397F76E3-7A89-4EDD-A3A7-E4585A87A126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372A57-3DC2-47C8-8091-146B66FC79B4}" type="pres">
      <dgm:prSet presAssocID="{D1D05410-7EED-46FD-AAAD-2204676F522F}" presName="spacer" presStyleCnt="0"/>
      <dgm:spPr/>
    </dgm:pt>
    <dgm:pt modelId="{C7A05811-F73A-4946-A44D-DD6A9143D1D1}" type="pres">
      <dgm:prSet presAssocID="{84B30530-5EFC-48B0-9A48-2782D573B512}" presName="comp" presStyleCnt="0"/>
      <dgm:spPr/>
    </dgm:pt>
    <dgm:pt modelId="{F9C427C4-E579-4267-8669-D2899A8E92BB}" type="pres">
      <dgm:prSet presAssocID="{84B30530-5EFC-48B0-9A48-2782D573B512}" presName="box" presStyleLbl="node1" presStyleIdx="1" presStyleCnt="4" custScaleY="160192"/>
      <dgm:spPr/>
      <dgm:t>
        <a:bodyPr/>
        <a:lstStyle/>
        <a:p>
          <a:endParaRPr lang="ru-RU"/>
        </a:p>
      </dgm:t>
    </dgm:pt>
    <dgm:pt modelId="{94610F67-8D60-4280-AAA7-866B5B94FDD3}" type="pres">
      <dgm:prSet presAssocID="{84B30530-5EFC-48B0-9A48-2782D573B512}" presName="img" presStyleLbl="fgImgPlace1" presStyleIdx="1" presStyleCnt="4" custScaleX="86790" custScaleY="112863" custLinFactNeighborY="-1043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 t="-34000" b="-34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 descr="Глаз"/>
        </a:ext>
      </dgm:extLst>
    </dgm:pt>
    <dgm:pt modelId="{57A6C449-5DF2-4D37-BC84-431CC2EA19CC}" type="pres">
      <dgm:prSet presAssocID="{84B30530-5EFC-48B0-9A48-2782D573B512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37E533-A222-49E8-8E06-034BB93DCE8A}" type="pres">
      <dgm:prSet presAssocID="{AE259608-E308-4F8A-A35D-197AEC47A707}" presName="spacer" presStyleCnt="0"/>
      <dgm:spPr/>
    </dgm:pt>
    <dgm:pt modelId="{01D7464E-9A34-4DD7-B35A-46EFE78186F8}" type="pres">
      <dgm:prSet presAssocID="{3C8249E6-56DA-4FD6-BAD7-B393E1A989D1}" presName="comp" presStyleCnt="0"/>
      <dgm:spPr/>
    </dgm:pt>
    <dgm:pt modelId="{20AEF7E1-85BE-4C31-850B-77CCAB94A768}" type="pres">
      <dgm:prSet presAssocID="{3C8249E6-56DA-4FD6-BAD7-B393E1A989D1}" presName="box" presStyleLbl="node1" presStyleIdx="2" presStyleCnt="4"/>
      <dgm:spPr/>
      <dgm:t>
        <a:bodyPr/>
        <a:lstStyle/>
        <a:p>
          <a:endParaRPr lang="ru-RU"/>
        </a:p>
      </dgm:t>
    </dgm:pt>
    <dgm:pt modelId="{A33FE41E-6CD1-4CF0-B09C-E6924C94060B}" type="pres">
      <dgm:prSet presAssocID="{3C8249E6-56DA-4FD6-BAD7-B393E1A989D1}" presName="img" presStyleLbl="fgImgPlace1" presStyleIdx="2" presStyleCnt="4" custScaleX="78191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 t="-34000" b="-34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 descr="Грабитель"/>
        </a:ext>
      </dgm:extLst>
    </dgm:pt>
    <dgm:pt modelId="{7A4BF1EC-3CD5-4653-9AB3-DB470B429DB0}" type="pres">
      <dgm:prSet presAssocID="{3C8249E6-56DA-4FD6-BAD7-B393E1A989D1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34F5AE-3AA6-4CBC-B6F0-CA6F2BF4E5F8}" type="pres">
      <dgm:prSet presAssocID="{E85E97A5-8137-452A-AE36-91F20551A96C}" presName="spacer" presStyleCnt="0"/>
      <dgm:spPr/>
    </dgm:pt>
    <dgm:pt modelId="{8B51B7F5-08EF-4EC2-A666-FAF7724BC67D}" type="pres">
      <dgm:prSet presAssocID="{AE9E5A83-5122-48D2-9FA6-AE229BA39A93}" presName="comp" presStyleCnt="0"/>
      <dgm:spPr/>
    </dgm:pt>
    <dgm:pt modelId="{94BBD3D2-A283-4F5B-A8CA-0B23D0E720BC}" type="pres">
      <dgm:prSet presAssocID="{AE9E5A83-5122-48D2-9FA6-AE229BA39A93}" presName="box" presStyleLbl="node1" presStyleIdx="3" presStyleCnt="4"/>
      <dgm:spPr/>
      <dgm:t>
        <a:bodyPr/>
        <a:lstStyle/>
        <a:p>
          <a:endParaRPr lang="ru-RU"/>
        </a:p>
      </dgm:t>
    </dgm:pt>
    <dgm:pt modelId="{90CCD837-41F7-4610-AAD2-E215A7A2D76B}" type="pres">
      <dgm:prSet presAssocID="{AE9E5A83-5122-48D2-9FA6-AE229BA39A93}" presName="img" presStyleLbl="fgImgPlace1" presStyleIdx="3" presStyleCnt="4" custScaleX="8830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 t="-34000" b="-34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 descr="Весы правосудия"/>
        </a:ext>
      </dgm:extLst>
    </dgm:pt>
    <dgm:pt modelId="{388BF5BD-3517-49C9-A1F4-1A5B4F6A7FEF}" type="pres">
      <dgm:prSet presAssocID="{AE9E5A83-5122-48D2-9FA6-AE229BA39A93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7AFB13-A076-441B-BAFE-460B40651649}" type="presOf" srcId="{397F76E3-7A89-4EDD-A3A7-E4585A87A126}" destId="{14116226-731B-44F2-BFC5-74674AD6C4FC}" srcOrd="1" destOrd="0" presId="urn:microsoft.com/office/officeart/2005/8/layout/vList4#1"/>
    <dgm:cxn modelId="{9F3129A5-2FEF-407A-BC5C-EEAD0D84CA05}" type="presOf" srcId="{1218A370-2032-49C7-A3FD-57067019DA0B}" destId="{2E8166C3-CACA-4243-ADA5-D5887F7798DA}" srcOrd="0" destOrd="2" presId="urn:microsoft.com/office/officeart/2005/8/layout/vList4#1"/>
    <dgm:cxn modelId="{6545CC10-6322-433C-A522-651A6B16D0AA}" srcId="{84B30530-5EFC-48B0-9A48-2782D573B512}" destId="{AC30F930-1967-4C15-81E1-732523F2C74A}" srcOrd="1" destOrd="0" parTransId="{DD566632-B52A-47F4-A16B-6B24B2AFE419}" sibTransId="{1D16898B-0890-442E-BBE9-73CC91BBB0C3}"/>
    <dgm:cxn modelId="{D5C7F0AE-4770-4BB0-B633-296F14798F75}" type="presOf" srcId="{3C8249E6-56DA-4FD6-BAD7-B393E1A989D1}" destId="{20AEF7E1-85BE-4C31-850B-77CCAB94A768}" srcOrd="0" destOrd="0" presId="urn:microsoft.com/office/officeart/2005/8/layout/vList4#1"/>
    <dgm:cxn modelId="{06ECA5B0-4111-44D1-B9E9-2FB47FBEC01B}" type="presOf" srcId="{3C8249E6-56DA-4FD6-BAD7-B393E1A989D1}" destId="{7A4BF1EC-3CD5-4653-9AB3-DB470B429DB0}" srcOrd="1" destOrd="0" presId="urn:microsoft.com/office/officeart/2005/8/layout/vList4#1"/>
    <dgm:cxn modelId="{357E3B42-6D62-4D00-B72C-E8971B82734B}" srcId="{B1D82E7F-27B4-4712-BBFE-2A8A2F1274FF}" destId="{84B30530-5EFC-48B0-9A48-2782D573B512}" srcOrd="1" destOrd="0" parTransId="{B9EE3D9E-4944-48CD-9CA7-13CA225501D9}" sibTransId="{AE259608-E308-4F8A-A35D-197AEC47A707}"/>
    <dgm:cxn modelId="{C072E896-106E-4C60-8D02-C10426996559}" type="presOf" srcId="{6B6B7F95-A7F2-432C-A2E8-05340696FBE0}" destId="{2E8166C3-CACA-4243-ADA5-D5887F7798DA}" srcOrd="0" destOrd="1" presId="urn:microsoft.com/office/officeart/2005/8/layout/vList4#1"/>
    <dgm:cxn modelId="{0C283607-4E6D-43F5-84B9-0C1E8156163A}" type="presOf" srcId="{D32BB910-624A-4F65-85D4-B498EAAAF8E5}" destId="{7A4BF1EC-3CD5-4653-9AB3-DB470B429DB0}" srcOrd="1" destOrd="1" presId="urn:microsoft.com/office/officeart/2005/8/layout/vList4#1"/>
    <dgm:cxn modelId="{A729EAAC-B6EF-4FC0-8AD8-CEBF16C8C510}" srcId="{B1D82E7F-27B4-4712-BBFE-2A8A2F1274FF}" destId="{397F76E3-7A89-4EDD-A3A7-E4585A87A126}" srcOrd="0" destOrd="0" parTransId="{768768DC-F473-4425-A050-050EEDC5F718}" sibTransId="{D1D05410-7EED-46FD-AAAD-2204676F522F}"/>
    <dgm:cxn modelId="{F9FE5606-0EB3-4A8B-BB21-0EE237EF51D6}" srcId="{397F76E3-7A89-4EDD-A3A7-E4585A87A126}" destId="{6B6B7F95-A7F2-432C-A2E8-05340696FBE0}" srcOrd="0" destOrd="0" parTransId="{DE302C32-9DE7-4180-8D75-F91E80BFB21F}" sibTransId="{C6EC6F07-DF9C-48D6-A016-DE324741B6DE}"/>
    <dgm:cxn modelId="{1E1E6329-FD23-4670-9DA8-5F0D00D30209}" type="presOf" srcId="{8F9B553A-25F0-47AB-AF67-F7FAF6A1855C}" destId="{7A4BF1EC-3CD5-4653-9AB3-DB470B429DB0}" srcOrd="1" destOrd="2" presId="urn:microsoft.com/office/officeart/2005/8/layout/vList4#1"/>
    <dgm:cxn modelId="{E87B472B-F231-4B3D-85BF-7CC68F3AB3B3}" type="presOf" srcId="{B1D82E7F-27B4-4712-BBFE-2A8A2F1274FF}" destId="{70A7BF64-3BD8-4E71-A0DB-08A68A207BA3}" srcOrd="0" destOrd="0" presId="urn:microsoft.com/office/officeart/2005/8/layout/vList4#1"/>
    <dgm:cxn modelId="{E7D52AE3-B9C9-4F2D-A523-29AAFB9E3D3C}" type="presOf" srcId="{5AB25794-BE12-4577-A67A-9BFCCA87535B}" destId="{57A6C449-5DF2-4D37-BC84-431CC2EA19CC}" srcOrd="1" destOrd="1" presId="urn:microsoft.com/office/officeart/2005/8/layout/vList4#1"/>
    <dgm:cxn modelId="{B99B439A-C5ED-49F1-AF6E-F53CAE15A947}" srcId="{397F76E3-7A89-4EDD-A3A7-E4585A87A126}" destId="{1218A370-2032-49C7-A3FD-57067019DA0B}" srcOrd="1" destOrd="0" parTransId="{5A9976C8-9DFF-4C5C-88C6-923DB3ED0AD0}" sibTransId="{E57FDE38-61A2-4F81-9B34-C68F787F8842}"/>
    <dgm:cxn modelId="{49E3FC74-2B0E-47DB-93EC-DD17EF43F774}" type="presOf" srcId="{84B30530-5EFC-48B0-9A48-2782D573B512}" destId="{57A6C449-5DF2-4D37-BC84-431CC2EA19CC}" srcOrd="1" destOrd="0" presId="urn:microsoft.com/office/officeart/2005/8/layout/vList4#1"/>
    <dgm:cxn modelId="{639DA89F-C0AA-4E72-A0FC-FDD9D07D8F13}" srcId="{3C8249E6-56DA-4FD6-BAD7-B393E1A989D1}" destId="{D32BB910-624A-4F65-85D4-B498EAAAF8E5}" srcOrd="0" destOrd="0" parTransId="{5BA1E8C4-7DDC-4A7A-88DD-FCA6DD7761B4}" sibTransId="{81769D91-FEFD-42CC-8B6E-69B9B20A1591}"/>
    <dgm:cxn modelId="{E5877659-059C-4DB8-B310-1E04731A7FB3}" type="presOf" srcId="{AE9E5A83-5122-48D2-9FA6-AE229BA39A93}" destId="{94BBD3D2-A283-4F5B-A8CA-0B23D0E720BC}" srcOrd="0" destOrd="0" presId="urn:microsoft.com/office/officeart/2005/8/layout/vList4#1"/>
    <dgm:cxn modelId="{DB183FF3-6260-4B2D-AFA4-552EE48B37D0}" type="presOf" srcId="{8F9B553A-25F0-47AB-AF67-F7FAF6A1855C}" destId="{20AEF7E1-85BE-4C31-850B-77CCAB94A768}" srcOrd="0" destOrd="2" presId="urn:microsoft.com/office/officeart/2005/8/layout/vList4#1"/>
    <dgm:cxn modelId="{91FB8354-C49D-412A-93C2-7368BFD1A133}" srcId="{B1D82E7F-27B4-4712-BBFE-2A8A2F1274FF}" destId="{AE9E5A83-5122-48D2-9FA6-AE229BA39A93}" srcOrd="3" destOrd="0" parTransId="{509C01F0-1B8E-4108-BCB3-96D659913596}" sibTransId="{9246DBE5-4229-4955-94A2-D81A6A167751}"/>
    <dgm:cxn modelId="{48962811-2E54-4FB8-9BB8-AFD7E1F2A966}" srcId="{B1D82E7F-27B4-4712-BBFE-2A8A2F1274FF}" destId="{3C8249E6-56DA-4FD6-BAD7-B393E1A989D1}" srcOrd="2" destOrd="0" parTransId="{89213161-7D0A-42DE-844D-8BC37AE923C8}" sibTransId="{E85E97A5-8137-452A-AE36-91F20551A96C}"/>
    <dgm:cxn modelId="{EA3A82E9-09F4-4162-B19D-892260378BD0}" type="presOf" srcId="{D32BB910-624A-4F65-85D4-B498EAAAF8E5}" destId="{20AEF7E1-85BE-4C31-850B-77CCAB94A768}" srcOrd="0" destOrd="1" presId="urn:microsoft.com/office/officeart/2005/8/layout/vList4#1"/>
    <dgm:cxn modelId="{A04BC0FA-652C-41BF-ABB2-E7FCC3C0CC11}" type="presOf" srcId="{1218A370-2032-49C7-A3FD-57067019DA0B}" destId="{14116226-731B-44F2-BFC5-74674AD6C4FC}" srcOrd="1" destOrd="2" presId="urn:microsoft.com/office/officeart/2005/8/layout/vList4#1"/>
    <dgm:cxn modelId="{3C2C33CF-F81E-4DAA-8D4D-ABF5B1E79EB6}" type="presOf" srcId="{5AB25794-BE12-4577-A67A-9BFCCA87535B}" destId="{F9C427C4-E579-4267-8669-D2899A8E92BB}" srcOrd="0" destOrd="1" presId="urn:microsoft.com/office/officeart/2005/8/layout/vList4#1"/>
    <dgm:cxn modelId="{9AE79EF5-51D7-4039-B1B5-2433DC14C289}" srcId="{84B30530-5EFC-48B0-9A48-2782D573B512}" destId="{5AB25794-BE12-4577-A67A-9BFCCA87535B}" srcOrd="0" destOrd="0" parTransId="{CBAC3142-C42B-458F-8262-E4B6AF71EFE3}" sibTransId="{005A1DB2-0E41-4375-8385-F7047DAF2984}"/>
    <dgm:cxn modelId="{D9144E62-A6AE-4A08-B843-4750B0EE97F7}" type="presOf" srcId="{AE9E5A83-5122-48D2-9FA6-AE229BA39A93}" destId="{388BF5BD-3517-49C9-A1F4-1A5B4F6A7FEF}" srcOrd="1" destOrd="0" presId="urn:microsoft.com/office/officeart/2005/8/layout/vList4#1"/>
    <dgm:cxn modelId="{3E1CB0A5-A517-4D59-99F7-3E52C424A730}" type="presOf" srcId="{84B30530-5EFC-48B0-9A48-2782D573B512}" destId="{F9C427C4-E579-4267-8669-D2899A8E92BB}" srcOrd="0" destOrd="0" presId="urn:microsoft.com/office/officeart/2005/8/layout/vList4#1"/>
    <dgm:cxn modelId="{592A7900-6B40-416F-A7EA-AB46EC89A670}" type="presOf" srcId="{AC30F930-1967-4C15-81E1-732523F2C74A}" destId="{F9C427C4-E579-4267-8669-D2899A8E92BB}" srcOrd="0" destOrd="2" presId="urn:microsoft.com/office/officeart/2005/8/layout/vList4#1"/>
    <dgm:cxn modelId="{B09C4D37-C71A-4281-A2B2-E8539A5FD7DA}" type="presOf" srcId="{AC30F930-1967-4C15-81E1-732523F2C74A}" destId="{57A6C449-5DF2-4D37-BC84-431CC2EA19CC}" srcOrd="1" destOrd="2" presId="urn:microsoft.com/office/officeart/2005/8/layout/vList4#1"/>
    <dgm:cxn modelId="{D1517EEC-4C40-4B30-BD8D-3B47783BC3B9}" type="presOf" srcId="{6B6B7F95-A7F2-432C-A2E8-05340696FBE0}" destId="{14116226-731B-44F2-BFC5-74674AD6C4FC}" srcOrd="1" destOrd="1" presId="urn:microsoft.com/office/officeart/2005/8/layout/vList4#1"/>
    <dgm:cxn modelId="{202D62AD-1DDC-415C-9123-6794E76EAAAE}" type="presOf" srcId="{397F76E3-7A89-4EDD-A3A7-E4585A87A126}" destId="{2E8166C3-CACA-4243-ADA5-D5887F7798DA}" srcOrd="0" destOrd="0" presId="urn:microsoft.com/office/officeart/2005/8/layout/vList4#1"/>
    <dgm:cxn modelId="{A53C1BE9-23FF-4094-A773-0925ECBC2773}" srcId="{3C8249E6-56DA-4FD6-BAD7-B393E1A989D1}" destId="{8F9B553A-25F0-47AB-AF67-F7FAF6A1855C}" srcOrd="1" destOrd="0" parTransId="{F601C041-4162-4C5F-A587-89DD6CCFE979}" sibTransId="{4EC11741-82F1-42E8-999A-AD774BA67AC5}"/>
    <dgm:cxn modelId="{2BE3828C-3AF3-4465-92AD-89E65379D3B9}" type="presParOf" srcId="{70A7BF64-3BD8-4E71-A0DB-08A68A207BA3}" destId="{5212AC25-F6DF-4D64-B7E0-60AC092824BB}" srcOrd="0" destOrd="0" presId="urn:microsoft.com/office/officeart/2005/8/layout/vList4#1"/>
    <dgm:cxn modelId="{71E06388-5BD8-4ADF-8818-6CBEC07D4965}" type="presParOf" srcId="{5212AC25-F6DF-4D64-B7E0-60AC092824BB}" destId="{2E8166C3-CACA-4243-ADA5-D5887F7798DA}" srcOrd="0" destOrd="0" presId="urn:microsoft.com/office/officeart/2005/8/layout/vList4#1"/>
    <dgm:cxn modelId="{158F1664-4067-4B85-AF4D-F70059AE5FE9}" type="presParOf" srcId="{5212AC25-F6DF-4D64-B7E0-60AC092824BB}" destId="{05074D02-E7C7-47AF-8377-7097A2A94250}" srcOrd="1" destOrd="0" presId="urn:microsoft.com/office/officeart/2005/8/layout/vList4#1"/>
    <dgm:cxn modelId="{B591B9B4-7101-4705-93E3-B1F8F76F92EA}" type="presParOf" srcId="{5212AC25-F6DF-4D64-B7E0-60AC092824BB}" destId="{14116226-731B-44F2-BFC5-74674AD6C4FC}" srcOrd="2" destOrd="0" presId="urn:microsoft.com/office/officeart/2005/8/layout/vList4#1"/>
    <dgm:cxn modelId="{2F413E3B-8894-4264-A282-1C697822D429}" type="presParOf" srcId="{70A7BF64-3BD8-4E71-A0DB-08A68A207BA3}" destId="{93372A57-3DC2-47C8-8091-146B66FC79B4}" srcOrd="1" destOrd="0" presId="urn:microsoft.com/office/officeart/2005/8/layout/vList4#1"/>
    <dgm:cxn modelId="{3C8F96B4-7C9B-48BD-B207-E06FDD4916A0}" type="presParOf" srcId="{70A7BF64-3BD8-4E71-A0DB-08A68A207BA3}" destId="{C7A05811-F73A-4946-A44D-DD6A9143D1D1}" srcOrd="2" destOrd="0" presId="urn:microsoft.com/office/officeart/2005/8/layout/vList4#1"/>
    <dgm:cxn modelId="{2CD5576F-F75B-4FA5-87B3-5F6B57912936}" type="presParOf" srcId="{C7A05811-F73A-4946-A44D-DD6A9143D1D1}" destId="{F9C427C4-E579-4267-8669-D2899A8E92BB}" srcOrd="0" destOrd="0" presId="urn:microsoft.com/office/officeart/2005/8/layout/vList4#1"/>
    <dgm:cxn modelId="{7F1DACFF-00F0-4B0C-A8DF-2A156AD02525}" type="presParOf" srcId="{C7A05811-F73A-4946-A44D-DD6A9143D1D1}" destId="{94610F67-8D60-4280-AAA7-866B5B94FDD3}" srcOrd="1" destOrd="0" presId="urn:microsoft.com/office/officeart/2005/8/layout/vList4#1"/>
    <dgm:cxn modelId="{29B6AA61-4568-44BE-B60E-D37700E398FC}" type="presParOf" srcId="{C7A05811-F73A-4946-A44D-DD6A9143D1D1}" destId="{57A6C449-5DF2-4D37-BC84-431CC2EA19CC}" srcOrd="2" destOrd="0" presId="urn:microsoft.com/office/officeart/2005/8/layout/vList4#1"/>
    <dgm:cxn modelId="{6CA8877A-3DBE-4DA3-B22D-ABF4627280C1}" type="presParOf" srcId="{70A7BF64-3BD8-4E71-A0DB-08A68A207BA3}" destId="{5137E533-A222-49E8-8E06-034BB93DCE8A}" srcOrd="3" destOrd="0" presId="urn:microsoft.com/office/officeart/2005/8/layout/vList4#1"/>
    <dgm:cxn modelId="{CE1D6180-E821-46D5-8315-22EC33BD69A0}" type="presParOf" srcId="{70A7BF64-3BD8-4E71-A0DB-08A68A207BA3}" destId="{01D7464E-9A34-4DD7-B35A-46EFE78186F8}" srcOrd="4" destOrd="0" presId="urn:microsoft.com/office/officeart/2005/8/layout/vList4#1"/>
    <dgm:cxn modelId="{BDA4DA58-7EEB-479F-A72F-A9EFC6FADE11}" type="presParOf" srcId="{01D7464E-9A34-4DD7-B35A-46EFE78186F8}" destId="{20AEF7E1-85BE-4C31-850B-77CCAB94A768}" srcOrd="0" destOrd="0" presId="urn:microsoft.com/office/officeart/2005/8/layout/vList4#1"/>
    <dgm:cxn modelId="{43671214-20E5-4177-80CF-5B5E5C29478A}" type="presParOf" srcId="{01D7464E-9A34-4DD7-B35A-46EFE78186F8}" destId="{A33FE41E-6CD1-4CF0-B09C-E6924C94060B}" srcOrd="1" destOrd="0" presId="urn:microsoft.com/office/officeart/2005/8/layout/vList4#1"/>
    <dgm:cxn modelId="{801242AF-3BB6-4B8D-8652-4FAB8D0B381C}" type="presParOf" srcId="{01D7464E-9A34-4DD7-B35A-46EFE78186F8}" destId="{7A4BF1EC-3CD5-4653-9AB3-DB470B429DB0}" srcOrd="2" destOrd="0" presId="urn:microsoft.com/office/officeart/2005/8/layout/vList4#1"/>
    <dgm:cxn modelId="{9CFE4694-D929-45E7-9ACA-A9E8384F943E}" type="presParOf" srcId="{70A7BF64-3BD8-4E71-A0DB-08A68A207BA3}" destId="{EB34F5AE-3AA6-4CBC-B6F0-CA6F2BF4E5F8}" srcOrd="5" destOrd="0" presId="urn:microsoft.com/office/officeart/2005/8/layout/vList4#1"/>
    <dgm:cxn modelId="{F178F539-86CC-4AA0-973F-327297A7E855}" type="presParOf" srcId="{70A7BF64-3BD8-4E71-A0DB-08A68A207BA3}" destId="{8B51B7F5-08EF-4EC2-A666-FAF7724BC67D}" srcOrd="6" destOrd="0" presId="urn:microsoft.com/office/officeart/2005/8/layout/vList4#1"/>
    <dgm:cxn modelId="{9B699119-AB24-404E-96A6-D0873331547D}" type="presParOf" srcId="{8B51B7F5-08EF-4EC2-A666-FAF7724BC67D}" destId="{94BBD3D2-A283-4F5B-A8CA-0B23D0E720BC}" srcOrd="0" destOrd="0" presId="urn:microsoft.com/office/officeart/2005/8/layout/vList4#1"/>
    <dgm:cxn modelId="{A311D29C-735A-4E18-9E79-C5CD461B576C}" type="presParOf" srcId="{8B51B7F5-08EF-4EC2-A666-FAF7724BC67D}" destId="{90CCD837-41F7-4610-AAD2-E215A7A2D76B}" srcOrd="1" destOrd="0" presId="urn:microsoft.com/office/officeart/2005/8/layout/vList4#1"/>
    <dgm:cxn modelId="{A1775E87-B708-488D-9919-D4AD85A7EFE1}" type="presParOf" srcId="{8B51B7F5-08EF-4EC2-A666-FAF7724BC67D}" destId="{388BF5BD-3517-49C9-A1F4-1A5B4F6A7FEF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5ADC2-2903-4571-AB95-58A9C3A34598}">
      <dsp:nvSpPr>
        <dsp:cNvPr id="0" name=""/>
        <dsp:cNvSpPr/>
      </dsp:nvSpPr>
      <dsp:spPr>
        <a:xfrm>
          <a:off x="2518860" y="1406323"/>
          <a:ext cx="3395064" cy="339506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3500" b="1" kern="1200" dirty="0">
              <a:solidFill>
                <a:srgbClr val="E23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Основные этапы работы</a:t>
          </a:r>
          <a:endParaRPr lang="ru-RU" sz="3500" kern="1200" dirty="0">
            <a:solidFill>
              <a:srgbClr val="E236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sp:txBody>
      <dsp:txXfrm>
        <a:off x="3016056" y="1903519"/>
        <a:ext cx="2400672" cy="2400672"/>
      </dsp:txXfrm>
    </dsp:sp>
    <dsp:sp modelId="{EC1FE132-ADA1-4294-BEED-0C261076F726}">
      <dsp:nvSpPr>
        <dsp:cNvPr id="0" name=""/>
        <dsp:cNvSpPr/>
      </dsp:nvSpPr>
      <dsp:spPr>
        <a:xfrm>
          <a:off x="2057327" y="-42910"/>
          <a:ext cx="4318131" cy="1871597"/>
        </a:xfrm>
        <a:prstGeom prst="ellipse">
          <a:avLst/>
        </a:prstGeom>
        <a:solidFill>
          <a:srgbClr val="FFC000">
            <a:alpha val="50000"/>
          </a:srgb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РАБОТА  УЧИТЕЛЯ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С </a:t>
          </a:r>
          <a:r>
            <a:rPr lang="ru-RU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РОДИТЕЛЯМИ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УЧАЩИХСЯ</a:t>
          </a:r>
        </a:p>
      </dsp:txBody>
      <dsp:txXfrm>
        <a:off x="2689703" y="231179"/>
        <a:ext cx="3053379" cy="1323419"/>
      </dsp:txXfrm>
    </dsp:sp>
    <dsp:sp modelId="{F0685A34-E544-48D6-8E57-A681DBA33CF0}">
      <dsp:nvSpPr>
        <dsp:cNvPr id="0" name=""/>
        <dsp:cNvSpPr/>
      </dsp:nvSpPr>
      <dsp:spPr>
        <a:xfrm>
          <a:off x="5261855" y="1944202"/>
          <a:ext cx="2967744" cy="2346210"/>
        </a:xfrm>
        <a:prstGeom prst="ellipse">
          <a:avLst/>
        </a:prstGeom>
        <a:solidFill>
          <a:srgbClr val="FFC000">
            <a:alpha val="50000"/>
          </a:srgb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РАБОТА  УЧИТЕЛЯ С УЧАЩИМИСЯ</a:t>
          </a:r>
          <a:endParaRPr lang="ru-RU" sz="18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sp:txBody>
      <dsp:txXfrm>
        <a:off x="5696471" y="2287796"/>
        <a:ext cx="2098512" cy="1659022"/>
      </dsp:txXfrm>
    </dsp:sp>
    <dsp:sp modelId="{E6546E7F-A72A-4EAA-B9EA-D0125C4624E3}">
      <dsp:nvSpPr>
        <dsp:cNvPr id="0" name=""/>
        <dsp:cNvSpPr/>
      </dsp:nvSpPr>
      <dsp:spPr>
        <a:xfrm>
          <a:off x="1985317" y="4466057"/>
          <a:ext cx="4462150" cy="1697532"/>
        </a:xfrm>
        <a:prstGeom prst="ellipse">
          <a:avLst/>
        </a:prstGeom>
        <a:solidFill>
          <a:srgbClr val="FFC000">
            <a:alpha val="50000"/>
          </a:srgb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РАБОТА С ИНФОРМАЦИОННЫМИ РЕСУРСАМИ</a:t>
          </a:r>
          <a:endParaRPr lang="ru-RU" sz="1900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sp:txBody>
      <dsp:txXfrm>
        <a:off x="2638784" y="4714655"/>
        <a:ext cx="3155216" cy="1200336"/>
      </dsp:txXfrm>
    </dsp:sp>
    <dsp:sp modelId="{577109BA-233F-4958-AD17-DE66B95305CB}">
      <dsp:nvSpPr>
        <dsp:cNvPr id="0" name=""/>
        <dsp:cNvSpPr/>
      </dsp:nvSpPr>
      <dsp:spPr>
        <a:xfrm>
          <a:off x="0" y="1872191"/>
          <a:ext cx="3374117" cy="2346210"/>
        </a:xfrm>
        <a:prstGeom prst="ellipse">
          <a:avLst/>
        </a:prstGeom>
        <a:solidFill>
          <a:srgbClr val="FFC000">
            <a:alpha val="50000"/>
          </a:srgb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ОРГАНИЗАЦИОННАЯ РАБОТА  УЧИТЕЛЯ</a:t>
          </a:r>
          <a:endParaRPr lang="ru-RU" sz="1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sp:txBody>
      <dsp:txXfrm>
        <a:off x="494128" y="2215785"/>
        <a:ext cx="2385861" cy="16590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9C34C3-E214-4943-A659-DACB50DC8333}">
      <dsp:nvSpPr>
        <dsp:cNvPr id="0" name=""/>
        <dsp:cNvSpPr/>
      </dsp:nvSpPr>
      <dsp:spPr>
        <a:xfrm>
          <a:off x="6082091" y="1774182"/>
          <a:ext cx="2085422" cy="36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966"/>
              </a:lnTo>
              <a:lnTo>
                <a:pt x="2085422" y="180966"/>
              </a:lnTo>
              <a:lnTo>
                <a:pt x="2085422" y="36193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D62BB4-C182-4301-83CD-0F54A4FB6A68}">
      <dsp:nvSpPr>
        <dsp:cNvPr id="0" name=""/>
        <dsp:cNvSpPr/>
      </dsp:nvSpPr>
      <dsp:spPr>
        <a:xfrm>
          <a:off x="6036371" y="1774182"/>
          <a:ext cx="91440" cy="3619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193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96933C-B3EC-4C77-A213-AE0AB965637A}">
      <dsp:nvSpPr>
        <dsp:cNvPr id="0" name=""/>
        <dsp:cNvSpPr/>
      </dsp:nvSpPr>
      <dsp:spPr>
        <a:xfrm>
          <a:off x="3996669" y="2997859"/>
          <a:ext cx="3128133" cy="36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966"/>
              </a:lnTo>
              <a:lnTo>
                <a:pt x="3128133" y="180966"/>
              </a:lnTo>
              <a:lnTo>
                <a:pt x="3128133" y="36193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4D72DC-B341-42DE-8E7D-FAE50B38D43D}">
      <dsp:nvSpPr>
        <dsp:cNvPr id="0" name=""/>
        <dsp:cNvSpPr/>
      </dsp:nvSpPr>
      <dsp:spPr>
        <a:xfrm>
          <a:off x="3996669" y="2997859"/>
          <a:ext cx="1042711" cy="36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966"/>
              </a:lnTo>
              <a:lnTo>
                <a:pt x="1042711" y="180966"/>
              </a:lnTo>
              <a:lnTo>
                <a:pt x="1042711" y="36193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D99582-3A3E-433C-9FDC-EC4A726FF80D}">
      <dsp:nvSpPr>
        <dsp:cNvPr id="0" name=""/>
        <dsp:cNvSpPr/>
      </dsp:nvSpPr>
      <dsp:spPr>
        <a:xfrm>
          <a:off x="2953958" y="2997859"/>
          <a:ext cx="1042711" cy="361932"/>
        </a:xfrm>
        <a:custGeom>
          <a:avLst/>
          <a:gdLst/>
          <a:ahLst/>
          <a:cxnLst/>
          <a:rect l="0" t="0" r="0" b="0"/>
          <a:pathLst>
            <a:path>
              <a:moveTo>
                <a:pt x="1042711" y="0"/>
              </a:moveTo>
              <a:lnTo>
                <a:pt x="1042711" y="180966"/>
              </a:lnTo>
              <a:lnTo>
                <a:pt x="0" y="180966"/>
              </a:lnTo>
              <a:lnTo>
                <a:pt x="0" y="36193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FC5A21-98FC-49CC-8904-D549968C1137}">
      <dsp:nvSpPr>
        <dsp:cNvPr id="0" name=""/>
        <dsp:cNvSpPr/>
      </dsp:nvSpPr>
      <dsp:spPr>
        <a:xfrm>
          <a:off x="868535" y="2997859"/>
          <a:ext cx="3128133" cy="361932"/>
        </a:xfrm>
        <a:custGeom>
          <a:avLst/>
          <a:gdLst/>
          <a:ahLst/>
          <a:cxnLst/>
          <a:rect l="0" t="0" r="0" b="0"/>
          <a:pathLst>
            <a:path>
              <a:moveTo>
                <a:pt x="3128133" y="0"/>
              </a:moveTo>
              <a:lnTo>
                <a:pt x="3128133" y="180966"/>
              </a:lnTo>
              <a:lnTo>
                <a:pt x="0" y="180966"/>
              </a:lnTo>
              <a:lnTo>
                <a:pt x="0" y="36193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C6590D-B7CF-4A14-9036-5FF50EEA53A5}">
      <dsp:nvSpPr>
        <dsp:cNvPr id="0" name=""/>
        <dsp:cNvSpPr/>
      </dsp:nvSpPr>
      <dsp:spPr>
        <a:xfrm>
          <a:off x="3996669" y="1774182"/>
          <a:ext cx="2085422" cy="361932"/>
        </a:xfrm>
        <a:custGeom>
          <a:avLst/>
          <a:gdLst/>
          <a:ahLst/>
          <a:cxnLst/>
          <a:rect l="0" t="0" r="0" b="0"/>
          <a:pathLst>
            <a:path>
              <a:moveTo>
                <a:pt x="2085422" y="0"/>
              </a:moveTo>
              <a:lnTo>
                <a:pt x="2085422" y="180966"/>
              </a:lnTo>
              <a:lnTo>
                <a:pt x="0" y="180966"/>
              </a:lnTo>
              <a:lnTo>
                <a:pt x="0" y="36193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639D7A-9F91-4857-ABD5-D26E11C21B79}">
      <dsp:nvSpPr>
        <dsp:cNvPr id="0" name=""/>
        <dsp:cNvSpPr/>
      </dsp:nvSpPr>
      <dsp:spPr>
        <a:xfrm>
          <a:off x="5220347" y="912437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Система подготовки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к ЕГЭ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5220347" y="912437"/>
        <a:ext cx="1723489" cy="861744"/>
      </dsp:txXfrm>
    </dsp:sp>
    <dsp:sp modelId="{C7C92399-D19A-46C8-B82C-07B4E5EA8D26}">
      <dsp:nvSpPr>
        <dsp:cNvPr id="0" name=""/>
        <dsp:cNvSpPr/>
      </dsp:nvSpPr>
      <dsp:spPr>
        <a:xfrm>
          <a:off x="3134924" y="2136115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Основополагающие принципы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3134924" y="2136115"/>
        <a:ext cx="1723489" cy="861744"/>
      </dsp:txXfrm>
    </dsp:sp>
    <dsp:sp modelId="{72F06F68-E679-4DD8-B11F-F8AE430A4A62}">
      <dsp:nvSpPr>
        <dsp:cNvPr id="0" name=""/>
        <dsp:cNvSpPr/>
      </dsp:nvSpPr>
      <dsp:spPr>
        <a:xfrm>
          <a:off x="6790" y="3359792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Вычислительная культура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6790" y="3359792"/>
        <a:ext cx="1723489" cy="861744"/>
      </dsp:txXfrm>
    </dsp:sp>
    <dsp:sp modelId="{552E7C7A-CA0A-4750-BF1E-2E23B2E1E790}">
      <dsp:nvSpPr>
        <dsp:cNvPr id="0" name=""/>
        <dsp:cNvSpPr/>
      </dsp:nvSpPr>
      <dsp:spPr>
        <a:xfrm>
          <a:off x="2092213" y="3359792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Совершенствование программы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2092213" y="3359792"/>
        <a:ext cx="1723489" cy="861744"/>
      </dsp:txXfrm>
    </dsp:sp>
    <dsp:sp modelId="{2442D990-9EA1-4217-9F17-5FBB06258615}">
      <dsp:nvSpPr>
        <dsp:cNvPr id="0" name=""/>
        <dsp:cNvSpPr/>
      </dsp:nvSpPr>
      <dsp:spPr>
        <a:xfrm>
          <a:off x="4177635" y="3359792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Четкое знание формул и правил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4177635" y="3359792"/>
        <a:ext cx="1723489" cy="861744"/>
      </dsp:txXfrm>
    </dsp:sp>
    <dsp:sp modelId="{A07358D1-0210-4BE8-8D6E-89F9498A6269}">
      <dsp:nvSpPr>
        <dsp:cNvPr id="0" name=""/>
        <dsp:cNvSpPr/>
      </dsp:nvSpPr>
      <dsp:spPr>
        <a:xfrm>
          <a:off x="6263058" y="3359792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Непрерывный контроль знаний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6263058" y="3359792"/>
        <a:ext cx="1723489" cy="861744"/>
      </dsp:txXfrm>
    </dsp:sp>
    <dsp:sp modelId="{2EB183A4-EE70-4FF1-B950-DAF505FB6F64}">
      <dsp:nvSpPr>
        <dsp:cNvPr id="0" name=""/>
        <dsp:cNvSpPr/>
      </dsp:nvSpPr>
      <dsp:spPr>
        <a:xfrm>
          <a:off x="5220347" y="2136115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Систематизация знаний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5220347" y="2136115"/>
        <a:ext cx="1723489" cy="861744"/>
      </dsp:txXfrm>
    </dsp:sp>
    <dsp:sp modelId="{22D5078C-1DCB-42B4-ACF4-30230A4026F5}">
      <dsp:nvSpPr>
        <dsp:cNvPr id="0" name=""/>
        <dsp:cNvSpPr/>
      </dsp:nvSpPr>
      <dsp:spPr>
        <a:xfrm>
          <a:off x="7305769" y="2136115"/>
          <a:ext cx="1723489" cy="861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Литература и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5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rPr>
            <a:t>интернет-источники</a:t>
          </a:r>
          <a:endParaRPr kumimoji="0" lang="ru-RU" altLang="ru-RU" sz="15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endParaRPr>
        </a:p>
      </dsp:txBody>
      <dsp:txXfrm>
        <a:off x="7305769" y="2136115"/>
        <a:ext cx="1723489" cy="8617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8166C3-CACA-4243-ADA5-D5887F7798DA}">
      <dsp:nvSpPr>
        <dsp:cNvPr id="0" name=""/>
        <dsp:cNvSpPr/>
      </dsp:nvSpPr>
      <dsp:spPr>
        <a:xfrm>
          <a:off x="0" y="25621"/>
          <a:ext cx="8293173" cy="1049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Помогает выявить индивидуальную динамику качества усвоения  предмета</a:t>
          </a:r>
        </a:p>
        <a:p>
          <a:pPr lvl="0" algn="l">
            <a:spcBef>
              <a:spcPct val="0"/>
            </a:spcBef>
          </a:pPr>
          <a:endParaRPr lang="ru-RU" kern="1200" dirty="0"/>
        </a:p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/>
        </a:p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/>
        </a:p>
      </dsp:txBody>
      <dsp:txXfrm>
        <a:off x="1761162" y="25621"/>
        <a:ext cx="6532010" cy="1049734"/>
      </dsp:txXfrm>
    </dsp:sp>
    <dsp:sp modelId="{05074D02-E7C7-47AF-8377-7097A2A94250}">
      <dsp:nvSpPr>
        <dsp:cNvPr id="0" name=""/>
        <dsp:cNvSpPr/>
      </dsp:nvSpPr>
      <dsp:spPr>
        <a:xfrm>
          <a:off x="119902" y="171661"/>
          <a:ext cx="1480812" cy="84337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 t="-34000" b="-34000"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C427C4-E579-4267-8669-D2899A8E92BB}">
      <dsp:nvSpPr>
        <dsp:cNvPr id="0" name=""/>
        <dsp:cNvSpPr/>
      </dsp:nvSpPr>
      <dsp:spPr>
        <a:xfrm>
          <a:off x="0" y="1152263"/>
          <a:ext cx="8293173" cy="16424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Помогает ученику  анализировать свою деятельность, объективно оценивать свои возможности и  искать пути преодоления трудностей</a:t>
          </a:r>
        </a:p>
        <a:p>
          <a:pPr lvl="0" algn="l">
            <a:spcBef>
              <a:spcPct val="0"/>
            </a:spcBef>
          </a:pPr>
          <a:endParaRPr lang="ru-RU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/>
        </a:p>
      </dsp:txBody>
      <dsp:txXfrm>
        <a:off x="1761162" y="1152263"/>
        <a:ext cx="6532010" cy="1642419"/>
      </dsp:txXfrm>
    </dsp:sp>
    <dsp:sp modelId="{94610F67-8D60-4280-AAA7-866B5B94FDD3}">
      <dsp:nvSpPr>
        <dsp:cNvPr id="0" name=""/>
        <dsp:cNvSpPr/>
      </dsp:nvSpPr>
      <dsp:spPr>
        <a:xfrm>
          <a:off x="212081" y="1425008"/>
          <a:ext cx="1439528" cy="9257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 t="-34000" b="-34000"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AEF7E1-85BE-4C31-850B-77CCAB94A768}">
      <dsp:nvSpPr>
        <dsp:cNvPr id="0" name=""/>
        <dsp:cNvSpPr/>
      </dsp:nvSpPr>
      <dsp:spPr>
        <a:xfrm>
          <a:off x="0" y="2897210"/>
          <a:ext cx="8293173" cy="10252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Не допускает сравнения с другими</a:t>
          </a:r>
        </a:p>
        <a:p>
          <a:pPr lvl="0" algn="l">
            <a:spcBef>
              <a:spcPct val="0"/>
            </a:spcBef>
          </a:pPr>
          <a:endParaRPr lang="ru-RU" kern="1200" dirty="0"/>
        </a:p>
        <a:p>
          <a:pPr marL="57150" lvl="1" indent="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000" kern="1200"/>
        </a:p>
        <a:p>
          <a:pPr marL="57150" lvl="1" indent="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000" kern="1200" dirty="0"/>
        </a:p>
      </dsp:txBody>
      <dsp:txXfrm>
        <a:off x="1761162" y="2897210"/>
        <a:ext cx="6532010" cy="1025281"/>
      </dsp:txXfrm>
    </dsp:sp>
    <dsp:sp modelId="{A33FE41E-6CD1-4CF0-B09C-E6924C94060B}">
      <dsp:nvSpPr>
        <dsp:cNvPr id="0" name=""/>
        <dsp:cNvSpPr/>
      </dsp:nvSpPr>
      <dsp:spPr>
        <a:xfrm>
          <a:off x="283394" y="2999739"/>
          <a:ext cx="1296902" cy="82022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 t="-34000" b="-34000"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BBD3D2-A283-4F5B-A8CA-0B23D0E720BC}">
      <dsp:nvSpPr>
        <dsp:cNvPr id="0" name=""/>
        <dsp:cNvSpPr/>
      </dsp:nvSpPr>
      <dsp:spPr>
        <a:xfrm>
          <a:off x="0" y="4025021"/>
          <a:ext cx="8293173" cy="10252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rPr>
            <a:t>Позволяет делать процесс обучения более целенаправленным  и осмысленным </a:t>
          </a:r>
          <a:endParaRPr lang="ru-RU" sz="24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nstantia" panose="02030602050306030303" pitchFamily="18" charset="0"/>
          </a:endParaRPr>
        </a:p>
      </dsp:txBody>
      <dsp:txXfrm>
        <a:off x="1761162" y="4025021"/>
        <a:ext cx="6532010" cy="1025281"/>
      </dsp:txXfrm>
    </dsp:sp>
    <dsp:sp modelId="{90CCD837-41F7-4610-AAD2-E215A7A2D76B}">
      <dsp:nvSpPr>
        <dsp:cNvPr id="0" name=""/>
        <dsp:cNvSpPr/>
      </dsp:nvSpPr>
      <dsp:spPr>
        <a:xfrm>
          <a:off x="199508" y="4127549"/>
          <a:ext cx="1464673" cy="82022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 t="-34000" b="-34000"/>
          </a:stretch>
        </a:blip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10" Type="http://schemas.openxmlformats.org/officeDocument/2006/relationships/image" Target="../media/image61.wmf"/><Relationship Id="rId4" Type="http://schemas.openxmlformats.org/officeDocument/2006/relationships/image" Target="../media/image49.wmf"/><Relationship Id="rId9" Type="http://schemas.openxmlformats.org/officeDocument/2006/relationships/image" Target="../media/image6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image" Target="../media/image62.emf"/><Relationship Id="rId5" Type="http://schemas.openxmlformats.org/officeDocument/2006/relationships/image" Target="../media/image66.emf"/><Relationship Id="rId4" Type="http://schemas.openxmlformats.org/officeDocument/2006/relationships/image" Target="../media/image6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C6101B-84D9-464E-8315-843F8198FD39}" type="datetimeFigureOut">
              <a:rPr lang="ru-RU" smtClean="0"/>
              <a:t>14.12.2025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3C11D-5DD8-453B-BC5B-05AEB5E491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3830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>
            <a:extLst>
              <a:ext uri="{FF2B5EF4-FFF2-40B4-BE49-F238E27FC236}">
                <a16:creationId xmlns="" xmlns:a16="http://schemas.microsoft.com/office/drawing/2014/main" id="{8849FE0B-5A47-4360-811F-B4EF6AFF1F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Заметки 2">
            <a:extLst>
              <a:ext uri="{FF2B5EF4-FFF2-40B4-BE49-F238E27FC236}">
                <a16:creationId xmlns="" xmlns:a16="http://schemas.microsoft.com/office/drawing/2014/main" id="{CA9B562F-3F9F-4B02-A531-4048F97249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b="1">
                <a:latin typeface="Constantia" panose="02030602050306030303" pitchFamily="18" charset="0"/>
              </a:rPr>
              <a:t>совокупные образовательные достижения учащихся (олимпиады, конкурсы, марафоны, проекты, конференция и т.п.)</a:t>
            </a:r>
            <a:endParaRPr lang="ru-RU" altLang="ru-RU">
              <a:latin typeface="Constantia" panose="02030602050306030303" pitchFamily="18" charset="0"/>
            </a:endParaRPr>
          </a:p>
        </p:txBody>
      </p:sp>
      <p:sp>
        <p:nvSpPr>
          <p:cNvPr id="92164" name="Номер слайда 3">
            <a:extLst>
              <a:ext uri="{FF2B5EF4-FFF2-40B4-BE49-F238E27FC236}">
                <a16:creationId xmlns="" xmlns:a16="http://schemas.microsoft.com/office/drawing/2014/main" id="{C1DF663C-688F-47B4-89AC-9A6F7E37AB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253D4C-58F1-4884-9F71-7630B529A6F7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918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>
            <a:extLst>
              <a:ext uri="{FF2B5EF4-FFF2-40B4-BE49-F238E27FC236}">
                <a16:creationId xmlns="" xmlns:a16="http://schemas.microsoft.com/office/drawing/2014/main" id="{375169E7-048E-4C01-BA41-B2ED219D66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28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EE4EDC-27BC-4884-9466-B4419D81FAB9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28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1075" name="Rectangle 2">
            <a:extLst>
              <a:ext uri="{FF2B5EF4-FFF2-40B4-BE49-F238E27FC236}">
                <a16:creationId xmlns="" xmlns:a16="http://schemas.microsoft.com/office/drawing/2014/main" id="{515E0EF9-C655-492A-BCD1-266711FB4D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6" name="Rectangle 3">
            <a:extLst>
              <a:ext uri="{FF2B5EF4-FFF2-40B4-BE49-F238E27FC236}">
                <a16:creationId xmlns="" xmlns:a16="http://schemas.microsoft.com/office/drawing/2014/main" id="{067C2C0B-D13B-4F4F-8AE9-DD454DE15C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704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>
            <a:extLst>
              <a:ext uri="{FF2B5EF4-FFF2-40B4-BE49-F238E27FC236}">
                <a16:creationId xmlns="" xmlns:a16="http://schemas.microsoft.com/office/drawing/2014/main" id="{9EDB097C-D46F-49B7-BBAD-B29D2C36D6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28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0E9F871-12CF-4749-8A86-98A461BDEB67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28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3363" name="Rectangle 2">
            <a:extLst>
              <a:ext uri="{FF2B5EF4-FFF2-40B4-BE49-F238E27FC236}">
                <a16:creationId xmlns="" xmlns:a16="http://schemas.microsoft.com/office/drawing/2014/main" id="{543162D9-665F-419E-A934-1430DFC443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4" name="Rectangle 3">
            <a:extLst>
              <a:ext uri="{FF2B5EF4-FFF2-40B4-BE49-F238E27FC236}">
                <a16:creationId xmlns="" xmlns:a16="http://schemas.microsoft.com/office/drawing/2014/main" id="{0A2C7FBA-0BE7-4256-AEF4-45BAE50319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362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>
            <a:extLst>
              <a:ext uri="{FF2B5EF4-FFF2-40B4-BE49-F238E27FC236}">
                <a16:creationId xmlns="" xmlns:a16="http://schemas.microsoft.com/office/drawing/2014/main" id="{BF67A9C2-9CE6-48AB-9418-932EEB16C34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28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0BF3833-1F89-454E-8866-1E574FF7B7BD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28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9027" name="Rectangle 2">
            <a:extLst>
              <a:ext uri="{FF2B5EF4-FFF2-40B4-BE49-F238E27FC236}">
                <a16:creationId xmlns="" xmlns:a16="http://schemas.microsoft.com/office/drawing/2014/main" id="{CEA6BE0D-0A14-41F1-807D-AFF53D3424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8" name="Rectangle 3">
            <a:extLst>
              <a:ext uri="{FF2B5EF4-FFF2-40B4-BE49-F238E27FC236}">
                <a16:creationId xmlns="" xmlns:a16="http://schemas.microsoft.com/office/drawing/2014/main" id="{A5C087FE-9898-4C60-A797-3F65C0BF86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0908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="" xmlns:a16="http://schemas.microsoft.com/office/drawing/2014/main" id="{AEE1DE35-6B40-4E25-A401-174351962F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4A152F8-8B10-4999-B177-0AD5BFD869E6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747" name="Rectangle 2">
            <a:extLst>
              <a:ext uri="{FF2B5EF4-FFF2-40B4-BE49-F238E27FC236}">
                <a16:creationId xmlns="" xmlns:a16="http://schemas.microsoft.com/office/drawing/2014/main" id="{EDCCD3C4-7DAE-409C-BD62-A11E793CAA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>
            <a:extLst>
              <a:ext uri="{FF2B5EF4-FFF2-40B4-BE49-F238E27FC236}">
                <a16:creationId xmlns="" xmlns:a16="http://schemas.microsoft.com/office/drawing/2014/main" id="{A4E5851F-F344-4A56-BE09-9C06C51A2D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/>
              <a:t>Ш.А. Алимов.   Алгебра 7 класс.   №102 (2)</a:t>
            </a:r>
          </a:p>
        </p:txBody>
      </p:sp>
    </p:spTree>
    <p:extLst>
      <p:ext uri="{BB962C8B-B14F-4D97-AF65-F5344CB8AC3E}">
        <p14:creationId xmlns:p14="http://schemas.microsoft.com/office/powerpoint/2010/main" val="1901603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="" xmlns:a16="http://schemas.microsoft.com/office/drawing/2014/main" id="{B65C8F65-98A0-4942-B983-34228BD99C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6C2C55-4C8A-436B-8C71-B6307104C02A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747" name="Rectangle 2">
            <a:extLst>
              <a:ext uri="{FF2B5EF4-FFF2-40B4-BE49-F238E27FC236}">
                <a16:creationId xmlns="" xmlns:a16="http://schemas.microsoft.com/office/drawing/2014/main" id="{B95CBE59-1C80-4100-B605-F6A708AFBC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>
            <a:extLst>
              <a:ext uri="{FF2B5EF4-FFF2-40B4-BE49-F238E27FC236}">
                <a16:creationId xmlns="" xmlns:a16="http://schemas.microsoft.com/office/drawing/2014/main" id="{023A7627-3EE6-4D92-A601-3114EBBC51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/>
              <a:t>Математика 5 класс (часть 2). Г.В. Дорофеев, Л.Г. Петерсон.  </a:t>
            </a:r>
            <a:r>
              <a:rPr lang="ru-RU" altLang="ru-RU" b="1"/>
              <a:t>№ 336.</a:t>
            </a:r>
          </a:p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965064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="" xmlns:a16="http://schemas.microsoft.com/office/drawing/2014/main" id="{7DE5CCB0-ECFD-46EF-B14C-399BFAAF4C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E52BDCC-5A72-4DD5-859E-AD6436A120BD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="" xmlns:a16="http://schemas.microsoft.com/office/drawing/2014/main" id="{36C004C0-BCD6-4ECB-A285-F93D692EAE3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="" xmlns:a16="http://schemas.microsoft.com/office/drawing/2014/main" id="{A494A84E-1F69-4BD1-B103-363F23A68D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/>
              <a:t>Математика 6 класс. Н.Я.Виленкин.   </a:t>
            </a:r>
            <a:r>
              <a:rPr lang="ru-RU" altLang="ru-RU" b="1"/>
              <a:t>№ 604. </a:t>
            </a:r>
          </a:p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4569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="" xmlns:a16="http://schemas.microsoft.com/office/drawing/2014/main" id="{FF9E10CB-8026-4299-99E1-9B8BC9EF12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662F26-98D1-4A3F-8627-39DAA604A7C3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="" xmlns:a16="http://schemas.microsoft.com/office/drawing/2014/main" id="{99453547-543C-4F84-B70B-7882571AEC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="" xmlns:a16="http://schemas.microsoft.com/office/drawing/2014/main" id="{D4BA0145-8B4F-45DD-8C77-87589319D9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altLang="ru-RU"/>
              <a:t>Домашнее задание . Практическая работа. </a:t>
            </a:r>
          </a:p>
        </p:txBody>
      </p:sp>
    </p:spTree>
    <p:extLst>
      <p:ext uri="{BB962C8B-B14F-4D97-AF65-F5344CB8AC3E}">
        <p14:creationId xmlns:p14="http://schemas.microsoft.com/office/powerpoint/2010/main" val="2949442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713F0A3F-49F1-4E63-BA1B-C5BD8669F5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57B8F318-2820-4E9E-9423-8629801AA0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AA2492C1-1678-4722-8997-A9E9623A64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7A676-B11E-460B-9F78-0917FAA49581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151642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00F18E3-BE3B-411E-ABBA-3F27C17E67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B60DDF83-BDE7-4408-A4B2-864D6F9791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1FB28A4E-7877-4BCA-BA38-6C8BBD3E25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4CAF-1F67-4D0E-9957-D229E056839D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692094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D4335207-A468-4CF9-9C50-40985C81BA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517B462B-B762-442C-8F63-91FFF718F2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B5B66FCB-F141-4738-850E-1FCF439812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39AF8-D7C3-41D9-BAC3-2FB07AEF6ED8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021414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9FFF74D-28BD-47A0-86CB-6AF2DB7BA6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F88B9BC4-59F5-49F7-8613-83CA022283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ACBC95CB-2B80-4D1B-AE2B-4B960E8E8D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D2E27-3065-452E-945B-003D4C23F386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353249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0712294D-B953-46AA-9BED-C089E874A3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8794E998-664D-494B-80DF-2B69FFB580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993A66FC-0D21-4D16-A155-180F31AD98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F661E-A379-4AE8-8D00-F5A18118E484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18480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43BAEDAA-CA3A-493E-B2B6-F58314A47A4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D3EDA31B-520F-490B-AEAD-48CFA363F5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4F4CC6A9-88D5-496C-BE94-581ECB8F05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A4C88-B572-4940-9A45-B32F0157DD73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36409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3F1D96B8-93CA-497A-B58A-07E2AB005E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0B6C13DA-734B-42E5-B674-0C0432FEAA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EE79C68C-8DF5-4615-8CFE-21D5F25FD8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5714B-BC5A-4E43-8353-A81268F262C6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396445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9" y="27307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05AEC20-4016-460A-A727-012EA2D205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1B6C8EB5-9FD9-4B95-BCFB-1CB963A5B0A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215EC36-47CE-42C3-9C70-4A75DFC34F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A53A1-6EFA-4F65-8468-B568FC295DF7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8687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5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6FE6B63-BA87-4DFA-B17E-08BBFED46A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60EB8A2-BD0E-438D-888D-9443850370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FDAF883-BE5B-4282-AC23-13D12DA4F7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17ADB-75F5-49B7-A685-D1A93FDC2323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37678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56F70160-CF07-43F2-A238-D5822AAABC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1D771E9C-0ADA-470D-864F-C4928654C2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896DE627-C337-4765-8DFE-37F5B52D1C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7F3EB-4CBD-4326-BEEF-B63415A2ECD9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744781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CBCB389C-C29B-4382-870F-AE481AEFDA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FFEE793C-CAA1-4296-A870-5734128CB8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707E8EC6-2BCE-4630-BECC-401B19A35E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6B970-0640-43FA-8895-6EA76C8E1852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75521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3F472EB4-7B84-4647-A68C-E1FC7896A5CA}"/>
              </a:ext>
            </a:extLst>
          </p:cNvPr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ACB9A531-9481-4786-9F71-CD47D2953730}"/>
              </a:ext>
            </a:extLst>
          </p:cNvPr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="" xmlns:a16="http://schemas.microsoft.com/office/drawing/2014/main" id="{CCB82D08-627F-4B5B-A985-2D786E787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>
            <a:extLst>
              <a:ext uri="{FF2B5EF4-FFF2-40B4-BE49-F238E27FC236}">
                <a16:creationId xmlns="" xmlns:a16="http://schemas.microsoft.com/office/drawing/2014/main" id="{007C5EC6-47D8-4E71-B436-74E816F2D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DE327179-7698-4020-8E40-4E64AD628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DF093FD2-0BFC-4348-BB8A-167069A8C65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53912827"/>
      </p:ext>
    </p:extLst>
  </p:cSld>
  <p:clrMapOvr>
    <a:masterClrMapping/>
  </p:clrMapOvr>
  <p:transition spd="med">
    <p:pull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288DC4A-21CB-409C-83AF-1CB19A15E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EACA134-19E1-46FE-BBD9-721FC9353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05F551C-4D63-4C4F-9092-D5863D973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EE837-7792-4C70-B630-8784ABBEBA7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1538800"/>
      </p:ext>
    </p:extLst>
  </p:cSld>
  <p:clrMapOvr>
    <a:masterClrMapping/>
  </p:clrMapOvr>
  <p:transition spd="med">
    <p:pull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2DF04D1-B2CF-491E-820D-3F2978DB6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B3A6D73-1067-4407-9567-1838A1E5E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1054295-9B1D-41C6-9A93-B3D6D1A7E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73387-3D5E-41F2-B6D6-22B02AF9272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9783677"/>
      </p:ext>
    </p:extLst>
  </p:cSld>
  <p:clrMapOvr>
    <a:masterClrMapping/>
  </p:clrMapOvr>
  <p:transition spd="med">
    <p:pull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A4E6AC3D-7AAC-4762-985D-B89DDC644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D4CE5C7E-1EC9-487C-8832-BA64BAFA5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E795FEFC-04DE-46DE-AFB6-BE8EACB5F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1D190-8E8A-424D-BF71-5B46F6405F8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19664145"/>
      </p:ext>
    </p:extLst>
  </p:cSld>
  <p:clrMapOvr>
    <a:masterClrMapping/>
  </p:clrMapOvr>
  <p:transition spd="med">
    <p:pull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B84145F7-EF85-4914-8A83-9E9E8BCA1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55876942-648D-4EC0-983D-D74209057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584F2F9F-BF10-488D-8B0E-B5CF92ECF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22A14-246C-4F0C-BF85-8C02E4BD770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3511000"/>
      </p:ext>
    </p:extLst>
  </p:cSld>
  <p:clrMapOvr>
    <a:masterClrMapping/>
  </p:clrMapOvr>
  <p:transition spd="med">
    <p:pull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34818953-8E88-43DD-BCCE-FC3181E02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A80CE27B-508A-4D94-AC54-A1735BF65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554D3117-2419-45FF-A61B-0EEB52120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E0A40-2AE1-429A-AC18-C11D525969B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0203828"/>
      </p:ext>
    </p:extLst>
  </p:cSld>
  <p:clrMapOvr>
    <a:masterClrMapping/>
  </p:clrMapOvr>
  <p:transition spd="med">
    <p:pull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238895CF-47A6-401B-86B2-D0344D2F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D754C631-04B6-4D31-B49C-6BA88E53F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D7840191-59C9-49E6-B39D-600675927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D0E67-4920-4464-9837-749679D7C59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2260391"/>
      </p:ext>
    </p:extLst>
  </p:cSld>
  <p:clrMapOvr>
    <a:masterClrMapping/>
  </p:clrMapOvr>
  <p:transition spd="med">
    <p:pull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C1A81124-88E7-4A35-856F-64DB4ACDA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6D5BF2B3-DBD1-471C-A4E9-22979FF28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F024A9F2-B477-4583-A8A7-BB6DAABA5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49861-DC78-4D7D-BA01-A6E9EFB7A7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8921560"/>
      </p:ext>
    </p:extLst>
  </p:cSld>
  <p:clrMapOvr>
    <a:masterClrMapping/>
  </p:clrMapOvr>
  <p:transition spd="med">
    <p:pull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2B50061E-CEF5-4916-9BE8-17AB8AD2B2DC}"/>
              </a:ext>
            </a:extLst>
          </p:cNvPr>
          <p:cNvSpPr/>
          <p:nvPr/>
        </p:nvSpPr>
        <p:spPr>
          <a:xfrm>
            <a:off x="9001125" y="4846638"/>
            <a:ext cx="142875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C65870AF-5146-4D4D-AF63-CDDAADE66F4C}"/>
              </a:ext>
            </a:extLst>
          </p:cNvPr>
          <p:cNvSpPr/>
          <p:nvPr/>
        </p:nvSpPr>
        <p:spPr>
          <a:xfrm>
            <a:off x="9001125" y="0"/>
            <a:ext cx="142875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4">
            <a:extLst>
              <a:ext uri="{FF2B5EF4-FFF2-40B4-BE49-F238E27FC236}">
                <a16:creationId xmlns="" xmlns:a16="http://schemas.microsoft.com/office/drawing/2014/main" id="{7FEDC0C2-6020-4282-B91B-57951B830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="" xmlns:a16="http://schemas.microsoft.com/office/drawing/2014/main" id="{A922633F-0604-42B1-B9B4-D3BC7D673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="" xmlns:a16="http://schemas.microsoft.com/office/drawing/2014/main" id="{72A2E618-9C34-434E-91E4-FAA001EB5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D830180-6699-4AD5-AE10-FCCAC4BA973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240581"/>
      </p:ext>
    </p:extLst>
  </p:cSld>
  <p:clrMapOvr>
    <a:masterClrMapping/>
  </p:clrMapOvr>
  <p:transition spd="med">
    <p:pull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8A8989E-C99D-450C-8FAC-40F4DE7D7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22EAFE-267D-4815-8C0F-84863254F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CB078B8-5244-4657-BB25-44262049C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F9303-2C3B-4164-8620-0B77D4042A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9406737"/>
      </p:ext>
    </p:extLst>
  </p:cSld>
  <p:clrMapOvr>
    <a:masterClrMapping/>
  </p:clrMapOvr>
  <p:transition spd="med">
    <p:pull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8A81B54-5B10-407B-9DD8-C77610AC5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E34C9C6-BB56-4B5A-B5F1-8EFDF1CD2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6662243-EC65-42EE-A9D4-8307BD046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B6307-2D3B-4B1D-A613-73E3B79055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7578956"/>
      </p:ext>
    </p:extLst>
  </p:cSld>
  <p:clrMapOvr>
    <a:masterClrMapping/>
  </p:clrMapOvr>
  <p:transition spd="med">
    <p:pull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8614838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8016004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947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4414" y="1600206"/>
            <a:ext cx="328138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="" xmlns:a16="http://schemas.microsoft.com/office/drawing/2014/main" id="{ADD78A0A-91B4-454A-8963-A652A468F0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3E0AB1D-FE33-4DB5-8A5A-874EB7631040}" type="datetimeFigureOut">
              <a:rPr lang="ru-RU"/>
              <a:pPr>
                <a:defRPr/>
              </a:pPr>
              <a:t>14.12.2025</a:t>
            </a:fld>
            <a:endParaRPr lang="ru-RU" dirty="0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="" xmlns:a16="http://schemas.microsoft.com/office/drawing/2014/main" id="{669348DF-FD38-4760-9324-86E2E0DC7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="" xmlns:a16="http://schemas.microsoft.com/office/drawing/2014/main" id="{B12A7CB5-88E2-4ECD-BFBF-ADBB6D6AC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FD142E0-6043-48D0-8B3E-FBD3C3F3412C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0337044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2F27B27-2C2A-4F82-9391-0D6194DE0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8282D7E-44BE-4862-BBC9-9B20044CAC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8B4C20B6-A6F3-49DD-A183-64866F814E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AFCCB335-382B-41FC-AE5B-559C7F55C1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E75DB9FB-2DF3-4E67-92F9-3CA1A84E61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2F8E4-6852-46AA-817D-B911626901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42073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F24761D-5364-44CC-9675-E6C52B385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7C195E-AFC5-44CB-A42C-8D804AB3F6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E6C57121-614C-4E59-8169-BCD844ED00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7494DB15-0FF1-437A-9D0A-D9CF043FD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BC121B52-59E5-488D-B0B9-F04B525D70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21F2F-0589-4957-86AB-DB923F030E3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10957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DEA64BA-AD52-4092-80F7-72A7C7766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69428E7-473A-4478-A1BC-1E9D9B127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2AEE3BB6-EB8E-4047-BF1D-B621C7A5E4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3E733B17-D917-4F7E-BD51-7D2F9106C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DF13B941-1D6E-4192-9C3B-E89A7AEDA4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2BFD1-32C3-4977-A362-97747C03A5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23149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42BF68B-F338-4D30-8000-992FA64DB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72CDC05-6900-4335-8BEB-EC9D9BA59A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6194306-3A03-4C7D-A5BB-D971A3462B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321C552-D649-4D6A-A6CF-20B7B0F14E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3801E64F-0572-463A-AC0A-60290E2B79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3865F93-6BCB-453E-8834-F8687494FB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279F5-0F02-4646-BF54-3FEF7712C08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65952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DF2BB98-A47E-4BA6-9974-9FBF6F2A4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EF0D885-52D9-4846-A0E3-4DEAE0379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6AF9A87-5CCA-4287-9D04-336DEE763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F051569F-1238-42C6-AA18-8D76A846E2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3B54A30B-3370-4559-8F86-34EE193E8A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5BC00855-C95A-4A4D-834E-B32C902248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7602B549-AF20-4A3D-B04D-68D49948DA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E851CA6F-9E23-4A4F-8365-B37DABB2AD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53C8F-74C7-4DA2-92D1-83146FB69C9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71729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0DE301D-473E-4277-9DEB-439A40002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0A28EFC6-9C26-493A-BB8B-B6103C891C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C94C9C49-E5BD-4A93-977B-2009967708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C54C4147-0608-4F62-89F7-0D3BEECCF2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E5C8-A6D4-43C8-A336-79F21AA317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570418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EE5BE10E-2821-4484-B247-0246202317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B679025C-14B4-4F92-807A-7DBD635B7E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AF8D50E9-D2C5-48C7-8C44-02202F365C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0575-A076-4844-B1D9-65F86F860D7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364269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8A08DD2-E144-487F-A126-3DABCFE60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116D7B5-3E7B-4F35-9AC9-D09901C23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A8DB470-17C3-4301-A02C-1A1B30C62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0FA61BD7-C41E-4897-A172-2140BDB69F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73523DF5-758A-49F7-8FCE-7466134212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21DBD67-709C-479D-BA41-F7CB23314B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2CE8C-9BAC-466B-A7FD-1F4EA364A5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2969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209842C-0D0A-4A5C-A0A9-7917C3D49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0EB7778B-32C6-4CCB-8AC5-D94AD6968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C677FEF-DE8F-4C15-9EA8-25F804107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B6461F8F-6EC7-48FC-BBF7-509C3CD91C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1E6A55A5-BA58-4D53-B4E7-5E31E38653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1838288-9C55-4655-AEDF-D4D2F6A52B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2E5D5-9255-4FAB-B003-63DA9D75E04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932870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A0BD270-9922-40E0-A7E0-FECC81AE1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E8D3286-5001-4BB6-8F17-093071BB5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5771AAFC-3562-4BFF-9C7E-A36D57A761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6828962F-0150-44F1-AFA1-61B32421EB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56B1CE04-DD5A-4BF5-A6D7-20DB6209C6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CD4E6-FDE6-462D-AC1C-66C822AA44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577537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555C7742-91F4-4D29-9ACD-9920CAE21C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9A8945A-E65B-4CAD-93D6-0FD9A9F9E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6977C725-437C-49CC-9142-4D9096F8A9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6BC93D23-97FD-47CC-A494-6EB83AB71A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14CDB0A3-D7C3-4592-A089-85E97610BF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ECA01-0EC9-4856-8686-E69BE03BF1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949004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D601591-87B6-4745-A165-5651219394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DF74C2C-D5C3-43FB-98DE-A169C0E23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A7E6543D-CC36-44D3-A47E-F1D2724407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9C568033-E150-40D2-91D9-417848A3BC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4DB82D0C-74A1-4AAD-A442-1BB438F7F5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06E9B-B8B4-4889-91B3-210A6FF47B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0206814"/>
      </p:ext>
    </p:extLst>
  </p:cSld>
  <p:clrMapOvr>
    <a:masterClrMapping/>
  </p:clrMapOvr>
  <p:transition advClick="0" advTm="5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56B178E-89B8-4B96-8B5B-63E66E707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C766E0C-E284-4EF9-B235-1C64720858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4B82ABCA-34FB-4A1D-88EF-4BEBAAE84A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36351D28-769C-4606-B351-2A726229D5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BA242FE1-ABFD-4EA9-9433-627F2B72EB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AAC70-060D-44AE-A06E-2614241298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8514181"/>
      </p:ext>
    </p:extLst>
  </p:cSld>
  <p:clrMapOvr>
    <a:masterClrMapping/>
  </p:clrMapOvr>
  <p:transition advClick="0" advTm="5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CE8E05C-DC74-4E49-AB8C-B1847AC02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6F2FDB09-0536-4716-9A82-C3D8B00D84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A485AE37-4020-4B0D-9378-AABF028492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39973395-AC5B-4261-BC84-8397BA2573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4169E018-3A84-4867-BAA4-088B52CDAE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71823-7DD9-4D40-99F4-B764E8CE6A7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0749615"/>
      </p:ext>
    </p:extLst>
  </p:cSld>
  <p:clrMapOvr>
    <a:masterClrMapping/>
  </p:clrMapOvr>
  <p:transition advClick="0" advTm="5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A38834-2DB8-4CF6-A79A-517D3B94E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C25700A-2734-40DF-9A86-3E357D5E38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EA7B850-C4AA-4BA6-93AD-7BF10016F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DBB5B58-D9E8-4EE7-A973-32566A63DE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A261F157-D41B-4E92-9FBD-3FCB8815AE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D490B88-5C9A-44FB-8255-4BBC649517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FC02A-917F-4084-95C4-53A0FC9652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4423091"/>
      </p:ext>
    </p:extLst>
  </p:cSld>
  <p:clrMapOvr>
    <a:masterClrMapping/>
  </p:clrMapOvr>
  <p:transition advClick="0" advTm="5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843ABED-8D78-4589-AF54-E524D33E9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8F5EBD7-BCB3-412B-AD5F-7744659F4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07CC187-628D-4AD4-A4F6-BED5DAC71E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AD134FA1-4A1F-4BC5-A041-14607984F0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A0C77B94-0F43-42A8-9BDC-D8CD061120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93038A0D-0EC5-47E0-AF39-E51EEA58BF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52D8A301-53E3-4EA4-BC95-BB125C1481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9C582910-F2A7-4845-A1F7-1E9D3F8F99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E6954-69B5-4DDB-89E5-C7D32FFEED6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0564566"/>
      </p:ext>
    </p:extLst>
  </p:cSld>
  <p:clrMapOvr>
    <a:masterClrMapping/>
  </p:clrMapOvr>
  <p:transition advClick="0" advTm="5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953A45F-B95D-4815-8F20-2E4E544ED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CA05B95A-8581-4469-8FB0-EACF88159B5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68DAB129-1CFD-46C7-ADB4-9868BC106B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AF5E5CD9-5F05-4332-A394-D0904FBAC7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04483-3719-47AB-BC76-F37CFF4248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1140086"/>
      </p:ext>
    </p:extLst>
  </p:cSld>
  <p:clrMapOvr>
    <a:masterClrMapping/>
  </p:clrMapOvr>
  <p:transition advClick="0" advTm="5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23C73F18-E7D0-4E4F-8249-B8C3A7CFDA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52ADF3EA-63F8-4289-91AD-1D9C69C76D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E2A53564-F64C-422C-A6B8-0168186DF8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21300-C6F3-49FF-9A79-9E02604E58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784718"/>
      </p:ext>
    </p:extLst>
  </p:cSld>
  <p:clrMapOvr>
    <a:masterClrMapping/>
  </p:clrMapOvr>
  <p:transition advClick="0" advTm="5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058BFB-B578-47C5-967D-A230C7333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B25C909-1400-44A9-BD98-BC0DBDD6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3858A43-91FC-40A2-A7F2-6FD2EB048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4DCDFF3-2DCA-4E0E-8323-B82831AC5E0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B68C5150-9C29-4C8F-8218-EE14A9DDE7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E823736E-C41E-461F-A24D-3674546FB8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E4270-B48D-4AC2-B094-BDBBAF173DF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3452175"/>
      </p:ext>
    </p:extLst>
  </p:cSld>
  <p:clrMapOvr>
    <a:masterClrMapping/>
  </p:clrMapOvr>
  <p:transition advClick="0" advTm="5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96E0E0B-7B52-4065-89F7-95463EE9E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12BB6EFE-DA00-42EC-9DDD-EDD9EE942A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07B6EFE-9EA3-4B3C-B1A7-3F199DEB82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F112FC4A-B178-4D2C-8DFF-A41657EAA9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E204FD85-A3A9-4D55-A84A-2154283F12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E3D84A9-D25D-44C4-88EC-CD4CCAD50B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6D90C-8ACE-453B-BBE7-8003FE7C56E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4433851"/>
      </p:ext>
    </p:extLst>
  </p:cSld>
  <p:clrMapOvr>
    <a:masterClrMapping/>
  </p:clrMapOvr>
  <p:transition advClick="0" advTm="5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A48E562-066A-4724-B587-7DB2EDA5A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2539F07-D2A0-467D-9E18-8137FFDD1A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768F297A-2799-4301-9CD8-83FC4FDF64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86198EE7-9090-41C7-BF3B-7D9E46521B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A6D1867D-E150-489F-B545-B26B2EB166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6C049-AD53-42F9-93C0-919F2401A54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8854956"/>
      </p:ext>
    </p:extLst>
  </p:cSld>
  <p:clrMapOvr>
    <a:masterClrMapping/>
  </p:clrMapOvr>
  <p:transition advClick="0" advTm="500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95201643-DC40-4532-AEEA-E3F4D2A6A5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BBB201BA-4627-4038-A3F3-B2B21AEE95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0A48C546-DB9E-4FED-A127-CC491BC6CD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093594D6-3419-46A2-A8B4-425A73DFA6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61D6D73A-5F38-43C7-89D7-62DF3DB23B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E14CB-02EF-4FFA-9F3B-F26065DCC0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4994027"/>
      </p:ext>
    </p:extLst>
  </p:cSld>
  <p:clrMapOvr>
    <a:masterClrMapping/>
  </p:clrMapOvr>
  <p:transition advClick="0" advTm="500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F1550BD5-04B3-4AA1-8C43-778CACD83D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3ABC0485-37D1-4798-AE86-6B21C69AE0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79360B51-959D-4AAF-99D4-307C90E9D3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F360C3-7A2A-4A61-94B0-13FEE52116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5205731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FFA259A7-A39F-4F65-A8B5-88DC052B7F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EE59EACE-0729-4303-BF1E-2334FAC29F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EABD798C-A94D-4928-A245-690C10C454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5D4253-F4AB-4943-BD31-D86F74889E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63282672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C8DF3B72-EF15-4B39-9C73-930DC4BA81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48570707-B6E0-4E82-97AC-BD7AB180C8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847939A7-70B3-46B5-8D63-4ED8AA5D6A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33D867-8D64-43C3-ADDB-B9C957C9061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14420596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CA57AC3B-5351-4787-866F-ED87E76E2E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BB4E0FA8-4CF3-4F8C-B8D4-1E9A2076A6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B2CDB7CB-694F-40AD-B428-7925B5690B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58C7B4-7E7C-4C74-A81F-435EAB9BF9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0618995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4699775E-8EA2-4196-9CD4-FAD0974F6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D9B7415C-1DB8-414C-B591-3B1B725CC9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08DCFF1D-D64F-49B1-8B4E-454D03CADC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100332-A1C6-48A7-809A-DCECD72CEF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9610484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EBF60538-D0CF-45FA-93EA-1CCDD758DD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9C25411D-F3C4-4C62-BA86-FE9308602C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001D6411-30C9-4572-92D1-17D8F280FC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AD56E0-7F21-4936-9C63-AB77B3409C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68286000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B857C81E-C994-40BF-B5CF-874F310B0E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A34610AE-50E8-4EAA-97ED-63DAABEA260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795BE28A-FBA0-4706-A42D-B4D6B77418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B4C815-FEC8-4E87-AE36-FACF06193A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7750657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080452E3-CCB8-4F1D-AA42-F427667231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FE9DC9F5-C4DC-4CE8-AFB7-C6B1B8A21B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6C29AF5-30EC-4C48-9497-28F8DE1C35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93BB9E-EA48-4116-9C93-2DB8ECC59D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823808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067BC965-F3BE-4C7C-84ED-7BC9655113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BAD87B5-0EC7-444F-92D8-8B8CF0BCE4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C5B0015E-2786-4760-92CF-0C8B1EE5E5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F92837-B6B5-4CD3-8BE0-FDB30837A3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9486189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D2471C69-E0A9-4791-B7D6-173D083F7B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0E53425A-0493-4A6D-8F94-091B85A9CDE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B07832C0-4AA6-433C-A2ED-79391CE41B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BA8290-69D6-4350-B001-E3EACD088A7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77072583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AD2B51A2-6A62-4A76-841B-1C6840CE6A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406E18BF-1924-41F6-B706-14B409FA31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04B1E17D-89AA-4223-B9FE-66D12A0FB7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05C423-1ACD-4A1A-BD23-4393D9A68C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6637776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621C3A9-D13B-43E2-A10D-0BB3902D53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23EE7A0-CBDB-460A-8126-1DCF0E3B90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4C861EB5-2AA5-4B83-AA88-3B065EA601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91CA7ACF-0BA4-4EA7-93D1-B418DCCF6C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5F50F0E1-8D2E-4567-AD75-A224C02877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E520E-C682-4132-9157-50D8D1AFF0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227045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9214883-2AA1-472E-9F1B-B40221DCD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5EE083D-E5D1-4D63-AED1-C324122E66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00BE77D9-0FAC-4542-B647-66C5FCB237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FF167C9F-C168-4692-BE15-7F6E414785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628A761D-DF69-4383-B15D-127E430E0E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E7759-3AF3-409E-A973-EF079753CF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1814503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486A4E2-1EF3-46D0-831D-A418A8309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F04F719-4A0F-41BE-9209-D505DCD73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16829F7D-3A2B-453E-AAF6-1685810545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D1BC86FD-5B3C-4A5A-9037-A1041FC8DD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F0C3977E-CE95-4993-AE2D-8EBB04055A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DC9F6-A80D-41DB-9D43-7BCD6F84D56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863403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524DCF8-E116-4D53-A8C9-D81A46425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CFB51D5-485C-4764-B493-FDD128F5C1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8F9D88D-0125-4389-873D-6766E80856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B9F25731-B726-4A94-9A8A-A72626E05F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A9DEA1C5-12CC-4508-8BCB-4250418ECE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4D5355E-A7CB-4CFF-8DAF-45CFB47290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625A2-410C-4858-A186-6D84C8CE4B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30644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C8B18F4-84BB-4A45-8DCC-9990D67B1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5C0F1F2-2039-46B7-A8AF-B79FC4A2D0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A727461-8EB0-4E15-9D48-691C90381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A504DC55-09F9-41C0-B686-D988E8C9B7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75EDBC20-4B7A-4B6E-8FAB-EDF472611E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3E6F82A6-F8DB-4E78-9D8A-D1C47416BF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BFE6731F-65F3-419F-9855-B6C324BE46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39A054A4-A561-4AC6-8A9C-39557EB7E8A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D2CFE-F519-45C6-91A0-33AF77F1B5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1995769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0F58F32-B257-4A74-AF44-A4AC7278B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78E1271B-909C-457E-93E1-6F299D94E8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157C7FA8-E665-4764-BE20-983A2B59F3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6BCCCACF-7399-416C-B7F3-5C5C75A2FF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25E13-1BA6-4119-947D-636C439D309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50501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3F439559-E9E1-4C1B-BFC8-5FAF73EA400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595453A4-EF8F-4E46-8019-B8F299F230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67BE906A-7DA4-4C32-97AF-166DB3B996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E6B03-44D4-466F-941A-0A18A16C89E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9119658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7A2907-2517-400D-9873-8E0338784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D0C0663-F29D-49BE-8DA0-EB89E163A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FB2BBB9-6B27-4146-B924-30F0A67C4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BD46F7C9-1C70-4385-BC5A-723A011921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4A7967CB-2002-44F4-8A08-B9FD659590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4C968289-3065-4861-A97C-606A66B6DA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CEE56-0F59-4064-94FA-4363CCC65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2972179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949C1B8-720D-43C0-AF22-57D4E2986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56E374DE-42BB-4893-84A4-7C131EC482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A3011C0-EA01-4D02-BF4C-C522DB6C2D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A1C31F24-FD62-4522-8D11-49CD4B9038E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EF4A59BE-D231-45A8-A311-0CE27AE065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3A0B0BB-8797-4EE5-8837-7904F97CC2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427E0-EC53-4E9B-97F5-4C92B282CD5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9298238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6F9EC81-BD50-4500-96F7-03452CA9C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D828F96-AA6C-4E35-9276-7F54C54F31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FC4F6C38-0CA7-44CD-BAEF-200577C829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DA2F152C-60EA-496C-AA36-507473056A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7372986B-0356-4648-BB88-02D38DA978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489D6-47D0-4D55-9D1D-A41F7647E1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488347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C914E331-D2FD-4C55-B3A5-BFF94E016F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07DC247-88C7-4A38-9CC6-08159A0F93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55C5F77B-12D5-4535-8FBF-37C480D76C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39E3ADCD-7D61-4110-A8E0-59314BC592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4EEAAA59-18CD-4A7F-B7E1-1178126189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385E1-FF41-4DC5-A1B1-89418521DEA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382896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D6E531B-F160-4A2A-85E4-9CFC65F1C2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21F7D83-DF65-467E-BEB0-F32513A802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88DADAA4-2F84-425B-90C8-FDDEB37660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3D02B6DF-72D4-43AD-BFA0-1A3F9D05CA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0FA5AFF7-C639-49F9-AA30-CC42961923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E1EC3-45BC-400C-8DCB-49F3B844FA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8179434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F81FDB1-5810-4F33-86AF-A0D5C3090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EC574CC-37A8-4A20-B137-0BF0451B3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0D1D33E9-F9F3-4419-8D09-AAFCAF6727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3B093AA0-978C-4EA3-B5B6-26502850FA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AA6CF218-0E40-4E05-ADAC-F6E045FB13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B89D6-D70B-40FF-9193-929C96955C8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3905833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87A6D55-E0AB-4476-99EE-964C7DC20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2D404D6-95D0-47B5-AB4C-CC698B4DC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57D1234-FDEA-422C-9AE0-3E738B288D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15AAB17E-DEAB-4A82-9912-1EAC3571BD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18C9D42B-6529-4209-9DBD-11C7B8405D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80D5B-908A-43FF-9348-416544F3CB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621130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720FA98-253F-4F27-9084-020680249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BE559A8-B190-4ED9-94AA-AA06C09025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6D126DB-0E78-4C14-9516-D3EA52C2F4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0A7F714-3135-47FC-BB17-506C430D9C5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99044B2-8BA7-4AC5-B3E6-B277B4C565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05FCD4D-EA86-4793-8B0A-428E2CB049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B6184-6BDB-4705-9DF5-3483E868639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660577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02E2B73-2CAD-416E-82B4-DB3DBA554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8C8C1FC-5C9E-4D34-9DE6-2F22FEDD92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4703DE3-2F5C-42DB-976A-1CC146B067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3D46E9E2-AE7A-42C9-98AD-C237DEE51E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93F09EDE-B08C-43A0-A3F7-7E4872EFF3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C1526201-D14A-4029-AC82-E2C73D6DD7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79AF965D-ECF0-4260-BB5C-08F6657A76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199A77A6-DCFA-4384-8087-7C744A59D13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2EC45-2C3B-48DD-A190-5DE0C518865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4129545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1DF7F82-5796-44AB-9841-1587E0041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5E3CEDE5-A7A2-42A2-A2CC-21AF3D1D63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407F36E9-59CB-4CC9-B68D-B2A00343BF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1ED8165E-D79D-40BC-B703-B82C5370F2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8CE66-E28D-4C8A-B6FF-908F9BFF137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23137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2BCA6902-9FEA-405C-85EE-9FD057EB89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D2EBACEC-4C6D-4346-AB62-BF6F577725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335F22A6-B31D-45F2-9ECC-6C5042EE79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77819-BFFE-48D3-B9FD-C9D17B9554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9297514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7CF9CD0-49C8-47AB-9307-A5C4190DA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35780DE-F407-4C2C-92D3-42D28A5E6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833AAC3-467C-40FB-9557-D9F3CA2760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094529E9-6B15-4A4E-8F63-21B1B60567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9946FE4-FCC4-453A-BFB1-290E8D27C3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005D06D-1A42-4379-9EA7-F25E3F02A6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7871B-5D32-4F71-8F1B-316CDBAFB0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435447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9CD8FC-B957-46C5-B794-DE4C90821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143BD9E7-6D83-45EE-A982-6B2265FD9D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4298A5BE-C3E8-4EC8-907A-3BAD6714BD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A78B53A-EC24-4A45-A8FA-B38EEEACD4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078287F-5F1E-4062-B5BC-D4FA408213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4BC0E3E3-360F-4B8D-AFCB-BCBF7272F8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757C9-EF9A-4D75-8252-B2821BF96C7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19818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BA7182-303B-44F2-827F-66B175FEB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671D722-9D5D-4E0F-89DF-C8BF1139B4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5212DF24-1B20-45DC-9156-52077E6898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5E35496F-8FD7-4F71-8101-821CD622BB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D870D3C1-5D39-430F-B137-C9A4829BE1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8A1EA-9B24-4C90-925A-2B98FB5565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7606069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EBDCB50D-BA25-4BB7-98C8-B42C7B49BB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E17D58E-0E2C-4191-9070-82DDA525D5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1FBC8AAF-47B9-4D8E-971D-8D2588D69C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D3C8AE64-C7AB-463F-804B-FC35E2C865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0CDE13E8-86A3-4DEC-891E-22BC2235D9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64B02-20AF-4325-BF9F-70B08216738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6778039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A6123636-3C5F-426D-85EB-BC423505BE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CEF0B6F9-06C3-4E4F-BD72-B54E2D172E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109BEF86-C38F-4CA4-B9BA-E8EEEAE142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BB176E5-2291-442B-8EEA-EA13CDB226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281341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F1617DE0-6096-4CA1-B91F-EFAF2A8B9C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AB92CC2F-3854-4D1F-81DD-060B425927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A9BC7634-3537-4C66-83D7-A110083CF9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9BE3ECF-508C-4D45-9B99-914B2310118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612180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A4CC9474-C0DF-48DA-938E-B31392D80A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185E85FD-722F-4537-A439-4A5A4EC932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431B06CB-18A9-4597-BB7D-CE56BC8045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F3E759-5F8C-4791-AF60-5082A80BC5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012349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1A6F228-DE75-44E6-8B0E-B95BB5F249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24CDB838-3AD1-492F-8568-2EAB6C1477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AF07971-C8FB-4A52-B00E-66EE449690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387568C-DDF2-4C73-8AEA-515FE3AC6F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352734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25FE555E-93CA-45CA-AFA8-8BD4BF3A45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E76D568E-0134-4E20-9F2E-6131B45A03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068B1A10-C7CC-4042-8EC9-B47D7DCD51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08CB353-1668-4A37-A3A8-ED12AEE9D6F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962123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DA11180A-46BD-47E9-B1A6-D94DC92B83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221C4760-F0A6-4F46-94B5-1A5131FB92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E7C86753-76ED-4798-90A4-EDE4F7D32E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E58281B-7BD9-45BE-A157-4C495F9C22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2130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9A0F89B8-ABFC-4139-9B6C-9E1218CD10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05C3E69B-15AE-4C9A-957F-A0AB5BBF7E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3BD7D63C-63C8-4781-BF5F-E4C914724D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89DC7AE-CA75-4AD2-86CE-C34BDC986B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368654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9" y="27307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BCCAB12-266F-4C0E-8AA4-76958A7126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9E2FB4B3-D7D3-4A12-A5F4-01FC0A31EF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2BB39FB-622E-41EB-B837-54A3E55BF8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B205D5D-B801-4EFD-B1EB-2C5968121C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637265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5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9519BFE2-0C88-46D9-A230-9FFBCE55C7F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2E483B9-CCA2-4C2C-84EA-5E5FEA79A8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38CF822-24D1-4A96-A1DE-5646D1A454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E31082A-73B7-4563-A2F1-32BFAF0767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58008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61E9C8B-ACD0-4495-B61A-1498F01902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4DF6E41A-EB06-4F19-BBBE-1BC3B85E7A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FBB33128-DE9B-47D5-9932-90236F365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01C3F7E-9BA3-4B0F-A18F-1C144725EC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806418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B2B65953-D33E-48C9-A279-814EF8C1CE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7D62607A-9AE9-4F1E-BB6A-587E60CC73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629AA834-5EE4-4CFF-AE15-08B2E00C6F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E526947-895C-4281-9BA2-1236CE0350C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535801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2327BE-C037-4A57-A734-A3FDB1ACA20A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815808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C2094F-1856-4240-B864-3EA7E4A0110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171016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48F85A-9520-4A52-BB37-CE4902B76199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88774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E9CF76-8C2F-4ABC-9ECC-253907A58245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868480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308C4-CAD1-4CDB-A356-FD3479674E74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6743347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61D116-6FAD-409E-AB1E-2C9B245480FE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925697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599B25-CD07-4F11-95B4-63AB68189502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864880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B7A0BF-5857-4DB0-B4F1-237D22043C0C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3771504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7C325-1AFB-4C14-B222-0CC53BAD28ED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89041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017F8-1BC3-4C69-B881-C9F50DE0990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109249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017F8-1BC3-4C69-B881-C9F50DE0990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7543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017F8-1BC3-4C69-B881-C9F50DE0990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973603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017F8-1BC3-4C69-B881-C9F50DE0990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3209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017F8-1BC3-4C69-B881-C9F50DE0990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780584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359B61-0C33-4EFF-9B8E-1B3D221BBCC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59001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B634C8-16A8-48C4-B908-85F3513B885F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594662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1"/>
            <a:ext cx="8229600" cy="4525963"/>
          </a:xfrm>
        </p:spPr>
        <p:txBody>
          <a:bodyPr/>
          <a:lstStyle/>
          <a:p>
            <a:pPr lvl="0"/>
            <a:endParaRPr lang="ru-RU" noProof="0" dirty="0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ADE708E3-7A00-4391-8342-5BF2EC8B83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>
            <a:extLst>
              <a:ext uri="{FF2B5EF4-FFF2-40B4-BE49-F238E27FC236}">
                <a16:creationId xmlns="" xmlns:a16="http://schemas.microsoft.com/office/drawing/2014/main" id="{65B6BF2B-6AD2-4E2A-A8E2-914BEE38ED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>
            <a:extLst>
              <a:ext uri="{FF2B5EF4-FFF2-40B4-BE49-F238E27FC236}">
                <a16:creationId xmlns="" xmlns:a16="http://schemas.microsoft.com/office/drawing/2014/main" id="{54994C42-8262-4425-A0AF-2EB0792AD9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57466-9A37-448D-89CE-9FD73BBDF865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25127070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930F0-35ED-4668-A4E6-010CC779CCE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5375114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7F05B-AEC6-4DDD-B1BC-77F8ABDD92F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2531677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41035-699D-4860-A43F-0A227F1AE7E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87576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90FF-C338-4338-8BD6-91AB7A0E717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193651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1637-6ECE-49A6-993B-F442D82A669A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537890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51CE-DADA-47BB-BA84-06B147AEC91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65751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56EFF-02AF-4987-909D-E65D6B35220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047095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CBD9B-978A-4A98-9EE5-D12D4208167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20877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F5C7-5847-408C-8DC5-1908E5D70D7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1817050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2D008-DF5D-43F3-8AC7-19AE0877561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416893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2D008-DF5D-43F3-8AC7-19AE08775616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627591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2D008-DF5D-43F3-8AC7-19AE0877561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276514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2D008-DF5D-43F3-8AC7-19AE08775616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402731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2D008-DF5D-43F3-8AC7-19AE0877561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821228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ADAE9-B697-4E8C-9B71-72A4BE8492D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982904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62ADC-3F69-4DCE-A9D9-152CCE8FB2A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915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slideLayout" Target="../slideLayouts/slideLayout105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17" Type="http://schemas.openxmlformats.org/officeDocument/2006/relationships/slideLayout" Target="../slideLayouts/slideLayout109.xml"/><Relationship Id="rId2" Type="http://schemas.openxmlformats.org/officeDocument/2006/relationships/slideLayout" Target="../slideLayouts/slideLayout94.xml"/><Relationship Id="rId16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slideLayout" Target="../slideLayouts/slideLayout106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slideLayout" Target="../slideLayouts/slideLayout122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121.xml"/><Relationship Id="rId17" Type="http://schemas.openxmlformats.org/officeDocument/2006/relationships/theme" Target="../theme/theme11.xml"/><Relationship Id="rId2" Type="http://schemas.openxmlformats.org/officeDocument/2006/relationships/slideLayout" Target="../slideLayouts/slideLayout111.xml"/><Relationship Id="rId16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Relationship Id="rId14" Type="http://schemas.openxmlformats.org/officeDocument/2006/relationships/slideLayout" Target="../slideLayouts/slideLayout1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="" xmlns:a16="http://schemas.microsoft.com/office/drawing/2014/main" id="{32C89DAB-DAF5-4DFE-A769-6326B405F2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="" xmlns:a16="http://schemas.microsoft.com/office/drawing/2014/main" id="{2575EA6E-ED58-43EF-A148-0E95A3B2DD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77EB158A-CBEB-4109-AF9C-D35CA172298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49499FED-BDB3-49EE-BEB2-BEFAE71690F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B53EC1F0-CB36-4490-8015-DBD98A85A00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BD0BDA2-E19C-4D8E-BCE9-A337175D338C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430979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 advClick="0" advTm="35000">
    <p:cover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2E5B0CC6-5AEC-4607-8ED8-08385B551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="" xmlns:a16="http://schemas.microsoft.com/office/drawing/2014/main" id="{243A8C7B-912E-46C1-850F-279FE33F22A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76200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5A61A99-C5A9-49B5-9E70-022D852A29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172200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 eaLnBrk="1" hangingPunct="1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5FBD7F9-D970-45EE-86DB-38B5D205A9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41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hangingPunct="1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6E9CAAA-D364-4036-BCD5-4561064D14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8227219" y="5885656"/>
            <a:ext cx="13160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2400" b="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3ACB471-0BB4-454A-8B22-E9DEC140F1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60EFEFB-3DE9-4B7B-8319-0B67B68E5A1B}"/>
              </a:ext>
            </a:extLst>
          </p:cNvPr>
          <p:cNvSpPr/>
          <p:nvPr/>
        </p:nvSpPr>
        <p:spPr>
          <a:xfrm>
            <a:off x="9001125" y="0"/>
            <a:ext cx="142875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14B61AAF-A3F3-4D53-B8F1-135DEDB8CDAA}"/>
              </a:ext>
            </a:extLst>
          </p:cNvPr>
          <p:cNvSpPr/>
          <p:nvPr/>
        </p:nvSpPr>
        <p:spPr>
          <a:xfrm>
            <a:off x="9001125" y="1371600"/>
            <a:ext cx="142875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119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</p:sldLayoutIdLst>
  <p:transition spd="med">
    <p:pull dir="d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 spc="-6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EA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6" descr="62171187.jpg">
            <a:extLst>
              <a:ext uri="{FF2B5EF4-FFF2-40B4-BE49-F238E27FC236}">
                <a16:creationId xmlns="" xmlns:a16="http://schemas.microsoft.com/office/drawing/2014/main" id="{1824645A-952D-4525-B481-C2F1DD0A9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165100"/>
            <a:ext cx="8972550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Рисунок 7" descr="karanda139.png">
            <a:extLst>
              <a:ext uri="{FF2B5EF4-FFF2-40B4-BE49-F238E27FC236}">
                <a16:creationId xmlns="" xmlns:a16="http://schemas.microsoft.com/office/drawing/2014/main" id="{80A8D86B-F43F-4694-B7FC-505A3998A9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4763"/>
            <a:ext cx="11477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Заголовок 1">
            <a:extLst>
              <a:ext uri="{FF2B5EF4-FFF2-40B4-BE49-F238E27FC236}">
                <a16:creationId xmlns="" xmlns:a16="http://schemas.microsoft.com/office/drawing/2014/main" id="{20910338-629D-40F0-A0F1-9917FBFE985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22533" name="Текст 2">
            <a:extLst>
              <a:ext uri="{FF2B5EF4-FFF2-40B4-BE49-F238E27FC236}">
                <a16:creationId xmlns="" xmlns:a16="http://schemas.microsoft.com/office/drawing/2014/main" id="{D2B5DE00-7FD4-4189-9729-7CEC9EF45A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55838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E37D2777-5D3B-47F0-8866-7805CEF224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52E710F6-C945-4A62-8EE2-38F38E1733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256004" name="Rectangle 4">
            <a:extLst>
              <a:ext uri="{FF2B5EF4-FFF2-40B4-BE49-F238E27FC236}">
                <a16:creationId xmlns="" xmlns:a16="http://schemas.microsoft.com/office/drawing/2014/main" id="{9B56FE8C-9806-47AC-959C-FE11734BB77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56005" name="Rectangle 5">
            <a:extLst>
              <a:ext uri="{FF2B5EF4-FFF2-40B4-BE49-F238E27FC236}">
                <a16:creationId xmlns="" xmlns:a16="http://schemas.microsoft.com/office/drawing/2014/main" id="{E23C7B67-7923-44F9-BAB9-DDC78BF1432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56006" name="Rectangle 6">
            <a:extLst>
              <a:ext uri="{FF2B5EF4-FFF2-40B4-BE49-F238E27FC236}">
                <a16:creationId xmlns="" xmlns:a16="http://schemas.microsoft.com/office/drawing/2014/main" id="{46A5510F-3073-4144-A7C6-0CDA7C323A4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+mn-lt"/>
              </a:defRPr>
            </a:lvl1pPr>
          </a:lstStyle>
          <a:p>
            <a:pPr>
              <a:defRPr/>
            </a:pPr>
            <a:fld id="{2D1D1D75-8D9F-4777-B5D5-95A65A538F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6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2338EBA6-E842-4089-92AA-9A4C795425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60824ECB-D709-4FDE-87A8-0696B6B347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2B02E852-2566-4890-81E4-06E02A06772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95A122A2-AFF2-47F9-8EC1-B1FF1759626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701A5FCE-B822-48E6-AD63-A2986549F1E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212DC288-6C7E-4611-ACF3-FE555109233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6588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</p:sldLayoutIdLst>
  <p:transition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CC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A55D92F8-2A8C-41D2-BAFC-9751112549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5B5C8DFC-2556-4EC5-8A81-90E8B2D1E9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4A43BF10-16A6-49D5-967B-3E46F379816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4FAB62D6-D612-4151-B35A-E0D2E5B365D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89114540-55F6-4F9B-853F-735F42FE1C9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7F7F4F-C82F-4816-9CCD-C754393438F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8477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1D0E44D5-CF8E-4B97-A451-2867495DB8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6AFB3066-651B-486C-BC15-B6FAF19AC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DA7FD154-57B3-43D1-9518-F75A77DC456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F6EC33C4-F424-4ECF-B3CE-1198466D4B6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B86C3040-02C0-4344-B390-AA6386DD274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+mn-lt"/>
              </a:defRPr>
            </a:lvl1pPr>
          </a:lstStyle>
          <a:p>
            <a:pPr>
              <a:defRPr/>
            </a:pPr>
            <a:fld id="{3D69F5FC-30B7-43AC-8194-F6ECE0E6582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605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EBAF81CF-47BC-4EDC-A1DB-DE462DDEDB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180EA09F-A986-4345-9B0D-981067762A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F5A10171-C9FD-4287-8F37-39DF9EF7573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4FA7CF89-DD36-4A8D-9AF5-DF27381AF3A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B739C0C7-EB90-4854-A688-FE59E6DD9FD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EC52BAB-641F-4319-B57C-B2081DCEB5A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029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85552160-3364-4D5D-9896-8E9CA34EC2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CBAD6F09-3669-4C2F-907F-B8D5F63895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CC00AEB8-5CDE-4DC0-8565-57099EA2A06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2E3FF899-F0BB-44DC-B09B-0754BB58C8C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7913A43E-BE70-4175-9857-92225240E6E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ED791487-C07B-47E5-8943-4134C2C66B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1536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8" r:id="rId1"/>
    <p:sldLayoutId id="2147484099" r:id="rId2"/>
    <p:sldLayoutId id="2147484100" r:id="rId3"/>
    <p:sldLayoutId id="2147484101" r:id="rId4"/>
    <p:sldLayoutId id="2147484102" r:id="rId5"/>
    <p:sldLayoutId id="2147484103" r:id="rId6"/>
    <p:sldLayoutId id="2147484104" r:id="rId7"/>
    <p:sldLayoutId id="2147484105" r:id="rId8"/>
    <p:sldLayoutId id="2147484106" r:id="rId9"/>
    <p:sldLayoutId id="2147484107" r:id="rId10"/>
    <p:sldLayoutId id="2147484108" r:id="rId11"/>
  </p:sldLayoutIdLst>
  <p:transition advClick="0" advTm="35000">
    <p:cover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BD0BDA2-E19C-4D8E-BCE9-A337175D338C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18919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3" r:id="rId1"/>
    <p:sldLayoutId id="2147484164" r:id="rId2"/>
    <p:sldLayoutId id="2147484165" r:id="rId3"/>
    <p:sldLayoutId id="2147484166" r:id="rId4"/>
    <p:sldLayoutId id="2147484167" r:id="rId5"/>
    <p:sldLayoutId id="2147484168" r:id="rId6"/>
    <p:sldLayoutId id="2147484169" r:id="rId7"/>
    <p:sldLayoutId id="2147484170" r:id="rId8"/>
    <p:sldLayoutId id="2147484171" r:id="rId9"/>
    <p:sldLayoutId id="2147484172" r:id="rId10"/>
    <p:sldLayoutId id="2147484173" r:id="rId11"/>
    <p:sldLayoutId id="2147484174" r:id="rId12"/>
    <p:sldLayoutId id="2147484175" r:id="rId13"/>
    <p:sldLayoutId id="2147484176" r:id="rId14"/>
    <p:sldLayoutId id="2147484177" r:id="rId15"/>
    <p:sldLayoutId id="2147484178" r:id="rId16"/>
    <p:sldLayoutId id="2147484179" r:id="rId17"/>
  </p:sldLayoutIdLst>
  <p:transition>
    <p:cover dir="rd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BD0BDA2-E19C-4D8E-BCE9-A337175D338C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74784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2" r:id="rId2"/>
    <p:sldLayoutId id="2147484183" r:id="rId3"/>
    <p:sldLayoutId id="2147484184" r:id="rId4"/>
    <p:sldLayoutId id="2147484185" r:id="rId5"/>
    <p:sldLayoutId id="2147484186" r:id="rId6"/>
    <p:sldLayoutId id="2147484187" r:id="rId7"/>
    <p:sldLayoutId id="2147484188" r:id="rId8"/>
    <p:sldLayoutId id="2147484189" r:id="rId9"/>
    <p:sldLayoutId id="2147484190" r:id="rId10"/>
    <p:sldLayoutId id="2147484191" r:id="rId11"/>
    <p:sldLayoutId id="2147484192" r:id="rId12"/>
    <p:sldLayoutId id="2147484193" r:id="rId13"/>
    <p:sldLayoutId id="2147484194" r:id="rId14"/>
    <p:sldLayoutId id="2147484195" r:id="rId15"/>
    <p:sldLayoutId id="214748419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9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8.gif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3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wmf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3.xml"/><Relationship Id="rId6" Type="http://schemas.openxmlformats.org/officeDocument/2006/relationships/image" Target="../media/image26.png"/><Relationship Id="rId5" Type="http://schemas.openxmlformats.org/officeDocument/2006/relationships/slide" Target="slide6.xml"/><Relationship Id="rId4" Type="http://schemas.openxmlformats.org/officeDocument/2006/relationships/image" Target="../media/image25.wmf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6.xml"/><Relationship Id="rId4" Type="http://schemas.openxmlformats.org/officeDocument/2006/relationships/image" Target="../media/image3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9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3.xml"/><Relationship Id="rId6" Type="http://schemas.openxmlformats.org/officeDocument/2006/relationships/slide" Target="slide6.xml"/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9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8.xml"/><Relationship Id="rId5" Type="http://schemas.openxmlformats.org/officeDocument/2006/relationships/audio" Target="../media/audio2.wav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0.wmf"/><Relationship Id="rId18" Type="http://schemas.openxmlformats.org/officeDocument/2006/relationships/image" Target="../media/image52.wmf"/><Relationship Id="rId26" Type="http://schemas.openxmlformats.org/officeDocument/2006/relationships/image" Target="../media/image56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9.bin"/><Relationship Id="rId7" Type="http://schemas.openxmlformats.org/officeDocument/2006/relationships/image" Target="../media/image47.wmf"/><Relationship Id="rId12" Type="http://schemas.openxmlformats.org/officeDocument/2006/relationships/oleObject" Target="../embeddings/oleObject5.bin"/><Relationship Id="rId17" Type="http://schemas.openxmlformats.org/officeDocument/2006/relationships/oleObject" Target="../embeddings/oleObject7.bin"/><Relationship Id="rId25" Type="http://schemas.openxmlformats.org/officeDocument/2006/relationships/oleObject" Target="../embeddings/oleObject11.bin"/><Relationship Id="rId2" Type="http://schemas.openxmlformats.org/officeDocument/2006/relationships/slideLayout" Target="../slideLayouts/slideLayout33.xml"/><Relationship Id="rId16" Type="http://schemas.openxmlformats.org/officeDocument/2006/relationships/image" Target="../media/image58.wmf"/><Relationship Id="rId20" Type="http://schemas.openxmlformats.org/officeDocument/2006/relationships/image" Target="../media/image53.wmf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9.wmf"/><Relationship Id="rId24" Type="http://schemas.openxmlformats.org/officeDocument/2006/relationships/image" Target="../media/image55.wmf"/><Relationship Id="rId5" Type="http://schemas.openxmlformats.org/officeDocument/2006/relationships/image" Target="../media/image57.wmf"/><Relationship Id="rId15" Type="http://schemas.openxmlformats.org/officeDocument/2006/relationships/image" Target="../media/image51.wmf"/><Relationship Id="rId23" Type="http://schemas.openxmlformats.org/officeDocument/2006/relationships/oleObject" Target="../embeddings/oleObject10.bin"/><Relationship Id="rId10" Type="http://schemas.openxmlformats.org/officeDocument/2006/relationships/oleObject" Target="../embeddings/oleObject4.bin"/><Relationship Id="rId19" Type="http://schemas.openxmlformats.org/officeDocument/2006/relationships/oleObject" Target="../embeddings/oleObject8.bin"/><Relationship Id="rId4" Type="http://schemas.openxmlformats.org/officeDocument/2006/relationships/image" Target="../media/image46.wmf"/><Relationship Id="rId9" Type="http://schemas.openxmlformats.org/officeDocument/2006/relationships/image" Target="../media/image48.wmf"/><Relationship Id="rId14" Type="http://schemas.openxmlformats.org/officeDocument/2006/relationships/oleObject" Target="../embeddings/oleObject6.bin"/><Relationship Id="rId22" Type="http://schemas.openxmlformats.org/officeDocument/2006/relationships/image" Target="../media/image54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50.wmf"/><Relationship Id="rId18" Type="http://schemas.openxmlformats.org/officeDocument/2006/relationships/image" Target="../media/image52.wmf"/><Relationship Id="rId3" Type="http://schemas.openxmlformats.org/officeDocument/2006/relationships/oleObject" Target="../embeddings/oleObject12.bin"/><Relationship Id="rId21" Type="http://schemas.openxmlformats.org/officeDocument/2006/relationships/oleObject" Target="../embeddings/oleObject20.bin"/><Relationship Id="rId7" Type="http://schemas.openxmlformats.org/officeDocument/2006/relationships/image" Target="../media/image47.wmf"/><Relationship Id="rId12" Type="http://schemas.openxmlformats.org/officeDocument/2006/relationships/oleObject" Target="../embeddings/oleObject16.bin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44.xml"/><Relationship Id="rId16" Type="http://schemas.openxmlformats.org/officeDocument/2006/relationships/image" Target="../media/image58.wmf"/><Relationship Id="rId20" Type="http://schemas.openxmlformats.org/officeDocument/2006/relationships/image" Target="../media/image59.wmf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49.wmf"/><Relationship Id="rId24" Type="http://schemas.openxmlformats.org/officeDocument/2006/relationships/image" Target="../media/image61.wmf"/><Relationship Id="rId5" Type="http://schemas.openxmlformats.org/officeDocument/2006/relationships/image" Target="../media/image57.wmf"/><Relationship Id="rId15" Type="http://schemas.openxmlformats.org/officeDocument/2006/relationships/image" Target="../media/image51.wmf"/><Relationship Id="rId23" Type="http://schemas.openxmlformats.org/officeDocument/2006/relationships/oleObject" Target="../embeddings/oleObject21.bin"/><Relationship Id="rId10" Type="http://schemas.openxmlformats.org/officeDocument/2006/relationships/oleObject" Target="../embeddings/oleObject15.bin"/><Relationship Id="rId19" Type="http://schemas.openxmlformats.org/officeDocument/2006/relationships/oleObject" Target="../embeddings/oleObject19.bin"/><Relationship Id="rId4" Type="http://schemas.openxmlformats.org/officeDocument/2006/relationships/image" Target="../media/image46.wmf"/><Relationship Id="rId9" Type="http://schemas.openxmlformats.org/officeDocument/2006/relationships/image" Target="../media/image48.wmf"/><Relationship Id="rId14" Type="http://schemas.openxmlformats.org/officeDocument/2006/relationships/oleObject" Target="../embeddings/oleObject17.bin"/><Relationship Id="rId22" Type="http://schemas.openxmlformats.org/officeDocument/2006/relationships/image" Target="../media/image60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70.emf"/><Relationship Id="rId18" Type="http://schemas.openxmlformats.org/officeDocument/2006/relationships/image" Target="../media/image73.gi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2.emf"/><Relationship Id="rId12" Type="http://schemas.openxmlformats.org/officeDocument/2006/relationships/image" Target="../media/image64.emf"/><Relationship Id="rId17" Type="http://schemas.openxmlformats.org/officeDocument/2006/relationships/image" Target="../media/image72.emf"/><Relationship Id="rId2" Type="http://schemas.openxmlformats.org/officeDocument/2006/relationships/slideLayout" Target="../slideLayouts/slideLayout55.xml"/><Relationship Id="rId16" Type="http://schemas.openxmlformats.org/officeDocument/2006/relationships/image" Target="../media/image65.emf"/><Relationship Id="rId20" Type="http://schemas.openxmlformats.org/officeDocument/2006/relationships/image" Target="../media/image66.emf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4.bin"/><Relationship Id="rId5" Type="http://schemas.openxmlformats.org/officeDocument/2006/relationships/image" Target="../media/image68.wmf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69.emf"/><Relationship Id="rId19" Type="http://schemas.openxmlformats.org/officeDocument/2006/relationships/oleObject" Target="../embeddings/oleObject26.bin"/><Relationship Id="rId4" Type="http://schemas.openxmlformats.org/officeDocument/2006/relationships/image" Target="../media/image67.wmf"/><Relationship Id="rId9" Type="http://schemas.openxmlformats.org/officeDocument/2006/relationships/image" Target="../media/image63.emf"/><Relationship Id="rId14" Type="http://schemas.openxmlformats.org/officeDocument/2006/relationships/image" Target="../media/image7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6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7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8.w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80.wmf"/><Relationship Id="rId4" Type="http://schemas.openxmlformats.org/officeDocument/2006/relationships/image" Target="../media/image81.gif"/><Relationship Id="rId9" Type="http://schemas.openxmlformats.org/officeDocument/2006/relationships/oleObject" Target="../embeddings/oleObject30.bin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smekalka.pp.ru/" TargetMode="External"/><Relationship Id="rId13" Type="http://schemas.openxmlformats.org/officeDocument/2006/relationships/hyperlink" Target="http://rsr-olymp.ru/splash/" TargetMode="External"/><Relationship Id="rId18" Type="http://schemas.openxmlformats.org/officeDocument/2006/relationships/hyperlink" Target="http://mathege.ru/or/ege/Main" TargetMode="External"/><Relationship Id="rId26" Type="http://schemas.openxmlformats.org/officeDocument/2006/relationships/hyperlink" Target="http://edu.1september.ru/" TargetMode="External"/><Relationship Id="rId3" Type="http://schemas.openxmlformats.org/officeDocument/2006/relationships/hyperlink" Target="http://mat.1september.ru/" TargetMode="External"/><Relationship Id="rId21" Type="http://schemas.openxmlformats.org/officeDocument/2006/relationships/hyperlink" Target="http://ege.do.am/news/shpargalka_dlja_ekzamena/2010-12-18-160" TargetMode="External"/><Relationship Id="rId7" Type="http://schemas.openxmlformats.org/officeDocument/2006/relationships/hyperlink" Target="http://www.math-on-line.com/" TargetMode="External"/><Relationship Id="rId12" Type="http://schemas.openxmlformats.org/officeDocument/2006/relationships/hyperlink" Target="http://www.ctege.org/content/category/15/67/48/" TargetMode="External"/><Relationship Id="rId17" Type="http://schemas.openxmlformats.org/officeDocument/2006/relationships/hyperlink" Target="http://mathgia.ru:8080/or/gia12/" TargetMode="External"/><Relationship Id="rId25" Type="http://schemas.openxmlformats.org/officeDocument/2006/relationships/hyperlink" Target="http://festival.1september.ru/" TargetMode="External"/><Relationship Id="rId2" Type="http://schemas.openxmlformats.org/officeDocument/2006/relationships/image" Target="../media/image82.png"/><Relationship Id="rId16" Type="http://schemas.openxmlformats.org/officeDocument/2006/relationships/hyperlink" Target="http://ege.stavedu.ru/" TargetMode="External"/><Relationship Id="rId20" Type="http://schemas.openxmlformats.org/officeDocument/2006/relationships/hyperlink" Target="http://pedsovet.su/" TargetMode="External"/><Relationship Id="rId29" Type="http://schemas.openxmlformats.org/officeDocument/2006/relationships/hyperlink" Target="http://fcior.edu.ru/" TargetMode="External"/><Relationship Id="rId1" Type="http://schemas.openxmlformats.org/officeDocument/2006/relationships/slideLayout" Target="../slideLayouts/slideLayout99.xml"/><Relationship Id="rId6" Type="http://schemas.openxmlformats.org/officeDocument/2006/relationships/hyperlink" Target="http://www.exponenta.ru/" TargetMode="External"/><Relationship Id="rId11" Type="http://schemas.openxmlformats.org/officeDocument/2006/relationships/hyperlink" Target="http://avangard-school.nm.ru/" TargetMode="External"/><Relationship Id="rId24" Type="http://schemas.openxmlformats.org/officeDocument/2006/relationships/hyperlink" Target="http://1september.ru/" TargetMode="External"/><Relationship Id="rId5" Type="http://schemas.openxmlformats.org/officeDocument/2006/relationships/hyperlink" Target="http://www.allvfth.ru/" TargetMode="External"/><Relationship Id="rId15" Type="http://schemas.openxmlformats.org/officeDocument/2006/relationships/hyperlink" Target="http://alexlarin.narod.ru/ege.html" TargetMode="External"/><Relationship Id="rId23" Type="http://schemas.openxmlformats.org/officeDocument/2006/relationships/hyperlink" Target="http://www.openclass.ru/" TargetMode="External"/><Relationship Id="rId28" Type="http://schemas.openxmlformats.org/officeDocument/2006/relationships/hyperlink" Target="http://www.mcppomsk.ru/index.php?option=com_content&amp;view=article&amp;id=1&amp;Itemid=1" TargetMode="External"/><Relationship Id="rId10" Type="http://schemas.openxmlformats.org/officeDocument/2006/relationships/hyperlink" Target="http://www.mathematik.boom.ru/" TargetMode="External"/><Relationship Id="rId19" Type="http://schemas.openxmlformats.org/officeDocument/2006/relationships/hyperlink" Target="http://shpargalkaege.ru/" TargetMode="External"/><Relationship Id="rId4" Type="http://schemas.openxmlformats.org/officeDocument/2006/relationships/hyperlink" Target="http://www.math.ru/" TargetMode="External"/><Relationship Id="rId9" Type="http://schemas.openxmlformats.org/officeDocument/2006/relationships/hyperlink" Target="http://www.bajena.com.ru/" TargetMode="External"/><Relationship Id="rId14" Type="http://schemas.openxmlformats.org/officeDocument/2006/relationships/hyperlink" Target="http://www.alleng.ru/edu/phys1.htm" TargetMode="External"/><Relationship Id="rId22" Type="http://schemas.openxmlformats.org/officeDocument/2006/relationships/hyperlink" Target="http://pedsovet.org/" TargetMode="External"/><Relationship Id="rId27" Type="http://schemas.openxmlformats.org/officeDocument/2006/relationships/hyperlink" Target="http://portfolio.1september.ru/" TargetMode="External"/><Relationship Id="rId30" Type="http://schemas.openxmlformats.org/officeDocument/2006/relationships/hyperlink" Target="http://school-collection.edu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="" xmlns:a16="http://schemas.microsoft.com/office/drawing/2014/main" id="{ECF39EAA-8040-4237-A0C2-415D1D75A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" y="-1688739"/>
            <a:ext cx="9144000" cy="8357826"/>
          </a:xfrm>
          <a:prstGeom prst="rect">
            <a:avLst/>
          </a:prstGeom>
          <a:solidFill>
            <a:srgbClr val="5F5F5F">
              <a:alpha val="21960"/>
            </a:srgbClr>
          </a:solidFill>
          <a:ln w="76200" cmpd="tri">
            <a:solidFill>
              <a:schemeClr val="tx1"/>
            </a:solidFill>
            <a:miter lim="800000"/>
            <a:headEnd/>
            <a:tailEnd/>
          </a:ln>
        </p:spPr>
        <p:txBody>
          <a:bodyPr wrap="none" lIns="91396" tIns="45700" rIns="91396" bIns="4570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b="1" spc="5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Система работы в подготовке к 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b="1" spc="5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проведению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b="1" spc="5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ВПР, ОГЭ и ЕГЭ по математике</a:t>
            </a:r>
            <a:endParaRPr lang="ru-RU" b="1" spc="50" dirty="0">
              <a:ln w="11430"/>
              <a:solidFill>
                <a:srgbClr val="D6009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2" name="Picture 2" descr="H:\Класс\Школа фото\PICT0012.JPG">
            <a:extLst>
              <a:ext uri="{FF2B5EF4-FFF2-40B4-BE49-F238E27FC236}">
                <a16:creationId xmlns="" xmlns:a16="http://schemas.microsoft.com/office/drawing/2014/main" id="{A55046BF-8169-48F1-B6A0-68FB5CE90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632" y="3178141"/>
            <a:ext cx="4824536" cy="23126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9091" name="Rectangle 3">
            <a:extLst>
              <a:ext uri="{FF2B5EF4-FFF2-40B4-BE49-F238E27FC236}">
                <a16:creationId xmlns="" xmlns:a16="http://schemas.microsoft.com/office/drawing/2014/main" id="{7CFF539E-E1E3-49ED-9C37-73D5ED33D6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85225" cy="655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396" tIns="45700" rIns="91396" bIns="4570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9092" name="Rectangle 4">
            <a:extLst>
              <a:ext uri="{FF2B5EF4-FFF2-40B4-BE49-F238E27FC236}">
                <a16:creationId xmlns="" xmlns:a16="http://schemas.microsoft.com/office/drawing/2014/main" id="{07C9819B-BD79-4915-A857-0D5668AD4B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068" y="188913"/>
            <a:ext cx="8496300" cy="62642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396" tIns="45700" rIns="91396" bIns="4570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437" name="WordArt 6">
            <a:extLst>
              <a:ext uri="{FF2B5EF4-FFF2-40B4-BE49-F238E27FC236}">
                <a16:creationId xmlns="" xmlns:a16="http://schemas.microsoft.com/office/drawing/2014/main" id="{0D81504B-1EBE-4CA9-90B5-F34A2407567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20659" y="5685168"/>
            <a:ext cx="8572560" cy="12620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396" tIns="45700" rIns="91396" bIns="45700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  </a:t>
            </a:r>
            <a:r>
              <a:rPr kumimoji="0" lang="ru-RU" sz="3600" b="1" i="1" u="none" strike="noStrike" kern="1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Учитель математики        </a:t>
            </a:r>
            <a:r>
              <a:rPr kumimoji="0" lang="ru-RU" sz="4000" b="1" i="0" u="none" strike="noStrike" kern="120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Прут Светлана Николаевна</a:t>
            </a:r>
            <a:r>
              <a:rPr kumimoji="0" lang="ru-RU" sz="3600" b="1" i="1" u="none" strike="noStrike" kern="1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     </a:t>
            </a:r>
            <a:r>
              <a:rPr kumimoji="0" lang="ru-RU" sz="3600" b="1" i="1" u="none" strike="noStrike" kern="1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/>
              </a:rPr>
              <a:t>                         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     </a:t>
            </a:r>
          </a:p>
        </p:txBody>
      </p:sp>
      <p:sp>
        <p:nvSpPr>
          <p:cNvPr id="27654" name="WordArt 10">
            <a:extLst>
              <a:ext uri="{FF2B5EF4-FFF2-40B4-BE49-F238E27FC236}">
                <a16:creationId xmlns="" xmlns:a16="http://schemas.microsoft.com/office/drawing/2014/main" id="{CCFBABDA-23D7-4C58-82BE-33F80920DF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5720" y="285728"/>
            <a:ext cx="8572500" cy="119856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lIns="91396" tIns="45700" rIns="91396" bIns="45700" fromWordArt="1">
            <a:prstTxWarp prst="textPlain">
              <a:avLst>
                <a:gd name="adj" fmla="val 49357"/>
              </a:avLst>
            </a:prstTxWarp>
          </a:bodyPr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Муниципальное </a:t>
            </a:r>
            <a:r>
              <a:rPr kumimoji="0" lang="en-US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 </a:t>
            </a: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автономное   общеобразовательное  учреждение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«Средняя  общеобразовательная  школа  </a:t>
            </a: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№ 19  </a:t>
            </a: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им.  Л.А. </a:t>
            </a:r>
            <a:r>
              <a:rPr kumimoji="0" lang="ru-RU" sz="3600" b="1" i="0" u="none" strike="noStrike" kern="10" cap="none" spc="0" normalizeH="0" baseline="0" noProof="0" dirty="0" err="1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Попугаевой</a:t>
            </a: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г. Удачный  </a:t>
            </a:r>
            <a:r>
              <a:rPr kumimoji="0" lang="ru-RU" sz="3600" b="1" i="0" u="none" strike="noStrike" kern="10" cap="none" spc="0" normalizeH="0" baseline="0" noProof="0" dirty="0" err="1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Мирнинского</a:t>
            </a:r>
            <a:r>
              <a:rPr kumimoji="0" lang="ru-RU" sz="3600" b="1" i="0" u="none" strike="noStrike" kern="10" cap="none" spc="0" normalizeH="0" baseline="0" noProof="0" dirty="0">
                <a:ln w="12700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/>
              </a:rPr>
              <a:t>  района  Республики  Саха  (Якутия)</a:t>
            </a:r>
          </a:p>
        </p:txBody>
      </p:sp>
      <p:pic>
        <p:nvPicPr>
          <p:cNvPr id="13" name="Picture 2" descr="H:\Класс\Школа фото\PICT0012.JPG">
            <a:extLst>
              <a:ext uri="{FF2B5EF4-FFF2-40B4-BE49-F238E27FC236}">
                <a16:creationId xmlns="" xmlns:a16="http://schemas.microsoft.com/office/drawing/2014/main" id="{155C814E-61AF-40E6-81C8-F93F823FF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l="46565" t="15301" r="42782" b="72439"/>
          <a:stretch>
            <a:fillRect/>
          </a:stretch>
        </p:blipFill>
        <p:spPr bwMode="auto">
          <a:xfrm>
            <a:off x="460632" y="3085106"/>
            <a:ext cx="940329" cy="613683"/>
          </a:xfrm>
          <a:prstGeom prst="flowChartPunchedTape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="" xmlns:a16="http://schemas.microsoft.com/office/drawing/2014/main" id="{5917DBCD-EB60-4C2F-8EC4-604373685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5F5F5F">
              <a:alpha val="21960"/>
            </a:srgbClr>
          </a:solidFill>
          <a:ln w="76200" cmpd="tri">
            <a:solidFill>
              <a:schemeClr val="tx1"/>
            </a:solidFill>
            <a:miter lim="800000"/>
            <a:headEnd/>
            <a:tailEnd/>
          </a:ln>
        </p:spPr>
        <p:txBody>
          <a:bodyPr wrap="none" lIns="91396" tIns="45700" rIns="91396" bIns="45700" anchor="ctr"/>
          <a:lstStyle>
            <a:lvl1pPr marL="547688" indent="-41116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47688" marR="0" lvl="0" indent="-41116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tabLst/>
              <a:defRPr/>
            </a:pPr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1" name="Rectangle 3">
            <a:extLst>
              <a:ext uri="{FF2B5EF4-FFF2-40B4-BE49-F238E27FC236}">
                <a16:creationId xmlns="" xmlns:a16="http://schemas.microsoft.com/office/drawing/2014/main" id="{7DDA390C-0867-4619-92C5-70F385269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85225" cy="655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wrap="none" lIns="91396" tIns="45700" rIns="91396" bIns="45700" anchor="ctr"/>
          <a:lstStyle/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2" name="Rectangle 4">
            <a:extLst>
              <a:ext uri="{FF2B5EF4-FFF2-40B4-BE49-F238E27FC236}">
                <a16:creationId xmlns="" xmlns:a16="http://schemas.microsoft.com/office/drawing/2014/main" id="{808A6869-34D3-44A5-BAE7-55C807EB45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96300" cy="62642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wrap="none" lIns="91396" tIns="45700" rIns="91396" bIns="45700" anchor="ctr"/>
          <a:lstStyle/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Picture 5">
            <a:extLst>
              <a:ext uri="{FF2B5EF4-FFF2-40B4-BE49-F238E27FC236}">
                <a16:creationId xmlns="" xmlns:a16="http://schemas.microsoft.com/office/drawing/2014/main" id="{B557BFD3-E31C-44DE-B7A6-6F30D5EFE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9363" y="4337050"/>
            <a:ext cx="2728912" cy="1808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4" name="Picture 7" descr="TREE4">
            <a:extLst>
              <a:ext uri="{FF2B5EF4-FFF2-40B4-BE49-F238E27FC236}">
                <a16:creationId xmlns="" xmlns:a16="http://schemas.microsoft.com/office/drawing/2014/main" id="{9381F1C2-5500-4897-AF2F-1AEDD0BB9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38" y="1500188"/>
            <a:ext cx="4062412" cy="482123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16" name="AutoShape 10">
            <a:extLst>
              <a:ext uri="{FF2B5EF4-FFF2-40B4-BE49-F238E27FC236}">
                <a16:creationId xmlns="" xmlns:a16="http://schemas.microsoft.com/office/drawing/2014/main" id="{D00577DB-80EB-4C94-9AC9-620A5E1D27A7}"/>
              </a:ext>
            </a:extLst>
          </p:cNvPr>
          <p:cNvSpPr>
            <a:spLocks noChangeArrowheads="1"/>
          </p:cNvSpPr>
          <p:nvPr/>
        </p:nvSpPr>
        <p:spPr bwMode="auto">
          <a:xfrm rot="1285228">
            <a:off x="-37297" y="2569778"/>
            <a:ext cx="3713253" cy="949470"/>
          </a:xfrm>
          <a:prstGeom prst="homePlate">
            <a:avLst>
              <a:gd name="adj" fmla="val 113971"/>
            </a:avLst>
          </a:prstGeom>
          <a:solidFill>
            <a:srgbClr val="FF0000">
              <a:alpha val="66000"/>
            </a:srgbClr>
          </a:solidFill>
          <a:ln w="19050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1396" tIns="45700" rIns="91396" bIns="45700" anchor="ctr"/>
          <a:lstStyle/>
          <a:p>
            <a:pPr marL="0" marR="0" lvl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   </a:t>
            </a: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мониторинг и диагностика </a:t>
            </a:r>
          </a:p>
          <a:p>
            <a:pPr marL="0" marR="0" lvl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внутри учреждений </a:t>
            </a:r>
          </a:p>
          <a:p>
            <a:pPr marL="0" marR="0" lvl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образования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charset="0"/>
            </a:endParaRPr>
          </a:p>
        </p:txBody>
      </p:sp>
      <p:sp>
        <p:nvSpPr>
          <p:cNvPr id="17" name="AutoShape 11">
            <a:extLst>
              <a:ext uri="{FF2B5EF4-FFF2-40B4-BE49-F238E27FC236}">
                <a16:creationId xmlns="" xmlns:a16="http://schemas.microsoft.com/office/drawing/2014/main" id="{0AFD6F6C-E430-4956-911E-A3F98F71D14B}"/>
              </a:ext>
            </a:extLst>
          </p:cNvPr>
          <p:cNvSpPr>
            <a:spLocks noChangeArrowheads="1"/>
          </p:cNvSpPr>
          <p:nvPr/>
        </p:nvSpPr>
        <p:spPr bwMode="auto">
          <a:xfrm rot="1354562">
            <a:off x="18754" y="1659873"/>
            <a:ext cx="4286224" cy="762323"/>
          </a:xfrm>
          <a:prstGeom prst="homePlate">
            <a:avLst>
              <a:gd name="adj" fmla="val 113971"/>
            </a:avLst>
          </a:prstGeom>
          <a:solidFill>
            <a:srgbClr val="FF9900">
              <a:alpha val="77647"/>
            </a:srgbClr>
          </a:solidFill>
          <a:ln w="19050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1396" tIns="45700" rIns="91396" bIns="45700" anchor="ctr"/>
          <a:lstStyle/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        мониторинг и внешняя диагностика </a:t>
            </a:r>
          </a:p>
          <a:p>
            <a:pPr marL="0" marR="0" lvl="0" indent="0" algn="ctr" defTabSz="914400" rtl="0" eaLnBrk="1" fontAlgn="base" latinLnBrk="0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учреждений образования </a:t>
            </a:r>
          </a:p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              </a:t>
            </a:r>
          </a:p>
        </p:txBody>
      </p:sp>
      <p:sp>
        <p:nvSpPr>
          <p:cNvPr id="18" name="AutoShape 12">
            <a:extLst>
              <a:ext uri="{FF2B5EF4-FFF2-40B4-BE49-F238E27FC236}">
                <a16:creationId xmlns="" xmlns:a16="http://schemas.microsoft.com/office/drawing/2014/main" id="{98197A5D-ED98-4576-A154-68065CE90FD1}"/>
              </a:ext>
            </a:extLst>
          </p:cNvPr>
          <p:cNvSpPr>
            <a:spLocks noChangeArrowheads="1"/>
          </p:cNvSpPr>
          <p:nvPr/>
        </p:nvSpPr>
        <p:spPr bwMode="auto">
          <a:xfrm rot="1433691">
            <a:off x="1413406" y="866515"/>
            <a:ext cx="2435464" cy="577235"/>
          </a:xfrm>
          <a:prstGeom prst="homePlate">
            <a:avLst>
              <a:gd name="adj" fmla="val 113971"/>
            </a:avLst>
          </a:prstGeom>
          <a:solidFill>
            <a:srgbClr val="FFFF00">
              <a:alpha val="88000"/>
            </a:srgbClr>
          </a:solidFill>
          <a:ln w="19050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1396" tIns="45700" rIns="91396" bIns="45700" anchor="ctr"/>
          <a:lstStyle/>
          <a:p>
            <a:pPr marL="137094" marR="0" lvl="0" indent="0" algn="ctr" defTabSz="9139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ВПР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2" name="Picture 28" descr="118b">
            <a:extLst>
              <a:ext uri="{FF2B5EF4-FFF2-40B4-BE49-F238E27FC236}">
                <a16:creationId xmlns="" xmlns:a16="http://schemas.microsoft.com/office/drawing/2014/main" id="{06077B23-3597-4B49-B8CA-C19F887F75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31963" y="4943475"/>
            <a:ext cx="1339850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28" descr="118b">
            <a:extLst>
              <a:ext uri="{FF2B5EF4-FFF2-40B4-BE49-F238E27FC236}">
                <a16:creationId xmlns="" xmlns:a16="http://schemas.microsoft.com/office/drawing/2014/main" id="{F7908203-59A0-4F20-B013-446A09D65C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75" y="4948238"/>
            <a:ext cx="1344613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WordArt 16">
            <a:extLst>
              <a:ext uri="{FF2B5EF4-FFF2-40B4-BE49-F238E27FC236}">
                <a16:creationId xmlns="" xmlns:a16="http://schemas.microsoft.com/office/drawing/2014/main" id="{0EFA6773-4FBD-4BC7-9229-72D8055129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28662" y="5643578"/>
            <a:ext cx="7846022" cy="919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1396" tIns="45700" rIns="91396" bIns="45700" fromWordArt="1">
            <a:prstTxWarp prst="textCanDown">
              <a:avLst>
                <a:gd name="adj" fmla="val 33333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0" cap="none" spc="50" normalizeH="0" baseline="0" noProof="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/>
              </a:rPr>
              <a:t>Составляющие оценки качества образования</a:t>
            </a:r>
            <a:r>
              <a:rPr kumimoji="0" lang="ru-RU" sz="3600" b="1" i="0" u="none" strike="noStrike" kern="10" cap="none" spc="50" normalizeH="0" baseline="0" noProof="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/>
                <a:ea typeface="+mn-ea"/>
                <a:cs typeface="Times New Roman"/>
              </a:rPr>
              <a:t>:</a:t>
            </a:r>
          </a:p>
        </p:txBody>
      </p:sp>
      <p:sp>
        <p:nvSpPr>
          <p:cNvPr id="27" name="AutoShape 14">
            <a:extLst>
              <a:ext uri="{FF2B5EF4-FFF2-40B4-BE49-F238E27FC236}">
                <a16:creationId xmlns="" xmlns:a16="http://schemas.microsoft.com/office/drawing/2014/main" id="{7FC4653F-0733-4C72-B91C-1A17748BC36A}"/>
              </a:ext>
            </a:extLst>
          </p:cNvPr>
          <p:cNvSpPr>
            <a:spLocks noChangeArrowheads="1"/>
          </p:cNvSpPr>
          <p:nvPr/>
        </p:nvSpPr>
        <p:spPr bwMode="auto">
          <a:xfrm rot="8998635" flipV="1">
            <a:off x="4047983" y="3197350"/>
            <a:ext cx="5353428" cy="1054294"/>
          </a:xfrm>
          <a:prstGeom prst="homePlate">
            <a:avLst>
              <a:gd name="adj" fmla="val 109912"/>
            </a:avLst>
          </a:prstGeom>
          <a:solidFill>
            <a:srgbClr val="7030A0">
              <a:alpha val="88000"/>
            </a:srgbClr>
          </a:solidFill>
          <a:ln w="19050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lIns="91396" tIns="45700" rIns="91396" bIns="45700" anchor="ctr"/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определение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зависимости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результатов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от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качества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образовательной среды и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учебно-диагностических комплексов 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AutoShape 14">
            <a:extLst>
              <a:ext uri="{FF2B5EF4-FFF2-40B4-BE49-F238E27FC236}">
                <a16:creationId xmlns="" xmlns:a16="http://schemas.microsoft.com/office/drawing/2014/main" id="{DFCC0B78-8462-4C16-9312-6B7DC2EFB399}"/>
              </a:ext>
            </a:extLst>
          </p:cNvPr>
          <p:cNvSpPr>
            <a:spLocks noChangeArrowheads="1"/>
          </p:cNvSpPr>
          <p:nvPr/>
        </p:nvSpPr>
        <p:spPr bwMode="auto">
          <a:xfrm rot="8998635" flipV="1">
            <a:off x="5195232" y="767704"/>
            <a:ext cx="2668452" cy="636790"/>
          </a:xfrm>
          <a:prstGeom prst="homePlate">
            <a:avLst>
              <a:gd name="adj" fmla="val 109912"/>
            </a:avLst>
          </a:prstGeom>
          <a:solidFill>
            <a:srgbClr val="31A52B">
              <a:alpha val="87843"/>
            </a:srgbClr>
          </a:solidFill>
          <a:ln w="19050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1396" tIns="45700" rIns="91396" bIns="45700" anchor="ctr"/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ОГЭ и ЕГЭ</a:t>
            </a: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AutoShape 14">
            <a:extLst>
              <a:ext uri="{FF2B5EF4-FFF2-40B4-BE49-F238E27FC236}">
                <a16:creationId xmlns="" xmlns:a16="http://schemas.microsoft.com/office/drawing/2014/main" id="{89E9AEFB-2BC0-48A2-B3D6-B4B164406449}"/>
              </a:ext>
            </a:extLst>
          </p:cNvPr>
          <p:cNvSpPr>
            <a:spLocks noChangeArrowheads="1"/>
          </p:cNvSpPr>
          <p:nvPr/>
        </p:nvSpPr>
        <p:spPr bwMode="auto">
          <a:xfrm rot="8998635" flipV="1">
            <a:off x="5104921" y="1331828"/>
            <a:ext cx="3763083" cy="569331"/>
          </a:xfrm>
          <a:prstGeom prst="homePlate">
            <a:avLst>
              <a:gd name="adj" fmla="val 109912"/>
            </a:avLst>
          </a:prstGeom>
          <a:solidFill>
            <a:srgbClr val="00B0F0">
              <a:alpha val="88000"/>
            </a:srgbClr>
          </a:solidFill>
          <a:ln w="19050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lIns="91396" tIns="45700" rIns="91396" bIns="45700" anchor="ctr"/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аттестация образовательных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учреждений и кадров</a:t>
            </a:r>
          </a:p>
        </p:txBody>
      </p:sp>
      <p:sp>
        <p:nvSpPr>
          <p:cNvPr id="28" name="AutoShape 14">
            <a:extLst>
              <a:ext uri="{FF2B5EF4-FFF2-40B4-BE49-F238E27FC236}">
                <a16:creationId xmlns="" xmlns:a16="http://schemas.microsoft.com/office/drawing/2014/main" id="{538FF5DE-871B-44B0-A57B-7A3402D4B856}"/>
              </a:ext>
            </a:extLst>
          </p:cNvPr>
          <p:cNvSpPr>
            <a:spLocks noChangeArrowheads="1"/>
          </p:cNvSpPr>
          <p:nvPr/>
        </p:nvSpPr>
        <p:spPr bwMode="auto">
          <a:xfrm rot="8998635" flipV="1">
            <a:off x="5012403" y="2156937"/>
            <a:ext cx="4156556" cy="590594"/>
          </a:xfrm>
          <a:prstGeom prst="homePlate">
            <a:avLst>
              <a:gd name="adj" fmla="val 109912"/>
            </a:avLst>
          </a:prstGeom>
          <a:solidFill>
            <a:srgbClr val="0077D0">
              <a:alpha val="89000"/>
            </a:srgbClr>
          </a:solidFill>
          <a:ln w="19050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lIns="91396" tIns="45700" rIns="91396" bIns="45700" anchor="ctr"/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совокупные образовательные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достижения учащихся </a:t>
            </a:r>
          </a:p>
        </p:txBody>
      </p:sp>
      <p:pic>
        <p:nvPicPr>
          <p:cNvPr id="24" name="Picture 14" descr="0_8ad6_18898049_XL">
            <a:extLst>
              <a:ext uri="{FF2B5EF4-FFF2-40B4-BE49-F238E27FC236}">
                <a16:creationId xmlns="" xmlns:a16="http://schemas.microsoft.com/office/drawing/2014/main" id="{A3734C36-E764-4B8C-8FE5-B7685EAC40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75019">
            <a:off x="3094038" y="-255588"/>
            <a:ext cx="2654300" cy="2470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Рисунок 4">
            <a:extLst>
              <a:ext uri="{FF2B5EF4-FFF2-40B4-BE49-F238E27FC236}">
                <a16:creationId xmlns="" xmlns:a16="http://schemas.microsoft.com/office/drawing/2014/main" id="{C622B3C2-8684-439A-942C-3C5EC8661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16" y="0"/>
            <a:ext cx="8869680" cy="6691745"/>
          </a:xfrm>
          <a:prstGeom prst="rect">
            <a:avLst/>
          </a:prstGeom>
          <a:noFill/>
          <a:ln>
            <a:noFill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8581CB0-AC0F-4292-A678-90ED31CE3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688" y="714375"/>
            <a:ext cx="8215312" cy="8636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  От чего зависит качество </a:t>
            </a:r>
            <a:r>
              <a:rPr lang="ru-RU" sz="32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образования? </a:t>
            </a:r>
            <a:r>
              <a:rPr lang="ru-RU" i="1" dirty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i="1" dirty="0">
                <a:solidFill>
                  <a:schemeClr val="tx2">
                    <a:satMod val="130000"/>
                  </a:schemeClr>
                </a:solidFill>
              </a:rPr>
            </a:b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="" xmlns:a16="http://schemas.microsoft.com/office/drawing/2014/main" id="{807BABD1-6744-40BA-A37C-A3FFAE9283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0" y="1214438"/>
            <a:ext cx="7499350" cy="4800600"/>
          </a:xfrm>
        </p:spPr>
        <p:txBody>
          <a:bodyPr>
            <a:normAutofit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качества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образовательной программы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; 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качества </a:t>
            </a:r>
            <a:r>
              <a:rPr lang="ru-RU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потенциала педагогического состава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, задействованного в образовательном процессе; 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качества 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потенциала обучающихся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; 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качества </a:t>
            </a:r>
            <a:r>
              <a:rPr lang="ru-RU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средств образовательного процесса 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(материально-технической, лабораторно экспериментальной базы, учебно-методического обеспечения, учебных кабинетов); 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качества </a:t>
            </a:r>
            <a:r>
              <a:rPr lang="ru-RU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образовательных технологий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; 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качества </a:t>
            </a:r>
            <a:r>
              <a:rPr lang="ru-RU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управления образовательными системами и процессами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. </a:t>
            </a:r>
            <a:endParaRPr lang="ru-RU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</p:cSld>
  <p:clrMapOvr>
    <a:masterClrMapping/>
  </p:clrMapOvr>
  <p:transition spd="med"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12" descr="100581-001">
            <a:extLst>
              <a:ext uri="{FF2B5EF4-FFF2-40B4-BE49-F238E27FC236}">
                <a16:creationId xmlns="" xmlns:a16="http://schemas.microsoft.com/office/drawing/2014/main" id="{1B10CA98-3B8C-4598-8CE8-E55B33955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6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DiagonalStripe">
            <a:extLst>
              <a:ext uri="{FF2B5EF4-FFF2-40B4-BE49-F238E27FC236}">
                <a16:creationId xmlns="" xmlns:a16="http://schemas.microsoft.com/office/drawing/2014/main" id="{984F37A9-9AD1-4231-9142-6C363C2EC838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0" y="0"/>
            <a:ext cx="6624638" cy="1428750"/>
          </a:xfrm>
          <a:custGeom>
            <a:avLst/>
            <a:gdLst>
              <a:gd name="T0" fmla="*/ 987868 w 21600"/>
              <a:gd name="T1" fmla="*/ 283364 h 21600"/>
              <a:gd name="T2" fmla="*/ 0 w 21600"/>
              <a:gd name="T3" fmla="*/ 1233483 h 21600"/>
              <a:gd name="T4" fmla="*/ 3312319 w 21600"/>
              <a:gd name="T5" fmla="*/ 950119 h 21600"/>
              <a:gd name="T6" fmla="*/ 4300187 w 21600"/>
              <a:gd name="T7" fmla="*/ 0 h 21600"/>
              <a:gd name="T8" fmla="*/ 11796480 60000 65536"/>
              <a:gd name="T9" fmla="*/ 11796480 60000 65536"/>
              <a:gd name="T10" fmla="*/ 0 60000 65536"/>
              <a:gd name="T11" fmla="*/ 17694720 60000 65536"/>
              <a:gd name="T12" fmla="*/ 0 w 21600"/>
              <a:gd name="T13" fmla="*/ 0 h 21600"/>
              <a:gd name="T14" fmla="*/ 14021 w 21600"/>
              <a:gd name="T15" fmla="*/ 1402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6442" y="0"/>
                </a:moveTo>
                <a:lnTo>
                  <a:pt x="0" y="6442"/>
                </a:lnTo>
                <a:lnTo>
                  <a:pt x="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BE7D"/>
          </a:solidFill>
          <a:ln w="76200" cmpd="tri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6564" name="Text Box 4">
            <a:extLst>
              <a:ext uri="{FF2B5EF4-FFF2-40B4-BE49-F238E27FC236}">
                <a16:creationId xmlns="" xmlns:a16="http://schemas.microsoft.com/office/drawing/2014/main" id="{558FD172-5631-41CB-BEA2-61A890715EFA}"/>
              </a:ext>
            </a:extLst>
          </p:cNvPr>
          <p:cNvSpPr txBox="1">
            <a:spLocks noChangeArrowheads="1"/>
          </p:cNvSpPr>
          <p:nvPr/>
        </p:nvSpPr>
        <p:spPr bwMode="auto">
          <a:xfrm rot="20827150">
            <a:off x="-1992313" y="74613"/>
            <a:ext cx="782796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Пути повышения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качества образования</a:t>
            </a:r>
          </a:p>
        </p:txBody>
      </p:sp>
      <p:sp>
        <p:nvSpPr>
          <p:cNvPr id="24583" name="Text Box 7">
            <a:extLst>
              <a:ext uri="{FF2B5EF4-FFF2-40B4-BE49-F238E27FC236}">
                <a16:creationId xmlns="" xmlns:a16="http://schemas.microsoft.com/office/drawing/2014/main" id="{6F4036A1-ED57-43AB-92F6-B391DAEBCA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3" y="2286000"/>
            <a:ext cx="3571875" cy="1200150"/>
          </a:xfrm>
          <a:prstGeom prst="rect">
            <a:avLst/>
          </a:prstGeom>
          <a:solidFill>
            <a:srgbClr val="FFFF00">
              <a:alpha val="85000"/>
            </a:srgbClr>
          </a:solidFill>
          <a:ln w="9525"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CCFFCC"/>
            </a:extrusionClr>
          </a:sp3d>
        </p:spPr>
        <p:txBody>
          <a:bodyPr>
            <a:spAutoFit/>
            <a:flatTx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5)  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глубина и системность преподавания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584" name="Text Box 8">
            <a:extLst>
              <a:ext uri="{FF2B5EF4-FFF2-40B4-BE49-F238E27FC236}">
                <a16:creationId xmlns="" xmlns:a16="http://schemas.microsoft.com/office/drawing/2014/main" id="{099F2C2A-F2B3-410B-B9B1-B2B91A473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5357813"/>
            <a:ext cx="3365500" cy="1323975"/>
          </a:xfrm>
          <a:prstGeom prst="rect">
            <a:avLst/>
          </a:prstGeom>
          <a:solidFill>
            <a:srgbClr val="FFCCFF"/>
          </a:solidFill>
          <a:ln w="9525">
            <a:miter lim="800000"/>
            <a:headEnd/>
            <a:tailEnd/>
          </a:ln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CCFF"/>
            </a:extrusionClr>
          </a:sp3d>
        </p:spPr>
        <p:txBody>
          <a:bodyPr>
            <a:spAutoFit/>
            <a:flatTx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)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использование на уроках информационно-коммуникативных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технологий (ИКТ)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2D2D8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585" name="Text Box 9">
            <a:extLst>
              <a:ext uri="{FF2B5EF4-FFF2-40B4-BE49-F238E27FC236}">
                <a16:creationId xmlns="" xmlns:a16="http://schemas.microsoft.com/office/drawing/2014/main" id="{0A9CD738-758F-4702-8C75-42D37B2C36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0" y="500063"/>
            <a:ext cx="4929188" cy="941387"/>
          </a:xfrm>
          <a:prstGeom prst="rect">
            <a:avLst/>
          </a:prstGeom>
          <a:solidFill>
            <a:srgbClr val="FFFFCC"/>
          </a:solidFill>
          <a:ln w="9525"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>
            <a:spAutoFit/>
            <a:flatTx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4)  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постоянный контроль знаний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Calibri"/>
              <a:cs typeface="Times New Roman"/>
            </a:endParaRPr>
          </a:p>
        </p:txBody>
      </p:sp>
      <p:sp>
        <p:nvSpPr>
          <p:cNvPr id="24586" name="Text Box 10">
            <a:extLst>
              <a:ext uri="{FF2B5EF4-FFF2-40B4-BE49-F238E27FC236}">
                <a16:creationId xmlns="" xmlns:a16="http://schemas.microsoft.com/office/drawing/2014/main" id="{FC5FDE9F-7C83-4A42-BC84-4CF419AFD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57563"/>
            <a:ext cx="3857625" cy="1570037"/>
          </a:xfrm>
          <a:prstGeom prst="rect">
            <a:avLst/>
          </a:prstGeom>
          <a:solidFill>
            <a:srgbClr val="FFFF00">
              <a:alpha val="94000"/>
            </a:srgbClr>
          </a:solidFill>
          <a:ln w="9525"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)   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применение технологий развивающего обучения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-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30057" name="Picture 15" descr="image678">
            <a:extLst>
              <a:ext uri="{FF2B5EF4-FFF2-40B4-BE49-F238E27FC236}">
                <a16:creationId xmlns="" xmlns:a16="http://schemas.microsoft.com/office/drawing/2014/main" id="{F5D34E1C-9674-49FC-96E5-F594A01925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1889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8">
            <a:extLst>
              <a:ext uri="{FF2B5EF4-FFF2-40B4-BE49-F238E27FC236}">
                <a16:creationId xmlns="" xmlns:a16="http://schemas.microsoft.com/office/drawing/2014/main" id="{8ABDAB8E-43A7-4D94-A744-91FF16669F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42875" y="1714500"/>
            <a:ext cx="4357688" cy="1200150"/>
          </a:xfrm>
          <a:prstGeom prst="rect">
            <a:avLst/>
          </a:prstGeom>
          <a:solidFill>
            <a:srgbClr val="FFCCFF"/>
          </a:solidFill>
          <a:ln w="9525"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CCFF"/>
            </a:extrusionClr>
          </a:sp3d>
        </p:spPr>
        <p:txBody>
          <a:bodyPr>
            <a:spAutoFit/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</a:rPr>
              <a:t>)  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</a:rPr>
              <a:t>применение личностно-ориентированного подхода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Times New Roman" pitchFamily="18" charset="0"/>
              </a:rPr>
              <a:t>-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5" name="Picture 39" descr="mhtml:file://C:\Users\Yliya\Documents\АНИМИРОВАННЫЕ%20ГИФЫ%20---%20цветочные.mht!file:///C:\Users\Yliya\Desktop\Юлина%20папка\картинки\Анимированные%20картинки%20цветочные\АНИМИРОВАННЫЕ%20ГИФЫ%20---%20цветочные.files\flowers.files\rose11.gif">
            <a:extLst>
              <a:ext uri="{FF2B5EF4-FFF2-40B4-BE49-F238E27FC236}">
                <a16:creationId xmlns="" xmlns:a16="http://schemas.microsoft.com/office/drawing/2014/main" id="{0011B3B1-2CD0-4E63-9D9D-2D9CBAED6C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571750"/>
            <a:ext cx="785813" cy="110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 Box 8">
            <a:extLst>
              <a:ext uri="{FF2B5EF4-FFF2-40B4-BE49-F238E27FC236}">
                <a16:creationId xmlns="" xmlns:a16="http://schemas.microsoft.com/office/drawing/2014/main" id="{C19887F3-7F52-4E37-AD39-C0F16508A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4643438"/>
            <a:ext cx="4357687" cy="830262"/>
          </a:xfrm>
          <a:prstGeom prst="rect">
            <a:avLst/>
          </a:prstGeom>
          <a:solidFill>
            <a:srgbClr val="FFCCFF"/>
          </a:solidFill>
          <a:ln w="9525"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CCFF"/>
            </a:extrusionClr>
          </a:sp3d>
        </p:spPr>
        <p:txBody>
          <a:bodyPr>
            <a:spAutoFit/>
            <a:flatTx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</a:rPr>
              <a:t>)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kumimoji="0" lang="ru-RU" sz="2400" b="1" i="0" u="sng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</a:rPr>
              <a:t>компетентностный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</a:rPr>
              <a:t> подход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4587" name="AutoShape 11">
            <a:extLst>
              <a:ext uri="{FF2B5EF4-FFF2-40B4-BE49-F238E27FC236}">
                <a16:creationId xmlns="" xmlns:a16="http://schemas.microsoft.com/office/drawing/2014/main" id="{15434590-CC1F-4B90-90F1-D88501D831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0438" y="2500313"/>
            <a:ext cx="2663825" cy="230505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close/>
              </a:path>
            </a:pathLst>
          </a:custGeom>
          <a:solidFill>
            <a:srgbClr val="FF99CC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pic>
        <p:nvPicPr>
          <p:cNvPr id="66565" name="Picture 5" descr="3c6">
            <a:extLst>
              <a:ext uri="{FF2B5EF4-FFF2-40B4-BE49-F238E27FC236}">
                <a16:creationId xmlns="" xmlns:a16="http://schemas.microsoft.com/office/drawing/2014/main" id="{DE477EEE-368E-46BE-BA70-ABBDDD895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8" y="5065713"/>
            <a:ext cx="1943100" cy="1792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2" descr="C:\Лена\family\family.gif">
            <a:extLst>
              <a:ext uri="{FF2B5EF4-FFF2-40B4-BE49-F238E27FC236}">
                <a16:creationId xmlns="" xmlns:a16="http://schemas.microsoft.com/office/drawing/2014/main" id="{B64DBC4E-46A4-49D6-93CC-3536AFB4A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2313" y="5551488"/>
            <a:ext cx="1500187" cy="1306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  <p:bldP spid="24584" grpId="0" animBg="1"/>
      <p:bldP spid="24586" grpId="0" animBg="1"/>
      <p:bldP spid="14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="" xmlns:a16="http://schemas.microsoft.com/office/drawing/2014/main" id="{05738A24-E42F-4794-B98E-C581D017ADA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altLang="ru-RU" dirty="0"/>
          </a:p>
        </p:txBody>
      </p:sp>
      <p:sp>
        <p:nvSpPr>
          <p:cNvPr id="69635" name="Rectangle 3">
            <a:extLst>
              <a:ext uri="{FF2B5EF4-FFF2-40B4-BE49-F238E27FC236}">
                <a16:creationId xmlns="" xmlns:a16="http://schemas.microsoft.com/office/drawing/2014/main" id="{4D5342DE-14F5-4830-80AC-0DF787EE357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altLang="ru-RU" dirty="0"/>
          </a:p>
        </p:txBody>
      </p:sp>
      <p:pic>
        <p:nvPicPr>
          <p:cNvPr id="98308" name="Picture 7" descr="213213">
            <a:extLst>
              <a:ext uri="{FF2B5EF4-FFF2-40B4-BE49-F238E27FC236}">
                <a16:creationId xmlns="" xmlns:a16="http://schemas.microsoft.com/office/drawing/2014/main" id="{3CFEAD95-31C9-418F-AD9A-E69DBDAE8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9" name="Text Box 15">
            <a:extLst>
              <a:ext uri="{FF2B5EF4-FFF2-40B4-BE49-F238E27FC236}">
                <a16:creationId xmlns="" xmlns:a16="http://schemas.microsoft.com/office/drawing/2014/main" id="{87F74590-6FEC-4AA3-9467-C5ED7D003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1363" y="236855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D5F5EE92-FA13-448D-AF4A-FC1735889159}"/>
              </a:ext>
            </a:extLst>
          </p:cNvPr>
          <p:cNvSpPr/>
          <p:nvPr/>
        </p:nvSpPr>
        <p:spPr>
          <a:xfrm>
            <a:off x="214313" y="214313"/>
            <a:ext cx="5857875" cy="69564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Char char=""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Для учителей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хорошее качество образования связано: </a:t>
            </a: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Char char="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с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умением подготовить школьника в ВУЗ, глубоким раскрытием наиболее интересных вопросов науки, подготовкой ученика не только умственно, но и нравственно;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Char char="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с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умением ученика самостоятельно мыслить, анализировать и самостоятельно работать;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Char char="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со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школой, которая учитывает индивидуальные особенности школьника, способности и потребности детей; где учителя придерживаются гуманистического принципа воспитания, где есть творческие педагоги и мудрое руководство;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Char char="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с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профессиональной позицией и самоощущением учителя, когда он чётко представляет свои цели, знает, как их достичь и чувствует душевный комфорт.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Char char="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3" descr="C:\Users\Игорь\Desktop\смайлы\1113655_original.png">
            <a:extLst>
              <a:ext uri="{FF2B5EF4-FFF2-40B4-BE49-F238E27FC236}">
                <a16:creationId xmlns="" xmlns:a16="http://schemas.microsoft.com/office/drawing/2014/main" id="{E35E146A-DA95-4AFB-A252-6121453A7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88" y="285750"/>
            <a:ext cx="2960687" cy="2411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26B0BDF-B079-402D-9B9F-D9D97B6EF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3786188"/>
            <a:ext cx="2787650" cy="2724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="" xmlns:a16="http://schemas.microsoft.com/office/drawing/2014/main" id="{05738A24-E42F-4794-B98E-C581D017ADA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altLang="ru-RU" dirty="0"/>
          </a:p>
        </p:txBody>
      </p:sp>
      <p:sp>
        <p:nvSpPr>
          <p:cNvPr id="69635" name="Rectangle 3">
            <a:extLst>
              <a:ext uri="{FF2B5EF4-FFF2-40B4-BE49-F238E27FC236}">
                <a16:creationId xmlns="" xmlns:a16="http://schemas.microsoft.com/office/drawing/2014/main" id="{4D5342DE-14F5-4830-80AC-0DF787EE357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altLang="ru-RU" dirty="0"/>
          </a:p>
        </p:txBody>
      </p:sp>
      <p:pic>
        <p:nvPicPr>
          <p:cNvPr id="98308" name="Picture 7" descr="213213">
            <a:extLst>
              <a:ext uri="{FF2B5EF4-FFF2-40B4-BE49-F238E27FC236}">
                <a16:creationId xmlns="" xmlns:a16="http://schemas.microsoft.com/office/drawing/2014/main" id="{3CFEAD95-31C9-418F-AD9A-E69DBDAE8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9" name="Text Box 15">
            <a:extLst>
              <a:ext uri="{FF2B5EF4-FFF2-40B4-BE49-F238E27FC236}">
                <a16:creationId xmlns="" xmlns:a16="http://schemas.microsoft.com/office/drawing/2014/main" id="{87F74590-6FEC-4AA3-9467-C5ED7D003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1363" y="236855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D5F5EE92-FA13-448D-AF4A-FC1735889159}"/>
              </a:ext>
            </a:extLst>
          </p:cNvPr>
          <p:cNvSpPr/>
          <p:nvPr/>
        </p:nvSpPr>
        <p:spPr>
          <a:xfrm>
            <a:off x="214313" y="214313"/>
            <a:ext cx="585787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Char char="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3" descr="C:\Users\Игорь\Desktop\смайлы\1113655_original.png">
            <a:extLst>
              <a:ext uri="{FF2B5EF4-FFF2-40B4-BE49-F238E27FC236}">
                <a16:creationId xmlns="" xmlns:a16="http://schemas.microsoft.com/office/drawing/2014/main" id="{E35E146A-DA95-4AFB-A252-6121453A7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7562" y="810150"/>
            <a:ext cx="1824038" cy="155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6D025EC1-25DB-4A50-8D8C-91C20F1D432E}"/>
              </a:ext>
            </a:extLst>
          </p:cNvPr>
          <p:cNvSpPr/>
          <p:nvPr/>
        </p:nvSpPr>
        <p:spPr>
          <a:xfrm>
            <a:off x="111125" y="-40402"/>
            <a:ext cx="8643998" cy="110799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400">
              <a:defRPr/>
            </a:pPr>
            <a:r>
              <a:rPr lang="ru-RU" sz="4800" b="1" spc="50" dirty="0">
                <a:ln w="11430"/>
                <a:solidFill>
                  <a:srgbClr val="CC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Субъектность педагога</a:t>
            </a:r>
            <a:r>
              <a:rPr lang="ru-RU" altLang="ru-RU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/>
            </a:r>
            <a:br>
              <a:rPr lang="ru-RU" altLang="ru-RU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</a:br>
            <a:endParaRPr lang="ru-RU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CB7BFDA-5723-480D-AD9A-FF2950E2E2B2}"/>
              </a:ext>
            </a:extLst>
          </p:cNvPr>
          <p:cNvSpPr/>
          <p:nvPr/>
        </p:nvSpPr>
        <p:spPr>
          <a:xfrm>
            <a:off x="-41275" y="747969"/>
            <a:ext cx="7487174" cy="4947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3464" algn="ctr" defTabSz="914400">
              <a:spcBef>
                <a:spcPct val="0"/>
              </a:spcBef>
              <a:defRPr/>
            </a:pPr>
            <a:r>
              <a:rPr lang="ru-RU" alt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Каких-либо формализованных критериев выбора оптимальной модели обучения для каждого типа конкретных условий, по-видимому, вообще не существует — это полностью сегодня вопрос </a:t>
            </a:r>
            <a:r>
              <a:rPr lang="ru-RU" altLang="ru-RU" sz="2400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компетентности,</a:t>
            </a:r>
            <a:r>
              <a:rPr lang="ru-RU" alt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 </a:t>
            </a:r>
            <a:r>
              <a:rPr lang="ru-RU" altLang="ru-RU" sz="24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опыта,</a:t>
            </a:r>
            <a:r>
              <a:rPr lang="ru-RU" alt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 </a:t>
            </a:r>
            <a:r>
              <a:rPr lang="ru-RU" altLang="ru-RU" sz="24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здравого смысла, </a:t>
            </a:r>
            <a:r>
              <a:rPr lang="ru-RU" alt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«чутья» </a:t>
            </a:r>
            <a:r>
              <a:rPr lang="ru-RU" alt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учителя;</a:t>
            </a:r>
            <a:r>
              <a:rPr lang="ru-RU" altLang="ru-RU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 </a:t>
            </a:r>
          </a:p>
          <a:p>
            <a:pPr marL="365760" lvl="0" indent="-283464" algn="ctr" defTabSz="914400">
              <a:spcBef>
                <a:spcPct val="0"/>
              </a:spcBef>
              <a:defRPr/>
            </a:pPr>
            <a:r>
              <a:rPr lang="ru-RU" altLang="ru-RU" sz="24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в педагогических приёмах чрезвычайно важен аффективный элемент</a:t>
            </a:r>
            <a:r>
              <a:rPr lang="ru-RU" alt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, который формализовать и воспроизвести невозможно — это составная часть личного искусства педагога</a:t>
            </a:r>
          </a:p>
          <a:p>
            <a:pPr marL="886968" lvl="2" algn="just" defTabSz="914400">
              <a:lnSpc>
                <a:spcPct val="80000"/>
              </a:lnSpc>
              <a:spcBef>
                <a:spcPct val="0"/>
              </a:spcBef>
              <a:defRPr/>
            </a:pPr>
            <a:endParaRPr lang="ru-RU" altLang="ru-RU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cs typeface="Arial" panose="020B0604020202020204" pitchFamily="34" charset="0"/>
            </a:endParaRPr>
          </a:p>
          <a:p>
            <a:pPr marL="886968" lvl="2" algn="just" defTabSz="914400">
              <a:lnSpc>
                <a:spcPct val="80000"/>
              </a:lnSpc>
              <a:spcBef>
                <a:spcPct val="0"/>
              </a:spcBef>
              <a:defRPr/>
            </a:pPr>
            <a:r>
              <a:rPr lang="ru-RU" altLang="ru-RU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Г</a:t>
            </a:r>
            <a:r>
              <a:rPr lang="ru-RU" altLang="ru-RU" sz="1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узеев</a:t>
            </a:r>
            <a:r>
              <a:rPr lang="ru-RU" altLang="ru-RU" sz="1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 В.В. Методы и организационные формы обучения. – М.: Народное образование, 2001. (Серия «Системные основания образовательной технологии»); с.514</a:t>
            </a:r>
          </a:p>
        </p:txBody>
      </p:sp>
    </p:spTree>
    <p:extLst>
      <p:ext uri="{BB962C8B-B14F-4D97-AF65-F5344CB8AC3E}">
        <p14:creationId xmlns:p14="http://schemas.microsoft.com/office/powerpoint/2010/main" val="2853548937"/>
      </p:ext>
    </p:extLst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DE551B54-98F0-4B19-8EE7-238E3296691F}"/>
              </a:ext>
            </a:extLst>
          </p:cNvPr>
          <p:cNvSpPr/>
          <p:nvPr/>
        </p:nvSpPr>
        <p:spPr>
          <a:xfrm>
            <a:off x="1046526" y="266496"/>
            <a:ext cx="70509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ru-RU" sz="3200" b="1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Повышение качества математической</a:t>
            </a:r>
          </a:p>
          <a:p>
            <a:pPr lvl="0" algn="ctr" defTabSz="914400">
              <a:defRPr/>
            </a:pPr>
            <a:r>
              <a:rPr lang="ru-RU" sz="3200" b="1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Подготовки школьников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968D4323-7A3E-48F3-A97A-F3F73E766AC3}"/>
              </a:ext>
            </a:extLst>
          </p:cNvPr>
          <p:cNvSpPr/>
          <p:nvPr/>
        </p:nvSpPr>
        <p:spPr>
          <a:xfrm>
            <a:off x="100667" y="2058151"/>
            <a:ext cx="87874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buFont typeface="Wingdings" pitchFamily="2" charset="2"/>
              <a:buChar char="v"/>
              <a:defRPr/>
            </a:pPr>
            <a:r>
              <a:rPr lang="ru-RU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Полноценное и глубокое изучение всего программного материала.</a:t>
            </a:r>
          </a:p>
          <a:p>
            <a:pPr lvl="0" algn="ctr" defTabSz="914400">
              <a:buFont typeface="Wingdings" pitchFamily="2" charset="2"/>
              <a:buChar char="v"/>
              <a:defRPr/>
            </a:pPr>
            <a:r>
              <a:rPr lang="ru-RU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 Дифференцированный подход к обучающимся.</a:t>
            </a:r>
          </a:p>
          <a:p>
            <a:pPr lvl="0" algn="ctr" defTabSz="914400">
              <a:buFont typeface="Wingdings" pitchFamily="2" charset="2"/>
              <a:buChar char="v"/>
              <a:defRPr/>
            </a:pPr>
            <a:r>
              <a:rPr lang="ru-RU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Индивидуализация процесса обучения.</a:t>
            </a:r>
          </a:p>
          <a:p>
            <a:pPr lvl="0" algn="ctr" defTabSz="914400">
              <a:buFont typeface="Wingdings" pitchFamily="2" charset="2"/>
              <a:buChar char="v"/>
              <a:defRPr/>
            </a:pPr>
            <a:r>
              <a:rPr lang="ru-RU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Планирование  деятельности учащихся на                          уроках в соответствии с основными требованиями</a:t>
            </a:r>
          </a:p>
          <a:p>
            <a:pPr lvl="0" algn="ctr" defTabSz="914400">
              <a:buFont typeface="Wingdings" pitchFamily="2" charset="2"/>
              <a:buChar char="v"/>
              <a:defRPr/>
            </a:pPr>
            <a:r>
              <a:rPr lang="ru-RU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</a:rPr>
              <a:t> </a:t>
            </a:r>
            <a:r>
              <a:rPr lang="ru-RU" sz="2800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panose="020B0604020202020204" pitchFamily="34" charset="0"/>
                <a:sym typeface="Times New Roman" pitchFamily="18" charset="0"/>
              </a:rPr>
              <a:t>Необходимо  сделать  обучение  живым,  целостным  и  практически ориентированным.</a:t>
            </a:r>
          </a:p>
        </p:txBody>
      </p:sp>
      <p:pic>
        <p:nvPicPr>
          <p:cNvPr id="8" name="Picture 7" descr="H:\00a3f12d48a5ab59f18c42f58e3c5143.gif">
            <a:extLst>
              <a:ext uri="{FF2B5EF4-FFF2-40B4-BE49-F238E27FC236}">
                <a16:creationId xmlns="" xmlns:a16="http://schemas.microsoft.com/office/drawing/2014/main" id="{4BED9427-1767-419E-846E-38FB8C9A43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960" y="5714854"/>
            <a:ext cx="1008906" cy="8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H:\00a3f12d48a5ab59f18c42f58e3c5143.gif">
            <a:extLst>
              <a:ext uri="{FF2B5EF4-FFF2-40B4-BE49-F238E27FC236}">
                <a16:creationId xmlns="" xmlns:a16="http://schemas.microsoft.com/office/drawing/2014/main" id="{0D470E40-E424-480F-8D2B-20E9D7A61A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300" y="5714854"/>
            <a:ext cx="949266" cy="8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H:\00a3f12d48a5ab59f18c42f58e3c5143.gif">
            <a:extLst>
              <a:ext uri="{FF2B5EF4-FFF2-40B4-BE49-F238E27FC236}">
                <a16:creationId xmlns="" xmlns:a16="http://schemas.microsoft.com/office/drawing/2014/main" id="{360006D1-4D8C-4CD3-A1C9-88BF82CD2B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732" y="5714854"/>
            <a:ext cx="949266" cy="8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672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A56CBCBB-338F-4DDA-BC2C-6D64197D753F}"/>
              </a:ext>
            </a:extLst>
          </p:cNvPr>
          <p:cNvSpPr/>
          <p:nvPr/>
        </p:nvSpPr>
        <p:spPr>
          <a:xfrm>
            <a:off x="300467" y="528033"/>
            <a:ext cx="818975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 настоящее время оценочной процедурой Всероссийской системы качества образования  являются: Всероссийские проверочные работы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Arial" panose="020B0604020202020204" pitchFamily="34" charset="0"/>
              </a:rPr>
              <a:t> </a:t>
            </a:r>
          </a:p>
          <a:p>
            <a:pPr marL="342900" lvl="0" indent="-342900" algn="ctr" defTabSz="9144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E9964"/>
              </a:buClr>
              <a:buSzPct val="90000"/>
              <a:buFont typeface="Monotype Sorts" pitchFamily="2" charset="2"/>
              <a:buChar char="4"/>
              <a:defRPr/>
            </a:pPr>
            <a:endParaRPr kumimoji="1" lang="ru-RU" sz="20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342900" lvl="0" indent="-342900" algn="ctr" defTabSz="9144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E9964"/>
              </a:buClr>
              <a:buSzPct val="90000"/>
              <a:buFont typeface="Monotype Sorts" pitchFamily="2" charset="2"/>
              <a:buChar char="4"/>
              <a:defRPr/>
            </a:pPr>
            <a:r>
              <a:rPr kumimoji="1" lang="ru-RU" sz="20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Неотъемлемой частью внешней оценки качества базовых знаний и умений, приобретенных учениками в курсе обучения в средней школе, является единый государственный экзамен. </a:t>
            </a:r>
          </a:p>
          <a:p>
            <a:pPr lvl="0" defTabSz="914400">
              <a:defRPr/>
            </a:pPr>
            <a:endParaRPr kumimoji="1" lang="ru-RU" sz="2800" kern="0" dirty="0">
              <a:solidFill>
                <a:srgbClr val="402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lvl="0" defTabSz="914400">
              <a:defRPr/>
            </a:pPr>
            <a:r>
              <a:rPr lang="ru-RU" sz="2400" dirty="0"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Arial" panose="020B0604020202020204" pitchFamily="34" charset="0"/>
              </a:rPr>
              <a:t>Поэтому, </a:t>
            </a:r>
          </a:p>
          <a:p>
            <a:pPr lvl="0" defTabSz="914400">
              <a:defRPr/>
            </a:pPr>
            <a:r>
              <a:rPr lang="ru-RU" sz="2400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Arial" panose="020B0604020202020204" pitchFamily="34" charset="0"/>
              </a:rPr>
              <a:t>правильная организация подготовки каждого обучающегося к сдаче ГИА - основополагающая задача работы каждого учителя - предметника.  </a:t>
            </a:r>
          </a:p>
          <a:p>
            <a:pPr lvl="0" defTabSz="914400">
              <a:defRPr/>
            </a:pPr>
            <a:r>
              <a:rPr lang="ru-RU" sz="2400" dirty="0">
                <a:solidFill>
                  <a:srgbClr val="2D2D8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Times New Roman" pitchFamily="18" charset="0"/>
              </a:rPr>
              <a:t>Путь к успеху не простой.  И учитель должен вести ученика по этому пути с пятого класса.</a:t>
            </a:r>
            <a:endParaRPr lang="ru-RU" sz="2400" b="1" dirty="0">
              <a:solidFill>
                <a:srgbClr val="2D2D8A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BB41A44-3A8F-40C8-AE74-2E65DF08B3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16" t="27191" r="48349" b="47024"/>
          <a:stretch/>
        </p:blipFill>
        <p:spPr>
          <a:xfrm>
            <a:off x="6523586" y="26357"/>
            <a:ext cx="2368744" cy="1326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3242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E3C6D99E-2AAC-40F0-973C-57B7267E02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082" t="30795" r="29174" b="13914"/>
          <a:stretch/>
        </p:blipFill>
        <p:spPr>
          <a:xfrm>
            <a:off x="201336" y="184558"/>
            <a:ext cx="8690994" cy="643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2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AutoShape 4">
            <a:extLst>
              <a:ext uri="{FF2B5EF4-FFF2-40B4-BE49-F238E27FC236}">
                <a16:creationId xmlns="" xmlns:a16="http://schemas.microsoft.com/office/drawing/2014/main" id="{BC0F9EC4-0E64-4DD2-A966-DC0C31A6B0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5949950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solidFill>
              <a:schemeClr val="tx1"/>
            </a:solidFill>
            <a:round/>
          </a:ln>
        </p:spPr>
        <p:txBody>
          <a:bodyPr anchor="ctr" anchorCtr="1"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Консультация</a:t>
            </a:r>
          </a:p>
        </p:txBody>
      </p:sp>
      <p:sp>
        <p:nvSpPr>
          <p:cNvPr id="250885" name="AutoShape 5">
            <a:extLst>
              <a:ext uri="{FF2B5EF4-FFF2-40B4-BE49-F238E27FC236}">
                <a16:creationId xmlns="" xmlns:a16="http://schemas.microsoft.com/office/drawing/2014/main" id="{AA6D2463-D442-4DB3-874E-CC24F3CFC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157788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Интегрированный</a:t>
            </a:r>
          </a:p>
        </p:txBody>
      </p:sp>
      <p:sp>
        <p:nvSpPr>
          <p:cNvPr id="250886" name="AutoShape 6">
            <a:extLst>
              <a:ext uri="{FF2B5EF4-FFF2-40B4-BE49-F238E27FC236}">
                <a16:creationId xmlns="" xmlns:a16="http://schemas.microsoft.com/office/drawing/2014/main" id="{AE3AF297-BAEC-4B79-A736-2CADB04B78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188913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Закрепления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изученного</a:t>
            </a:r>
          </a:p>
        </p:txBody>
      </p:sp>
      <p:sp>
        <p:nvSpPr>
          <p:cNvPr id="250887" name="AutoShape 7">
            <a:extLst>
              <a:ext uri="{FF2B5EF4-FFF2-40B4-BE49-F238E27FC236}">
                <a16:creationId xmlns="" xmlns:a16="http://schemas.microsoft.com/office/drawing/2014/main" id="{D89C3C8A-5852-494C-9594-9A6A29B420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6100" y="188913"/>
            <a:ext cx="3060700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Обобщения и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систематизации знаний</a:t>
            </a:r>
          </a:p>
        </p:txBody>
      </p:sp>
      <p:sp>
        <p:nvSpPr>
          <p:cNvPr id="250888" name="AutoShape 8">
            <a:extLst>
              <a:ext uri="{FF2B5EF4-FFF2-40B4-BE49-F238E27FC236}">
                <a16:creationId xmlns="" xmlns:a16="http://schemas.microsoft.com/office/drawing/2014/main" id="{7F150550-A842-47C9-B9C0-CE6AFAF8C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88913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Проверки и коррекции</a:t>
            </a:r>
          </a:p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знаний и умений</a:t>
            </a:r>
          </a:p>
        </p:txBody>
      </p:sp>
      <p:sp>
        <p:nvSpPr>
          <p:cNvPr id="250889" name="AutoShape 9">
            <a:extLst>
              <a:ext uri="{FF2B5EF4-FFF2-40B4-BE49-F238E27FC236}">
                <a16:creationId xmlns="" xmlns:a16="http://schemas.microsoft.com/office/drawing/2014/main" id="{C5BDA4AB-5C38-44B0-A804-A0D98DA09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2565400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Семинар</a:t>
            </a:r>
          </a:p>
        </p:txBody>
      </p:sp>
      <p:sp>
        <p:nvSpPr>
          <p:cNvPr id="250890" name="AutoShape 10">
            <a:extLst>
              <a:ext uri="{FF2B5EF4-FFF2-40B4-BE49-F238E27FC236}">
                <a16:creationId xmlns="" xmlns:a16="http://schemas.microsoft.com/office/drawing/2014/main" id="{512723B4-D768-4293-8588-C8FA5EA84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565400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Зачёт</a:t>
            </a:r>
          </a:p>
        </p:txBody>
      </p:sp>
      <p:sp>
        <p:nvSpPr>
          <p:cNvPr id="250893" name="AutoShape 13">
            <a:extLst>
              <a:ext uri="{FF2B5EF4-FFF2-40B4-BE49-F238E27FC236}">
                <a16:creationId xmlns="" xmlns:a16="http://schemas.microsoft.com/office/drawing/2014/main" id="{2D0A6107-77FD-48B6-B4AA-887700C1F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292600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Дискуссия</a:t>
            </a:r>
          </a:p>
        </p:txBody>
      </p:sp>
      <p:sp>
        <p:nvSpPr>
          <p:cNvPr id="250895" name="AutoShape 15">
            <a:extLst>
              <a:ext uri="{FF2B5EF4-FFF2-40B4-BE49-F238E27FC236}">
                <a16:creationId xmlns="" xmlns:a16="http://schemas.microsoft.com/office/drawing/2014/main" id="{D0E93E15-235C-4476-AE25-20CE80744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981075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Ознакомления с</a:t>
            </a:r>
          </a:p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новым материалом</a:t>
            </a:r>
          </a:p>
        </p:txBody>
      </p:sp>
      <p:sp>
        <p:nvSpPr>
          <p:cNvPr id="250896" name="AutoShape 16">
            <a:extLst>
              <a:ext uri="{FF2B5EF4-FFF2-40B4-BE49-F238E27FC236}">
                <a16:creationId xmlns="" xmlns:a16="http://schemas.microsoft.com/office/drawing/2014/main" id="{143553AD-76C3-40B9-9E2D-10D0424CD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0" y="4214813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Дидактическая игра</a:t>
            </a:r>
          </a:p>
        </p:txBody>
      </p:sp>
      <p:sp>
        <p:nvSpPr>
          <p:cNvPr id="250897" name="AutoShape 17">
            <a:extLst>
              <a:ext uri="{FF2B5EF4-FFF2-40B4-BE49-F238E27FC236}">
                <a16:creationId xmlns="" xmlns:a16="http://schemas.microsoft.com/office/drawing/2014/main" id="{350D13B0-CFBB-4D79-9951-62B8D89AAD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773238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Комбинированный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урок</a:t>
            </a:r>
          </a:p>
        </p:txBody>
      </p:sp>
      <p:sp>
        <p:nvSpPr>
          <p:cNvPr id="250898" name="AutoShape 18">
            <a:extLst>
              <a:ext uri="{FF2B5EF4-FFF2-40B4-BE49-F238E27FC236}">
                <a16:creationId xmlns="" xmlns:a16="http://schemas.microsoft.com/office/drawing/2014/main" id="{AC0EEA95-EF49-4311-B100-947F37966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429000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Практикум</a:t>
            </a:r>
          </a:p>
        </p:txBody>
      </p:sp>
      <p:sp>
        <p:nvSpPr>
          <p:cNvPr id="250899" name="AutoShape 19">
            <a:extLst>
              <a:ext uri="{FF2B5EF4-FFF2-40B4-BE49-F238E27FC236}">
                <a16:creationId xmlns="" xmlns:a16="http://schemas.microsoft.com/office/drawing/2014/main" id="{08BA02B9-F88D-4111-B455-9B6A72601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5157788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Деловая игра</a:t>
            </a:r>
          </a:p>
        </p:txBody>
      </p:sp>
      <p:sp>
        <p:nvSpPr>
          <p:cNvPr id="250900" name="AutoShape 20">
            <a:extLst>
              <a:ext uri="{FF2B5EF4-FFF2-40B4-BE49-F238E27FC236}">
                <a16:creationId xmlns="" xmlns:a16="http://schemas.microsoft.com/office/drawing/2014/main" id="{369F060B-18CD-4188-B777-1875240C46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81075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Применения знаний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умений</a:t>
            </a:r>
          </a:p>
        </p:txBody>
      </p:sp>
      <p:sp>
        <p:nvSpPr>
          <p:cNvPr id="250901" name="AutoShape 21">
            <a:extLst>
              <a:ext uri="{FF2B5EF4-FFF2-40B4-BE49-F238E27FC236}">
                <a16:creationId xmlns="" xmlns:a16="http://schemas.microsoft.com/office/drawing/2014/main" id="{C9A50007-5083-4C63-BBA1-273912D28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1773238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342900" marR="0" lvl="0" indent="-34290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Лекция</a:t>
            </a:r>
          </a:p>
        </p:txBody>
      </p:sp>
      <p:sp>
        <p:nvSpPr>
          <p:cNvPr id="250903" name="AutoShape 23">
            <a:extLst>
              <a:ext uri="{FF2B5EF4-FFF2-40B4-BE49-F238E27FC236}">
                <a16:creationId xmlns="" xmlns:a16="http://schemas.microsoft.com/office/drawing/2014/main" id="{915A43F8-7A8C-4EF3-B0BB-0064579BAE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5949950"/>
            <a:ext cx="2663825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 anchorCtr="1"/>
          <a:lstStyle/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5000"/>
              <a:buFont typeface="Wingdings" pitchFamily="2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Ролевая игра</a:t>
            </a:r>
          </a:p>
        </p:txBody>
      </p:sp>
      <p:cxnSp>
        <p:nvCxnSpPr>
          <p:cNvPr id="108562" name="AutoShape 34">
            <a:extLst>
              <a:ext uri="{FF2B5EF4-FFF2-40B4-BE49-F238E27FC236}">
                <a16:creationId xmlns="" xmlns:a16="http://schemas.microsoft.com/office/drawing/2014/main" id="{827FFAF9-547D-48F0-83F1-144FFD788CAC}"/>
              </a:ext>
            </a:extLst>
          </p:cNvPr>
          <p:cNvCxnSpPr>
            <a:cxnSpLocks noChangeShapeType="1"/>
            <a:stCxn id="250904" idx="2"/>
            <a:endCxn id="250887" idx="2"/>
          </p:cNvCxnSpPr>
          <p:nvPr/>
        </p:nvCxnSpPr>
        <p:spPr bwMode="auto">
          <a:xfrm flipH="1" flipV="1">
            <a:off x="4616450" y="836613"/>
            <a:ext cx="504927" cy="3779837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63" name="AutoShape 36">
            <a:extLst>
              <a:ext uri="{FF2B5EF4-FFF2-40B4-BE49-F238E27FC236}">
                <a16:creationId xmlns="" xmlns:a16="http://schemas.microsoft.com/office/drawing/2014/main" id="{B9310400-3EF8-487E-B46F-AA3A6248374C}"/>
              </a:ext>
            </a:extLst>
          </p:cNvPr>
          <p:cNvCxnSpPr>
            <a:cxnSpLocks noChangeShapeType="1"/>
            <a:stCxn id="250904" idx="2"/>
            <a:endCxn id="250890" idx="3"/>
          </p:cNvCxnSpPr>
          <p:nvPr/>
        </p:nvCxnSpPr>
        <p:spPr bwMode="auto">
          <a:xfrm flipH="1" flipV="1">
            <a:off x="2914650" y="2889250"/>
            <a:ext cx="2206727" cy="172720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64" name="AutoShape 37">
            <a:extLst>
              <a:ext uri="{FF2B5EF4-FFF2-40B4-BE49-F238E27FC236}">
                <a16:creationId xmlns="" xmlns:a16="http://schemas.microsoft.com/office/drawing/2014/main" id="{A383C9F9-FE89-4F53-BD1E-9DFE7F23AC13}"/>
              </a:ext>
            </a:extLst>
          </p:cNvPr>
          <p:cNvCxnSpPr>
            <a:cxnSpLocks noChangeShapeType="1"/>
            <a:stCxn id="250904" idx="2"/>
            <a:endCxn id="250898" idx="3"/>
          </p:cNvCxnSpPr>
          <p:nvPr/>
        </p:nvCxnSpPr>
        <p:spPr bwMode="auto">
          <a:xfrm flipH="1" flipV="1">
            <a:off x="2914650" y="3752850"/>
            <a:ext cx="2206727" cy="86360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8565" name="AutoShape 45">
            <a:extLst>
              <a:ext uri="{FF2B5EF4-FFF2-40B4-BE49-F238E27FC236}">
                <a16:creationId xmlns="" xmlns:a16="http://schemas.microsoft.com/office/drawing/2014/main" id="{94D08961-CDBE-4931-808A-864B31845F1F}"/>
              </a:ext>
            </a:extLst>
          </p:cNvPr>
          <p:cNvCxnSpPr>
            <a:cxnSpLocks noChangeShapeType="1"/>
            <a:stCxn id="250904" idx="2"/>
            <a:endCxn id="250889" idx="1"/>
          </p:cNvCxnSpPr>
          <p:nvPr/>
        </p:nvCxnSpPr>
        <p:spPr bwMode="auto">
          <a:xfrm flipV="1">
            <a:off x="5121377" y="2889250"/>
            <a:ext cx="1179411" cy="172720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8566" name="Line 50">
            <a:extLst>
              <a:ext uri="{FF2B5EF4-FFF2-40B4-BE49-F238E27FC236}">
                <a16:creationId xmlns="" xmlns:a16="http://schemas.microsoft.com/office/drawing/2014/main" id="{E10D2C89-E663-47B2-A827-C5A292FE2B8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95613" y="4180989"/>
            <a:ext cx="666750" cy="1981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67" name="Line 51">
            <a:extLst>
              <a:ext uri="{FF2B5EF4-FFF2-40B4-BE49-F238E27FC236}">
                <a16:creationId xmlns="" xmlns:a16="http://schemas.microsoft.com/office/drawing/2014/main" id="{F3B81441-4FF6-4202-BFF5-0F03A63429D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74182" y="4214813"/>
            <a:ext cx="666750" cy="11890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68" name="Line 52">
            <a:extLst>
              <a:ext uri="{FF2B5EF4-FFF2-40B4-BE49-F238E27FC236}">
                <a16:creationId xmlns="" xmlns:a16="http://schemas.microsoft.com/office/drawing/2014/main" id="{A4DD8577-9249-4159-8901-E9127F96D48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40050" y="4232669"/>
            <a:ext cx="666750" cy="323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69" name="Line 53">
            <a:extLst>
              <a:ext uri="{FF2B5EF4-FFF2-40B4-BE49-F238E27FC236}">
                <a16:creationId xmlns="" xmlns:a16="http://schemas.microsoft.com/office/drawing/2014/main" id="{8E36A65C-9A51-4689-B2E6-F9A40B821F0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43225" y="512763"/>
            <a:ext cx="819150" cy="20526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0" name="Line 54">
            <a:extLst>
              <a:ext uri="{FF2B5EF4-FFF2-40B4-BE49-F238E27FC236}">
                <a16:creationId xmlns="" xmlns:a16="http://schemas.microsoft.com/office/drawing/2014/main" id="{2F52AEE0-1BAC-4FAA-ACBC-90AC12A562E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43225" y="1304925"/>
            <a:ext cx="1089025" cy="1584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1" name="Line 55">
            <a:extLst>
              <a:ext uri="{FF2B5EF4-FFF2-40B4-BE49-F238E27FC236}">
                <a16:creationId xmlns="" xmlns:a16="http://schemas.microsoft.com/office/drawing/2014/main" id="{8CBF170F-281F-4900-A514-941FC4FE869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14650" y="2033588"/>
            <a:ext cx="819150" cy="38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2" name="Line 56">
            <a:extLst>
              <a:ext uri="{FF2B5EF4-FFF2-40B4-BE49-F238E27FC236}">
                <a16:creationId xmlns="" xmlns:a16="http://schemas.microsoft.com/office/drawing/2014/main" id="{EE495423-001A-4098-9D4E-D5E9216ECEB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16563" y="512763"/>
            <a:ext cx="784225" cy="1908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3" name="Line 57">
            <a:extLst>
              <a:ext uri="{FF2B5EF4-FFF2-40B4-BE49-F238E27FC236}">
                <a16:creationId xmlns="" xmlns:a16="http://schemas.microsoft.com/office/drawing/2014/main" id="{B116EA53-BE56-494F-8F19-291051E0B11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16563" y="1304925"/>
            <a:ext cx="784225" cy="1116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4" name="Line 58">
            <a:extLst>
              <a:ext uri="{FF2B5EF4-FFF2-40B4-BE49-F238E27FC236}">
                <a16:creationId xmlns="" xmlns:a16="http://schemas.microsoft.com/office/drawing/2014/main" id="{9FE3406F-CDDB-47F3-A10E-822BB48E096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16563" y="2033588"/>
            <a:ext cx="784225" cy="38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5" name="Line 59">
            <a:extLst>
              <a:ext uri="{FF2B5EF4-FFF2-40B4-BE49-F238E27FC236}">
                <a16:creationId xmlns="" xmlns:a16="http://schemas.microsoft.com/office/drawing/2014/main" id="{095E3C9E-975B-4D9F-8D00-68AD6229C6A8}"/>
              </a:ext>
            </a:extLst>
          </p:cNvPr>
          <p:cNvSpPr>
            <a:spLocks noChangeShapeType="1"/>
          </p:cNvSpPr>
          <p:nvPr/>
        </p:nvSpPr>
        <p:spPr bwMode="auto">
          <a:xfrm>
            <a:off x="5516563" y="4353886"/>
            <a:ext cx="728662" cy="1991351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6" name="Line 60">
            <a:extLst>
              <a:ext uri="{FF2B5EF4-FFF2-40B4-BE49-F238E27FC236}">
                <a16:creationId xmlns="" xmlns:a16="http://schemas.microsoft.com/office/drawing/2014/main" id="{B665446C-93F0-4B9B-9557-44DE2A889D6F}"/>
              </a:ext>
            </a:extLst>
          </p:cNvPr>
          <p:cNvSpPr>
            <a:spLocks noChangeShapeType="1"/>
          </p:cNvSpPr>
          <p:nvPr/>
        </p:nvSpPr>
        <p:spPr bwMode="auto">
          <a:xfrm>
            <a:off x="5157788" y="3752850"/>
            <a:ext cx="1143000" cy="17287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77" name="Line 61">
            <a:extLst>
              <a:ext uri="{FF2B5EF4-FFF2-40B4-BE49-F238E27FC236}">
                <a16:creationId xmlns="" xmlns:a16="http://schemas.microsoft.com/office/drawing/2014/main" id="{8AB9F643-42C4-4FBB-8F5C-052C346211CE}"/>
              </a:ext>
            </a:extLst>
          </p:cNvPr>
          <p:cNvSpPr>
            <a:spLocks noChangeShapeType="1"/>
          </p:cNvSpPr>
          <p:nvPr/>
        </p:nvSpPr>
        <p:spPr bwMode="auto">
          <a:xfrm>
            <a:off x="4608513" y="4076700"/>
            <a:ext cx="1692275" cy="539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0904" name="AutoShape 24">
            <a:extLst>
              <a:ext uri="{FF2B5EF4-FFF2-40B4-BE49-F238E27FC236}">
                <a16:creationId xmlns="" xmlns:a16="http://schemas.microsoft.com/office/drawing/2014/main" id="{031E285B-27E4-494A-965C-E5E02D9056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7706" y="1871663"/>
            <a:ext cx="2663825" cy="2744787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 anchorCtr="1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</a:t>
            </a:r>
            <a:endParaRPr kumimoji="0" lang="ru-RU" sz="1800" b="1" i="0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УРОК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63B50978-A35D-4D70-868B-4AB513A8E18D}"/>
              </a:ext>
            </a:extLst>
          </p:cNvPr>
          <p:cNvSpPr/>
          <p:nvPr/>
        </p:nvSpPr>
        <p:spPr>
          <a:xfrm>
            <a:off x="2403446" y="4783453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444500" algn="ctr" defTabSz="914400" fontAlgn="base">
              <a:spcBef>
                <a:spcPct val="0"/>
              </a:spcBef>
              <a:spcAft>
                <a:spcPct val="0"/>
              </a:spcAft>
              <a:buClr>
                <a:srgbClr val="B0271C"/>
              </a:buClr>
              <a:defRPr/>
            </a:pPr>
            <a:r>
              <a:rPr lang="ru-RU" sz="1600" b="1" dirty="0"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rebuchet MS" pitchFamily="34" charset="0"/>
                <a:cs typeface="Times New Roman" pitchFamily="18" charset="0"/>
                <a:sym typeface="Times New Roman" pitchFamily="18" charset="0"/>
              </a:rPr>
              <a:t>Эффективность любого урока  определяется не тем, что  даёт  детям учитель, а тем,  </a:t>
            </a:r>
          </a:p>
          <a:p>
            <a:pPr lvl="0" indent="444500" algn="ctr" defTabSz="914400" fontAlgn="base">
              <a:spcBef>
                <a:spcPct val="0"/>
              </a:spcBef>
              <a:spcAft>
                <a:spcPct val="0"/>
              </a:spcAft>
              <a:buClr>
                <a:srgbClr val="B0271C"/>
              </a:buClr>
              <a:defRPr/>
            </a:pPr>
            <a:r>
              <a:rPr lang="ru-RU" sz="1600" b="1" dirty="0"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rebuchet MS" pitchFamily="34" charset="0"/>
                <a:cs typeface="Times New Roman" pitchFamily="18" charset="0"/>
                <a:sym typeface="Times New Roman" pitchFamily="18" charset="0"/>
              </a:rPr>
              <a:t>что  они  взяли  </a:t>
            </a:r>
          </a:p>
          <a:p>
            <a:pPr lvl="0" indent="444500" algn="ctr" defTabSz="914400" fontAlgn="base">
              <a:spcBef>
                <a:spcPct val="0"/>
              </a:spcBef>
              <a:spcAft>
                <a:spcPct val="0"/>
              </a:spcAft>
              <a:buClr>
                <a:srgbClr val="B0271C"/>
              </a:buClr>
              <a:defRPr/>
            </a:pPr>
            <a:r>
              <a:rPr lang="ru-RU" sz="1600" b="1" dirty="0"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rebuchet MS" pitchFamily="34" charset="0"/>
                <a:cs typeface="Times New Roman" pitchFamily="18" charset="0"/>
                <a:sym typeface="Times New Roman" pitchFamily="18" charset="0"/>
              </a:rPr>
              <a:t>в  процессе  обучения  </a:t>
            </a:r>
          </a:p>
          <a:p>
            <a:pPr lvl="0" indent="444500" algn="ctr" defTabSz="914400" fontAlgn="base">
              <a:spcBef>
                <a:spcPct val="0"/>
              </a:spcBef>
              <a:spcAft>
                <a:spcPct val="0"/>
              </a:spcAft>
              <a:buClr>
                <a:srgbClr val="B0271C"/>
              </a:buClr>
              <a:defRPr/>
            </a:pPr>
            <a:r>
              <a:rPr lang="ru-RU" sz="1600" b="1" dirty="0"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ea typeface="Trebuchet MS" pitchFamily="34" charset="0"/>
                <a:cs typeface="Times New Roman" pitchFamily="18" charset="0"/>
                <a:sym typeface="Times New Roman" pitchFamily="18" charset="0"/>
              </a:rPr>
              <a:t>(с  чем  ушли  с  урока)</a:t>
            </a:r>
          </a:p>
        </p:txBody>
      </p:sp>
    </p:spTree>
  </p:cSld>
  <p:clrMapOvr>
    <a:masterClrMapping/>
  </p:clrMapOvr>
  <p:transition spd="slow">
    <p:strips dir="r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Прямоугольник 1">
            <a:extLst>
              <a:ext uri="{FF2B5EF4-FFF2-40B4-BE49-F238E27FC236}">
                <a16:creationId xmlns="" xmlns:a16="http://schemas.microsoft.com/office/drawing/2014/main" id="{0CDF4126-6A19-4374-85FB-0B7EF5433D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575" y="698831"/>
            <a:ext cx="8398850" cy="503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Что дают ВПР</a:t>
            </a:r>
            <a:endParaRPr kumimoji="0" lang="ru-RU" altLang="ru-RU" sz="2000" b="1" i="0" u="none" strike="noStrike" kern="1200" cap="none" spc="0" normalizeH="0" baseline="0" noProof="0" dirty="0">
              <a:ln>
                <a:noFill/>
              </a:ln>
              <a:solidFill>
                <a:srgbClr val="B5259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Специалисты утверждают, что ежегодное проведение ВПР в результате позволит: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 Психологически подготовить учащихся к экзаменам в старших классах, в частности к ОГЭ и ЕГЭ.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 Определить количество и уровень знаний, которые были получены в течение пройденного года обучения.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 Даст стимул к систематическим занятиям в течение всех лет обучения, а не только в выпускных классах.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 Будут видны недостатки учебной программы по проверяемым предметам.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 Родители будут в курсе уровня знаний своего ребёнка.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cs typeface="Times New Roman" panose="02020603050405020304" pitchFamily="18" charset="0"/>
              </a:rPr>
              <a:t> Даст возможность улучшить общую систему обучения.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242" name="Овал 2">
            <a:extLst>
              <a:ext uri="{FF2B5EF4-FFF2-40B4-BE49-F238E27FC236}">
                <a16:creationId xmlns="" xmlns:a16="http://schemas.microsoft.com/office/drawing/2014/main" id="{3B387693-BA78-4564-A48F-77E9AB419101}"/>
              </a:ext>
            </a:extLst>
          </p:cNvPr>
          <p:cNvGrpSpPr>
            <a:grpSpLocks/>
          </p:cNvGrpSpPr>
          <p:nvPr/>
        </p:nvGrpSpPr>
        <p:grpSpPr bwMode="auto">
          <a:xfrm>
            <a:off x="357188" y="142875"/>
            <a:ext cx="8572500" cy="2571750"/>
            <a:chOff x="457" y="111"/>
            <a:chExt cx="4977" cy="791"/>
          </a:xfrm>
        </p:grpSpPr>
        <p:pic>
          <p:nvPicPr>
            <p:cNvPr id="15" name="Овал 2">
              <a:hlinkClick r:id="" action="ppaction://noaction"/>
              <a:extLst>
                <a:ext uri="{FF2B5EF4-FFF2-40B4-BE49-F238E27FC236}">
                  <a16:creationId xmlns="" xmlns:a16="http://schemas.microsoft.com/office/drawing/2014/main" id="{8CFB6495-3114-4737-A188-1C8035A6484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7" y="111"/>
              <a:ext cx="4977" cy="79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8265" name="Text Box 3">
              <a:extLst>
                <a:ext uri="{FF2B5EF4-FFF2-40B4-BE49-F238E27FC236}">
                  <a16:creationId xmlns="" xmlns:a16="http://schemas.microsoft.com/office/drawing/2014/main" id="{B8205FB1-6B53-4C11-B863-3FC01A0C4D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13" y="240"/>
              <a:ext cx="3469" cy="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DEADA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3074" name="Rectangle 2">
            <a:extLst>
              <a:ext uri="{FF2B5EF4-FFF2-40B4-BE49-F238E27FC236}">
                <a16:creationId xmlns="" xmlns:a16="http://schemas.microsoft.com/office/drawing/2014/main" id="{71BC4BBE-01B6-4DA4-9F57-0715349B4DA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71472" y="214309"/>
            <a:ext cx="8215338" cy="2520951"/>
          </a:xfrm>
          <a:ln>
            <a:miter lim="800000"/>
            <a:headEnd/>
            <a:tailEnd/>
          </a:ln>
          <a:ex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2800" b="1" spc="50" dirty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 готовности учащихся к ВПР, </a:t>
            </a:r>
            <a:r>
              <a:rPr lang="ru-RU" sz="3600" b="1" spc="50" dirty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3600" b="1" spc="50" dirty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b="1" spc="50" dirty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 сдаче экзаменов  в  форме ГИА </a:t>
            </a:r>
            <a:r>
              <a:rPr lang="ru-RU" sz="2800" i="1" spc="50" dirty="0">
                <a:ln w="11430">
                  <a:solidFill>
                    <a:schemeClr val="bg1"/>
                  </a:solidFill>
                </a:ln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необходимо выделить следующие  составляющие:</a:t>
            </a:r>
            <a:endParaRPr lang="ru-RU" sz="2800" i="1" spc="50" dirty="0">
              <a:ln w="11430"/>
              <a:solidFill>
                <a:srgbClr val="D6009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076" name="Text Box 4">
            <a:extLst>
              <a:ext uri="{FF2B5EF4-FFF2-40B4-BE49-F238E27FC236}">
                <a16:creationId xmlns="" xmlns:a16="http://schemas.microsoft.com/office/drawing/2014/main" id="{48EA889B-93E6-42E3-B1A9-62BD0AC4A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650" y="5911850"/>
            <a:ext cx="184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8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077" name="Picture 5" descr="CRCTR142">
            <a:extLst>
              <a:ext uri="{FF2B5EF4-FFF2-40B4-BE49-F238E27FC236}">
                <a16:creationId xmlns="" xmlns:a16="http://schemas.microsoft.com/office/drawing/2014/main" id="{0B53C177-9BCF-4E39-98D1-EB5F24695D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0464" y="2658017"/>
            <a:ext cx="1519252" cy="1635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 descr="CRCTR496">
            <a:extLst>
              <a:ext uri="{FF2B5EF4-FFF2-40B4-BE49-F238E27FC236}">
                <a16:creationId xmlns="" xmlns:a16="http://schemas.microsoft.com/office/drawing/2014/main" id="{484C40A5-C7A5-4808-AF06-C94FC9F25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214313"/>
            <a:ext cx="500063" cy="1643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38247" name="Овал 4">
            <a:extLst>
              <a:ext uri="{FF2B5EF4-FFF2-40B4-BE49-F238E27FC236}">
                <a16:creationId xmlns="" xmlns:a16="http://schemas.microsoft.com/office/drawing/2014/main" id="{2B87DDB8-DD9B-40B8-9ED7-16C78D209532}"/>
              </a:ext>
            </a:extLst>
          </p:cNvPr>
          <p:cNvGrpSpPr>
            <a:grpSpLocks/>
          </p:cNvGrpSpPr>
          <p:nvPr/>
        </p:nvGrpSpPr>
        <p:grpSpPr bwMode="auto">
          <a:xfrm>
            <a:off x="0" y="3929063"/>
            <a:ext cx="2832100" cy="2357437"/>
            <a:chOff x="591" y="2093"/>
            <a:chExt cx="1064" cy="787"/>
          </a:xfrm>
        </p:grpSpPr>
        <p:pic>
          <p:nvPicPr>
            <p:cNvPr id="9" name="Овал 4">
              <a:hlinkClick r:id="rId5" action="ppaction://hlinksldjump"/>
              <a:extLst>
                <a:ext uri="{FF2B5EF4-FFF2-40B4-BE49-F238E27FC236}">
                  <a16:creationId xmlns="" xmlns:a16="http://schemas.microsoft.com/office/drawing/2014/main" id="{9C7FB9CF-A757-4E5F-A6BA-F32651041B78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91" y="2093"/>
              <a:ext cx="1064" cy="7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8263" name="Text Box 9">
              <a:extLst>
                <a:ext uri="{FF2B5EF4-FFF2-40B4-BE49-F238E27FC236}">
                  <a16:creationId xmlns="" xmlns:a16="http://schemas.microsoft.com/office/drawing/2014/main" id="{05382F83-1A9F-4FE4-A522-CEBB83CF37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5" y="2222"/>
              <a:ext cx="700" cy="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FDEADA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F111F221-AAF2-4AA6-8EA2-16EFE4DF4A08}"/>
              </a:ext>
            </a:extLst>
          </p:cNvPr>
          <p:cNvSpPr/>
          <p:nvPr/>
        </p:nvSpPr>
        <p:spPr>
          <a:xfrm>
            <a:off x="142845" y="4643445"/>
            <a:ext cx="2635658" cy="70788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Информационная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готовность </a:t>
            </a:r>
          </a:p>
        </p:txBody>
      </p:sp>
      <p:pic>
        <p:nvPicPr>
          <p:cNvPr id="13" name="Овал 8">
            <a:extLst>
              <a:ext uri="{FF2B5EF4-FFF2-40B4-BE49-F238E27FC236}">
                <a16:creationId xmlns="" xmlns:a16="http://schemas.microsoft.com/office/drawing/2014/main" id="{676DE093-10AD-49EA-8384-8B795102FBF7}"/>
              </a:ext>
            </a:extLst>
          </p:cNvPr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71750" y="3429000"/>
            <a:ext cx="4071938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Овал 8">
            <a:extLst>
              <a:ext uri="{FF2B5EF4-FFF2-40B4-BE49-F238E27FC236}">
                <a16:creationId xmlns="" xmlns:a16="http://schemas.microsoft.com/office/drawing/2014/main" id="{ECC04862-BAB3-4BEB-A92D-94B2085E4754}"/>
              </a:ext>
            </a:extLst>
          </p:cNvPr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60307" y="4128056"/>
            <a:ext cx="2776537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5F59EA51-BEE2-49AF-988C-FCF00758FF3C}"/>
              </a:ext>
            </a:extLst>
          </p:cNvPr>
          <p:cNvSpPr/>
          <p:nvPr/>
        </p:nvSpPr>
        <p:spPr>
          <a:xfrm>
            <a:off x="2428860" y="3714752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12700" h="3810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50" normalizeH="0" baseline="0" noProof="0" dirty="0">
                <a:ln w="11430">
                  <a:solidFill>
                    <a:srgbClr val="FF0000"/>
                  </a:solidFill>
                </a:ln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Предметная готовность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(или содержательная) </a:t>
            </a:r>
          </a:p>
        </p:txBody>
      </p:sp>
      <p:grpSp>
        <p:nvGrpSpPr>
          <p:cNvPr id="138252" name="Стрелка вниз 21">
            <a:extLst>
              <a:ext uri="{FF2B5EF4-FFF2-40B4-BE49-F238E27FC236}">
                <a16:creationId xmlns="" xmlns:a16="http://schemas.microsoft.com/office/drawing/2014/main" id="{BC46B352-81A3-4F8A-9736-3A0EEED5BC57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2214563"/>
            <a:ext cx="328613" cy="1755775"/>
            <a:chOff x="1133" y="741"/>
            <a:chExt cx="207" cy="1421"/>
          </a:xfrm>
        </p:grpSpPr>
        <p:pic>
          <p:nvPicPr>
            <p:cNvPr id="20" name="Стрелка вниз 21">
              <a:extLst>
                <a:ext uri="{FF2B5EF4-FFF2-40B4-BE49-F238E27FC236}">
                  <a16:creationId xmlns="" xmlns:a16="http://schemas.microsoft.com/office/drawing/2014/main" id="{32344D66-9E41-4AAA-91AE-958A4AEC2DA8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133" y="741"/>
              <a:ext cx="207" cy="14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8261" name="Text Box 30">
              <a:extLst>
                <a:ext uri="{FF2B5EF4-FFF2-40B4-BE49-F238E27FC236}">
                  <a16:creationId xmlns="" xmlns:a16="http://schemas.microsoft.com/office/drawing/2014/main" id="{13FF9F05-6C82-476A-85E1-1053AA9133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4" y="765"/>
              <a:ext cx="67" cy="1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8253" name="Стрелка вниз 26">
            <a:extLst>
              <a:ext uri="{FF2B5EF4-FFF2-40B4-BE49-F238E27FC236}">
                <a16:creationId xmlns="" xmlns:a16="http://schemas.microsoft.com/office/drawing/2014/main" id="{B001727F-4790-493E-938D-07317BC01B92}"/>
              </a:ext>
            </a:extLst>
          </p:cNvPr>
          <p:cNvGrpSpPr>
            <a:grpSpLocks/>
          </p:cNvGrpSpPr>
          <p:nvPr/>
        </p:nvGrpSpPr>
        <p:grpSpPr bwMode="auto">
          <a:xfrm>
            <a:off x="4143375" y="2428875"/>
            <a:ext cx="762000" cy="1042988"/>
            <a:chOff x="2481" y="876"/>
            <a:chExt cx="480" cy="837"/>
          </a:xfrm>
        </p:grpSpPr>
        <p:pic>
          <p:nvPicPr>
            <p:cNvPr id="23" name="Стрелка вниз 26">
              <a:extLst>
                <a:ext uri="{FF2B5EF4-FFF2-40B4-BE49-F238E27FC236}">
                  <a16:creationId xmlns="" xmlns:a16="http://schemas.microsoft.com/office/drawing/2014/main" id="{2C1F7D34-4A1D-4AB5-A6BD-A233B7F3B46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481" y="876"/>
              <a:ext cx="480" cy="8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8259" name="Text Box 45">
              <a:extLst>
                <a:ext uri="{FF2B5EF4-FFF2-40B4-BE49-F238E27FC236}">
                  <a16:creationId xmlns="" xmlns:a16="http://schemas.microsoft.com/office/drawing/2014/main" id="{015B08E5-5566-4FBE-AA46-EF779EB50F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1" y="900"/>
              <a:ext cx="203" cy="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8254" name="Стрелка вниз 21">
            <a:extLst>
              <a:ext uri="{FF2B5EF4-FFF2-40B4-BE49-F238E27FC236}">
                <a16:creationId xmlns="" xmlns:a16="http://schemas.microsoft.com/office/drawing/2014/main" id="{6D878D00-74B2-48F5-8EC7-62DC16701E2F}"/>
              </a:ext>
            </a:extLst>
          </p:cNvPr>
          <p:cNvGrpSpPr>
            <a:grpSpLocks/>
          </p:cNvGrpSpPr>
          <p:nvPr/>
        </p:nvGrpSpPr>
        <p:grpSpPr bwMode="auto">
          <a:xfrm>
            <a:off x="7429500" y="2286000"/>
            <a:ext cx="328613" cy="1898650"/>
            <a:chOff x="1133" y="741"/>
            <a:chExt cx="207" cy="1421"/>
          </a:xfrm>
        </p:grpSpPr>
        <p:pic>
          <p:nvPicPr>
            <p:cNvPr id="26" name="Стрелка вниз 21">
              <a:extLst>
                <a:ext uri="{FF2B5EF4-FFF2-40B4-BE49-F238E27FC236}">
                  <a16:creationId xmlns="" xmlns:a16="http://schemas.microsoft.com/office/drawing/2014/main" id="{E7032556-6BCD-463C-AD6E-3967A30AFC3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133" y="741"/>
              <a:ext cx="207" cy="14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8257" name="Text Box 30">
              <a:extLst>
                <a:ext uri="{FF2B5EF4-FFF2-40B4-BE49-F238E27FC236}">
                  <a16:creationId xmlns="" xmlns:a16="http://schemas.microsoft.com/office/drawing/2014/main" id="{B8EABB02-EF91-4784-A683-33BDF9BB97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4" y="765"/>
              <a:ext cx="67" cy="1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54917120-03A4-47E6-A17F-09D51C835F22}"/>
              </a:ext>
            </a:extLst>
          </p:cNvPr>
          <p:cNvSpPr/>
          <p:nvPr/>
        </p:nvSpPr>
        <p:spPr>
          <a:xfrm>
            <a:off x="6429411" y="4643445"/>
            <a:ext cx="248459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Психологическая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готовность </a:t>
            </a:r>
            <a:endParaRPr kumimoji="0" lang="ru-RU" sz="2000" b="1" i="0" u="none" strike="noStrike" kern="1200" cap="none" spc="50" normalizeH="0" baseline="0" noProof="0" dirty="0">
              <a:ln w="11430"/>
              <a:solidFill>
                <a:srgbClr val="D6009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7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Прямоугольник 3">
            <a:extLst>
              <a:ext uri="{FF2B5EF4-FFF2-40B4-BE49-F238E27FC236}">
                <a16:creationId xmlns="" xmlns:a16="http://schemas.microsoft.com/office/drawing/2014/main" id="{0D17D03E-9E89-46AF-82D6-DB027AA40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404664"/>
            <a:ext cx="8244780" cy="59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Психологическая подготовка обучающихся к проверочной работе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1)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Сосредоточься.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Перед тем как вписать ответ, перечитай вопрос дважды и убедись, что ты правильно понял, что от тебя требуется.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2) </a:t>
            </a: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Пропускай трудные задания.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Можешь пропустить задания, если испытываешь трудность. Затем вернись к ним, после того как решил остальные задания.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3) </a:t>
            </a: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Используй черновик.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Он поможет тебе решить задание, проверить себя и безошибочно переписать в бланк для ответов.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4) </a:t>
            </a: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Читай задание до конца.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Старайся понять условие задания и внимательно читай концовку и вопрос задания. Когда ты торопишься, то можешь совершить досадную ошибку.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5) </a:t>
            </a:r>
            <a:r>
              <a:rPr kumimoji="0" lang="ru-RU" alt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Проверяй.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Оставь время для проверки своей работы, хотя бы, чтобы успеть пробежать глазами и заметить ошибки.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6)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Успокойся. Если чувствуешь волнение, то примени дыхательные упражнения. И помни, что задания рассчитаны на максимальный уровень трудности, и количество решенных заданий вполне может оказаться достаточным для хорошей оценки.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+ 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Упражнения для снятия стресса и усталости.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C360FCE3-0249-47C5-A5FD-589E842FF7F9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368660"/>
          <a:ext cx="8229600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8868" y="225616"/>
            <a:ext cx="85451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700" b="1" i="1" u="none" strike="noStrike" kern="0" cap="all" spc="-60" normalizeH="0" baseline="0" noProof="0" dirty="0">
                <a:ln>
                  <a:noFill/>
                </a:ln>
                <a:solidFill>
                  <a:srgbClr val="E23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j-ea"/>
                <a:cs typeface="+mj-cs"/>
              </a:rPr>
              <a:t>принципы подготовки к </a:t>
            </a:r>
            <a:r>
              <a:rPr kumimoji="0" lang="ru-RU" sz="2700" b="1" i="1" u="none" strike="noStrike" kern="0" cap="all" spc="-60" normalizeH="0" baseline="0" noProof="0" dirty="0" err="1">
                <a:ln>
                  <a:noFill/>
                </a:ln>
                <a:solidFill>
                  <a:srgbClr val="E23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j-ea"/>
                <a:cs typeface="+mj-cs"/>
              </a:rPr>
              <a:t>гиа</a:t>
            </a:r>
            <a:r>
              <a:rPr kumimoji="0" lang="ru-RU" sz="3600" b="1" i="1" u="none" strike="noStrike" kern="0" cap="all" spc="-60" normalizeH="0" baseline="0" noProof="0" dirty="0">
                <a:ln>
                  <a:noFill/>
                </a:ln>
                <a:solidFill>
                  <a:srgbClr val="E23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j-ea"/>
                <a:cs typeface="+mj-cs"/>
              </a:rPr>
              <a:t/>
            </a:r>
            <a:br>
              <a:rPr kumimoji="0" lang="ru-RU" sz="3600" b="1" i="1" u="none" strike="noStrike" kern="0" cap="all" spc="-60" normalizeH="0" baseline="0" noProof="0" dirty="0">
                <a:ln>
                  <a:noFill/>
                </a:ln>
                <a:solidFill>
                  <a:srgbClr val="E23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j-ea"/>
                <a:cs typeface="+mj-cs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138" y="798335"/>
            <a:ext cx="8706119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Первый принцип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– тематический. 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Эффективнее выстраивать такую подготовку, соблюдая принцип от простых типовых заданий к сложным.</a:t>
            </a:r>
          </a:p>
          <a:p>
            <a:pPr marL="0" marR="0" lvl="0" indent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Второй принцип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– логический. 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На этапе освоения знаний необходимо подбирать материал в виде логически взаимосвязанной системы, где из одного следует другое. На следующих занятиях полученные знания способствуют пониманию нового материала.</a:t>
            </a:r>
          </a:p>
          <a:p>
            <a:pPr marL="0" marR="0" lvl="0" indent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Третий принцип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– тренировочный. 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На консультациях учащимся предлагаются тренировочные тесты, выполняя которые дети могут оценить степень подготовленности к экзаменам.</a:t>
            </a:r>
          </a:p>
          <a:p>
            <a:pPr marL="0" marR="0" lvl="0" indent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Четвёртый принцип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– индивидуальный. На консультациях ученик может не только выполнить тест, но и получить ответы на вопросы, которые вызвали затруднение.</a:t>
            </a:r>
          </a:p>
          <a:p>
            <a:pPr marL="0" marR="0" lvl="0" indent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Пятый принцип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– временной. 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Все тренировочные тесты следует проводить с ограничением времени, чтобы учащиеся могли контролировать себя - за какое время сколько заданий они успевают решить.</a:t>
            </a:r>
          </a:p>
          <a:p>
            <a:pPr marL="0" marR="0" lvl="0" indent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Шестой принцип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– контролирующий. </a:t>
            </a:r>
            <a:r>
              <a:rPr kumimoji="0" lang="ru-RU" altLang="ru-RU" sz="16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Максимализация</a:t>
            </a:r>
            <a:r>
              <a:rPr kumimoji="0" lang="ru-RU" altLang="ru-RU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нагрузки по содержанию и по времени для всех учащихся одинакова. Это необходимо, поскольку тест по своему назначению ставит всех в равные условия и предполагает объективный контроль результатов.</a:t>
            </a:r>
          </a:p>
        </p:txBody>
      </p:sp>
    </p:spTree>
    <p:extLst>
      <p:ext uri="{BB962C8B-B14F-4D97-AF65-F5344CB8AC3E}">
        <p14:creationId xmlns:p14="http://schemas.microsoft.com/office/powerpoint/2010/main" val="2688240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5" descr="25%">
            <a:extLst>
              <a:ext uri="{FF2B5EF4-FFF2-40B4-BE49-F238E27FC236}">
                <a16:creationId xmlns="" xmlns:a16="http://schemas.microsoft.com/office/drawing/2014/main" id="{72FF5DB9-6CF7-4FD4-89E9-C414441F6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2701591"/>
            <a:ext cx="2316163" cy="1800225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lvl="0" algn="ctr" defTabSz="913960">
              <a:spcBef>
                <a:spcPct val="50000"/>
              </a:spcBef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функционально-</a:t>
            </a:r>
          </a:p>
          <a:p>
            <a:pPr lvl="0" algn="ctr" defTabSz="913960">
              <a:spcBef>
                <a:spcPct val="50000"/>
              </a:spcBef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графические </a:t>
            </a:r>
          </a:p>
          <a:p>
            <a:pPr lvl="0" algn="ctr" defTabSz="913960">
              <a:spcBef>
                <a:spcPct val="50000"/>
              </a:spcBef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представления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cs typeface="Arial" panose="020B0604020202020204" pitchFamily="34" charset="0"/>
            </a:endParaRPr>
          </a:p>
        </p:txBody>
      </p:sp>
      <p:sp>
        <p:nvSpPr>
          <p:cNvPr id="27" name="Line 19">
            <a:extLst>
              <a:ext uri="{FF2B5EF4-FFF2-40B4-BE49-F238E27FC236}">
                <a16:creationId xmlns="" xmlns:a16="http://schemas.microsoft.com/office/drawing/2014/main" id="{7D7A167E-5B47-49C4-AE3E-8D75AE639F50}"/>
              </a:ext>
            </a:extLst>
          </p:cNvPr>
          <p:cNvSpPr>
            <a:spLocks noChangeShapeType="1"/>
          </p:cNvSpPr>
          <p:nvPr/>
        </p:nvSpPr>
        <p:spPr bwMode="auto">
          <a:xfrm>
            <a:off x="5705644" y="1360486"/>
            <a:ext cx="1326559" cy="1800225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0" name="Rectangle 2">
            <a:extLst>
              <a:ext uri="{FF2B5EF4-FFF2-40B4-BE49-F238E27FC236}">
                <a16:creationId xmlns="" xmlns:a16="http://schemas.microsoft.com/office/drawing/2014/main" id="{143060F8-F98E-4EE6-B019-DA95B2C4F5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09875"/>
            <a:ext cx="9144000" cy="6692563"/>
          </a:xfrm>
          <a:prstGeom prst="rect">
            <a:avLst/>
          </a:prstGeom>
          <a:solidFill>
            <a:schemeClr val="bg2">
              <a:lumMod val="40000"/>
              <a:lumOff val="60000"/>
              <a:alpha val="22000"/>
            </a:schemeClr>
          </a:solidFill>
          <a:ln w="76200" cmpd="tri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contourClr>
              <a:srgbClr val="00B0F0"/>
            </a:contourClr>
          </a:sp3d>
        </p:spPr>
        <p:txBody>
          <a:bodyPr wrap="none" lIns="91396" tIns="45700" rIns="91396" bIns="45700" anchor="ctr"/>
          <a:lstStyle/>
          <a:p>
            <a:pPr marL="137093" marR="0" lvl="0" indent="0" algn="l" defTabSz="9139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1" name="Rectangle 3">
            <a:extLst>
              <a:ext uri="{FF2B5EF4-FFF2-40B4-BE49-F238E27FC236}">
                <a16:creationId xmlns="" xmlns:a16="http://schemas.microsoft.com/office/drawing/2014/main" id="{4788CB72-EDF4-48F6-807D-208AD0218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459" y="109875"/>
            <a:ext cx="8785225" cy="655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extrusionH="76200" contourW="12700">
            <a:extrusionClr>
              <a:srgbClr val="2020D0"/>
            </a:extrusionClr>
            <a:contourClr>
              <a:srgbClr val="2020D0"/>
            </a:contourClr>
          </a:sp3d>
          <a:extLst/>
        </p:spPr>
        <p:txBody>
          <a:bodyPr wrap="none" lIns="91396" tIns="45700" rIns="91396" bIns="45700" anchor="ctr"/>
          <a:lstStyle/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2" name="Rectangle 4">
            <a:extLst>
              <a:ext uri="{FF2B5EF4-FFF2-40B4-BE49-F238E27FC236}">
                <a16:creationId xmlns="" xmlns:a16="http://schemas.microsoft.com/office/drawing/2014/main" id="{22F8C57B-4B1F-4F59-AA2F-7C332CF5A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92" y="254369"/>
            <a:ext cx="8496300" cy="62642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contourClr>
              <a:srgbClr val="82CB39"/>
            </a:contourClr>
          </a:sp3d>
          <a:extLst/>
        </p:spPr>
        <p:txBody>
          <a:bodyPr wrap="none" lIns="91396" tIns="45700" rIns="91396" bIns="45700" anchor="ctr"/>
          <a:lstStyle/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2F0437D-366D-459E-A108-CCC897C60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31" y="282575"/>
            <a:ext cx="8229600" cy="1143000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100" cap="all" dirty="0" err="1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ПРОБЛЕМы</a:t>
            </a:r>
            <a:r>
              <a:rPr lang="ru-RU" sz="31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  МАТЕМАТИЧЕСКОЙ подготовки   к   </a:t>
            </a:r>
            <a:r>
              <a:rPr lang="ru-RU" sz="3100" cap="all" dirty="0" err="1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гиа</a:t>
            </a:r>
            <a:r>
              <a:rPr lang="ru-RU" sz="40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/>
            </a:r>
            <a:br>
              <a:rPr lang="ru-RU" sz="4000" cap="all" dirty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</a:br>
            <a:r>
              <a:rPr lang="ru-RU" sz="2800" dirty="0">
                <a:solidFill>
                  <a:srgbClr val="7030A0"/>
                </a:solidFill>
                <a:latin typeface="Constantia" pitchFamily="18" charset="0"/>
                <a:ea typeface="+mn-ea"/>
                <a:cs typeface="+mn-cs"/>
              </a:rPr>
              <a:t/>
            </a:r>
            <a:br>
              <a:rPr lang="ru-RU" sz="2800" dirty="0">
                <a:solidFill>
                  <a:srgbClr val="7030A0"/>
                </a:solidFill>
                <a:latin typeface="Constantia" pitchFamily="18" charset="0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D5D7D7B0-A067-464B-BE9D-4833EEC7AA6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23C8DC-4822-4FD3-B9B9-36DFF1C181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188" y="5084763"/>
            <a:ext cx="8480425" cy="452596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 typeface="Arial" pitchFamily="34" charset="0"/>
              <a:buNone/>
              <a:defRPr/>
            </a:pPr>
            <a:r>
              <a:rPr lang="ru-RU" sz="1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                                                                   </a:t>
            </a:r>
            <a:endParaRPr lang="ru-RU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0" indent="0" algn="ctr">
              <a:lnSpc>
                <a:spcPct val="80000"/>
              </a:lnSpc>
              <a:buClr>
                <a:srgbClr val="EBF25A"/>
              </a:buClr>
              <a:buSzPct val="80000"/>
              <a:buFont typeface="Arial" pitchFamily="34" charset="0"/>
              <a:buNone/>
              <a:defRPr/>
            </a:pPr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nstantia" pitchFamily="18" charset="0"/>
            </a:endParaRPr>
          </a:p>
          <a:p>
            <a:pPr marL="342777" indent="-342777" algn="ctr">
              <a:defRPr/>
            </a:pPr>
            <a:endParaRPr lang="ru-RU" dirty="0">
              <a:latin typeface="Constantia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118D8664-AD40-4492-AF77-98BE98BBBD3E}"/>
              </a:ext>
            </a:extLst>
          </p:cNvPr>
          <p:cNvSpPr/>
          <p:nvPr/>
        </p:nvSpPr>
        <p:spPr>
          <a:xfrm>
            <a:off x="1751013" y="333375"/>
            <a:ext cx="6731000" cy="10525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91407" tIns="45705" rIns="91407" bIns="45705">
            <a:spAutoFit/>
          </a:bodyPr>
          <a:lstStyle/>
          <a:p>
            <a:pPr marL="0" marR="0" lvl="0" indent="0" algn="ctr" defTabSz="91407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07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Picture 3" descr="j0300520">
            <a:extLst>
              <a:ext uri="{FF2B5EF4-FFF2-40B4-BE49-F238E27FC236}">
                <a16:creationId xmlns="" xmlns:a16="http://schemas.microsoft.com/office/drawing/2014/main" id="{63E02FD2-739C-4B2F-9434-A7168F343B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276" y="333375"/>
            <a:ext cx="577850" cy="495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11" name="Oval 9" descr="25%">
            <a:extLst>
              <a:ext uri="{FF2B5EF4-FFF2-40B4-BE49-F238E27FC236}">
                <a16:creationId xmlns="" xmlns:a16="http://schemas.microsoft.com/office/drawing/2014/main" id="{7FE698FF-AC04-4769-B09B-D843AF69F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63" y="1525588"/>
            <a:ext cx="3067050" cy="2119312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Несформированность 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вычислительных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навыков</a:t>
            </a:r>
          </a:p>
        </p:txBody>
      </p:sp>
      <p:sp>
        <p:nvSpPr>
          <p:cNvPr id="14" name="Oval 8" descr="25%">
            <a:extLst>
              <a:ext uri="{FF2B5EF4-FFF2-40B4-BE49-F238E27FC236}">
                <a16:creationId xmlns="" xmlns:a16="http://schemas.microsoft.com/office/drawing/2014/main" id="{B8FEFC36-0D1D-47AA-ADFB-798FF6B168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25" y="4341813"/>
            <a:ext cx="2714625" cy="1800225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Геометрическая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подготовка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выпускников</a:t>
            </a:r>
          </a:p>
        </p:txBody>
      </p:sp>
      <p:sp>
        <p:nvSpPr>
          <p:cNvPr id="15" name="Oval 7" descr="25%">
            <a:extLst>
              <a:ext uri="{FF2B5EF4-FFF2-40B4-BE49-F238E27FC236}">
                <a16:creationId xmlns="" xmlns:a16="http://schemas.microsoft.com/office/drawing/2014/main" id="{2884CE45-F0AA-4516-8888-41F026F2E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1938" y="4500563"/>
            <a:ext cx="4838700" cy="1800225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Формирование  умений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применять знания для решения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математических 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и практических задач</a:t>
            </a:r>
          </a:p>
        </p:txBody>
      </p:sp>
      <p:sp>
        <p:nvSpPr>
          <p:cNvPr id="16" name="Oval 5" descr="25%">
            <a:extLst>
              <a:ext uri="{FF2B5EF4-FFF2-40B4-BE49-F238E27FC236}">
                <a16:creationId xmlns="" xmlns:a16="http://schemas.microsoft.com/office/drawing/2014/main" id="{29E3F76B-B8A7-45AB-B90C-9816AA560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6150" y="963122"/>
            <a:ext cx="2316163" cy="1800225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Недостаточное</a:t>
            </a:r>
          </a:p>
          <a:p>
            <a:pPr marL="0" marR="0" lvl="0" indent="0" algn="ctr" defTabSz="91396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внимание</a:t>
            </a:r>
          </a:p>
        </p:txBody>
      </p:sp>
      <p:sp>
        <p:nvSpPr>
          <p:cNvPr id="17" name="Oval 5" descr="25%">
            <a:extLst>
              <a:ext uri="{FF2B5EF4-FFF2-40B4-BE49-F238E27FC236}">
                <a16:creationId xmlns="" xmlns:a16="http://schemas.microsoft.com/office/drawing/2014/main" id="{1DC0A867-1365-46F9-8B48-118BA934E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0238" y="2009775"/>
            <a:ext cx="3198812" cy="2425700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Неуверенность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в имеющихся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знаниях </a:t>
            </a:r>
          </a:p>
        </p:txBody>
      </p:sp>
      <p:sp>
        <p:nvSpPr>
          <p:cNvPr id="18" name="Line 16">
            <a:extLst>
              <a:ext uri="{FF2B5EF4-FFF2-40B4-BE49-F238E27FC236}">
                <a16:creationId xmlns="" xmlns:a16="http://schemas.microsoft.com/office/drawing/2014/main" id="{2DB9DB75-CB54-4CE5-B4B8-19140A7BEC9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82863" y="1547813"/>
            <a:ext cx="884237" cy="185737"/>
          </a:xfrm>
          <a:prstGeom prst="line">
            <a:avLst/>
          </a:prstGeom>
          <a:noFill/>
          <a:ln w="44450">
            <a:solidFill>
              <a:schemeClr val="accent6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Line 17">
            <a:extLst>
              <a:ext uri="{FF2B5EF4-FFF2-40B4-BE49-F238E27FC236}">
                <a16:creationId xmlns="" xmlns:a16="http://schemas.microsoft.com/office/drawing/2014/main" id="{266ED663-4028-4226-BA0D-874A255834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43213" y="1844675"/>
            <a:ext cx="865187" cy="1944688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="" xmlns:a16="http://schemas.microsoft.com/office/drawing/2014/main" id="{287C7AD7-C4A1-4B4A-9DF2-9E180A36581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26150" y="1204913"/>
            <a:ext cx="660400" cy="2944812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Line 19">
            <a:extLst>
              <a:ext uri="{FF2B5EF4-FFF2-40B4-BE49-F238E27FC236}">
                <a16:creationId xmlns="" xmlns:a16="http://schemas.microsoft.com/office/drawing/2014/main" id="{2B637B61-5104-4F8C-B1FF-3FDD16AD2EB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8371" y="1058309"/>
            <a:ext cx="215900" cy="376238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Line 17">
            <a:extLst>
              <a:ext uri="{FF2B5EF4-FFF2-40B4-BE49-F238E27FC236}">
                <a16:creationId xmlns="" xmlns:a16="http://schemas.microsoft.com/office/drawing/2014/main" id="{A8ADB4C3-9A8A-4E10-8665-57DCC0CA7D8D}"/>
              </a:ext>
            </a:extLst>
          </p:cNvPr>
          <p:cNvSpPr>
            <a:spLocks noChangeShapeType="1"/>
          </p:cNvSpPr>
          <p:nvPr/>
        </p:nvSpPr>
        <p:spPr bwMode="auto">
          <a:xfrm>
            <a:off x="4768850" y="1195388"/>
            <a:ext cx="0" cy="1112837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" name="Picture 3" descr="H:\Documents and Settings\Aida\Рабочий стол\НОвая ГРАФИКА сборник\КАРТИНКИ СБОРНИК_ школьные\flow58.gif">
            <a:extLst>
              <a:ext uri="{FF2B5EF4-FFF2-40B4-BE49-F238E27FC236}">
                <a16:creationId xmlns="" xmlns:a16="http://schemas.microsoft.com/office/drawing/2014/main" id="{DFBF71AB-D2E9-4073-B832-E67DB7C3FC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11125" y="5707063"/>
            <a:ext cx="1285875" cy="1095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3" descr="H:\Documents and Settings\Aida\Рабочий стол\НОвая ГРАФИКА сборник\КАРТИНКИ СБОРНИК_ школьные\flow58.gif">
            <a:extLst>
              <a:ext uri="{FF2B5EF4-FFF2-40B4-BE49-F238E27FC236}">
                <a16:creationId xmlns="" xmlns:a16="http://schemas.microsoft.com/office/drawing/2014/main" id="{F4EE2964-EEE0-40D5-ABFA-6014D1FE9C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643563"/>
            <a:ext cx="1285875" cy="1095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3" descr="H:\Documents and Settings\Aida\Рабочий стол\НОвая ГРАФИКА сборник\КАРТИНКИ СБОРНИК_ школьные\flow58.gif">
            <a:extLst>
              <a:ext uri="{FF2B5EF4-FFF2-40B4-BE49-F238E27FC236}">
                <a16:creationId xmlns="" xmlns:a16="http://schemas.microsoft.com/office/drawing/2014/main" id="{FE8F0820-1C06-4B96-AD30-85563041DC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13" y="285750"/>
            <a:ext cx="1214437" cy="1095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build="p"/>
      <p:bldP spid="11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53" descr="100581-001">
            <a:extLst>
              <a:ext uri="{FF2B5EF4-FFF2-40B4-BE49-F238E27FC236}">
                <a16:creationId xmlns="" xmlns:a16="http://schemas.microsoft.com/office/drawing/2014/main" id="{CD2304B8-3D60-4548-8A08-25472AE66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" y="0"/>
            <a:ext cx="9144000" cy="6858000"/>
          </a:xfrm>
          <a:prstGeom prst="rect">
            <a:avLst/>
          </a:prstGeom>
          <a:solidFill>
            <a:srgbClr val="006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FC513438-35A6-49D3-9239-F1A26028F22C}"/>
              </a:ext>
            </a:extLst>
          </p:cNvPr>
          <p:cNvGrpSpPr>
            <a:grpSpLocks/>
          </p:cNvGrpSpPr>
          <p:nvPr/>
        </p:nvGrpSpPr>
        <p:grpSpPr bwMode="auto">
          <a:xfrm rot="7763090" flipV="1">
            <a:off x="1540001" y="659514"/>
            <a:ext cx="1878785" cy="1121505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68" name="Freeform 3">
              <a:extLst>
                <a:ext uri="{FF2B5EF4-FFF2-40B4-BE49-F238E27FC236}">
                  <a16:creationId xmlns="" xmlns:a16="http://schemas.microsoft.com/office/drawing/2014/main" id="{16B53DCA-7C30-4948-8EAD-509A8BAF1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0" y="1174"/>
              <a:ext cx="952" cy="606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9" name="Freeform 4">
              <a:extLst>
                <a:ext uri="{FF2B5EF4-FFF2-40B4-BE49-F238E27FC236}">
                  <a16:creationId xmlns="" xmlns:a16="http://schemas.microsoft.com/office/drawing/2014/main" id="{40FBDAA5-EEBD-4682-8B7C-EAA074D43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0" y="1657"/>
              <a:ext cx="492" cy="435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70" name="Freeform 5">
              <a:extLst>
                <a:ext uri="{FF2B5EF4-FFF2-40B4-BE49-F238E27FC236}">
                  <a16:creationId xmlns="" xmlns:a16="http://schemas.microsoft.com/office/drawing/2014/main" id="{2A3087CE-ACBB-4EF2-A4FC-D87371A3B9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5" y="1822"/>
              <a:ext cx="589" cy="269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71" name="Freeform 6">
              <a:extLst>
                <a:ext uri="{FF2B5EF4-FFF2-40B4-BE49-F238E27FC236}">
                  <a16:creationId xmlns="" xmlns:a16="http://schemas.microsoft.com/office/drawing/2014/main" id="{2B444BA4-017F-4306-BB03-3D00F4E1E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70"/>
              <a:ext cx="1645" cy="822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="" xmlns:a16="http://schemas.microsoft.com/office/drawing/2014/main" id="{34C57B64-C0C5-4034-9675-7E35F3F28C74}"/>
              </a:ext>
            </a:extLst>
          </p:cNvPr>
          <p:cNvGrpSpPr>
            <a:grpSpLocks/>
          </p:cNvGrpSpPr>
          <p:nvPr/>
        </p:nvGrpSpPr>
        <p:grpSpPr bwMode="auto">
          <a:xfrm rot="18787234">
            <a:off x="625407" y="2675499"/>
            <a:ext cx="2050763" cy="1190208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60" name="Freeform 13">
              <a:extLst>
                <a:ext uri="{FF2B5EF4-FFF2-40B4-BE49-F238E27FC236}">
                  <a16:creationId xmlns="" xmlns:a16="http://schemas.microsoft.com/office/drawing/2014/main" id="{29146140-F02F-4750-8401-08B1369D5AA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" y="1167"/>
              <a:ext cx="952" cy="607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1" name="Freeform 14">
              <a:extLst>
                <a:ext uri="{FF2B5EF4-FFF2-40B4-BE49-F238E27FC236}">
                  <a16:creationId xmlns="" xmlns:a16="http://schemas.microsoft.com/office/drawing/2014/main" id="{80159303-A5FB-4FAD-9E26-2541C1C67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5" y="1655"/>
              <a:ext cx="495" cy="433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2" name="Freeform 15">
              <a:extLst>
                <a:ext uri="{FF2B5EF4-FFF2-40B4-BE49-F238E27FC236}">
                  <a16:creationId xmlns="" xmlns:a16="http://schemas.microsoft.com/office/drawing/2014/main" id="{F6DEDCF8-606C-4F41-858B-0BD55735C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6" y="1816"/>
              <a:ext cx="588" cy="269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3" name="Freeform 16">
              <a:extLst>
                <a:ext uri="{FF2B5EF4-FFF2-40B4-BE49-F238E27FC236}">
                  <a16:creationId xmlns="" xmlns:a16="http://schemas.microsoft.com/office/drawing/2014/main" id="{6B0AD97C-59D8-4B84-A00A-451A1411A9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" y="1163"/>
              <a:ext cx="1645" cy="824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" name="Group 32">
            <a:extLst>
              <a:ext uri="{FF2B5EF4-FFF2-40B4-BE49-F238E27FC236}">
                <a16:creationId xmlns="" xmlns:a16="http://schemas.microsoft.com/office/drawing/2014/main" id="{9F57DA28-9B14-4EE2-A078-7C77D143CD29}"/>
              </a:ext>
            </a:extLst>
          </p:cNvPr>
          <p:cNvGrpSpPr>
            <a:grpSpLocks/>
          </p:cNvGrpSpPr>
          <p:nvPr/>
        </p:nvGrpSpPr>
        <p:grpSpPr bwMode="auto">
          <a:xfrm rot="365240">
            <a:off x="6478920" y="501563"/>
            <a:ext cx="1071563" cy="1357312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56" name="Freeform 33">
              <a:extLst>
                <a:ext uri="{FF2B5EF4-FFF2-40B4-BE49-F238E27FC236}">
                  <a16:creationId xmlns="" xmlns:a16="http://schemas.microsoft.com/office/drawing/2014/main" id="{ACA1D72D-8953-454A-8013-EA5D06C16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74"/>
              <a:ext cx="953" cy="606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7" name="Freeform 34">
              <a:extLst>
                <a:ext uri="{FF2B5EF4-FFF2-40B4-BE49-F238E27FC236}">
                  <a16:creationId xmlns="" xmlns:a16="http://schemas.microsoft.com/office/drawing/2014/main" id="{0051DD9F-23F2-4E30-837A-E4C57EE39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2" y="1658"/>
              <a:ext cx="492" cy="431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8" name="Freeform 35">
              <a:extLst>
                <a:ext uri="{FF2B5EF4-FFF2-40B4-BE49-F238E27FC236}">
                  <a16:creationId xmlns="" xmlns:a16="http://schemas.microsoft.com/office/drawing/2014/main" id="{85FF8F73-1145-4243-B185-5C10A8F08B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0" y="1819"/>
              <a:ext cx="590" cy="270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9" name="Freeform 36">
              <a:extLst>
                <a:ext uri="{FF2B5EF4-FFF2-40B4-BE49-F238E27FC236}">
                  <a16:creationId xmlns="" xmlns:a16="http://schemas.microsoft.com/office/drawing/2014/main" id="{A790D00A-0780-45C9-AC8A-40836019BB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67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1544" name="AutoShape 40">
            <a:extLst>
              <a:ext uri="{FF2B5EF4-FFF2-40B4-BE49-F238E27FC236}">
                <a16:creationId xmlns="" xmlns:a16="http://schemas.microsoft.com/office/drawing/2014/main" id="{34980741-A4B8-4870-AE96-B5FE48F2A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686" y="4143380"/>
            <a:ext cx="4643470" cy="646986"/>
          </a:xfrm>
          <a:prstGeom prst="roundRect">
            <a:avLst>
              <a:gd name="adj" fmla="val 16667"/>
            </a:avLst>
          </a:prstGeom>
          <a:solidFill>
            <a:srgbClr val="FFFF00">
              <a:alpha val="98000"/>
            </a:srgbClr>
          </a:solidFill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32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altLang="ru-RU" sz="3200" b="1" i="0" u="none" strike="noStrike" kern="1200" cap="none" spc="50" normalizeH="0" baseline="0" noProof="0" dirty="0">
                <a:ln w="11430"/>
                <a:solidFill>
                  <a:srgbClr val="00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КОНСУЛЬТАЦИИ</a:t>
            </a:r>
          </a:p>
        </p:txBody>
      </p:sp>
      <p:sp useBgFill="1">
        <p:nvSpPr>
          <p:cNvPr id="21545" name="AutoShape 41">
            <a:extLst>
              <a:ext uri="{FF2B5EF4-FFF2-40B4-BE49-F238E27FC236}">
                <a16:creationId xmlns="" xmlns:a16="http://schemas.microsoft.com/office/drawing/2014/main" id="{3974DF5B-6179-4E02-8927-6B78B82FA0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62" y="5286388"/>
            <a:ext cx="7858180" cy="1191816"/>
          </a:xfrm>
          <a:prstGeom prst="roundRect">
            <a:avLst>
              <a:gd name="adj" fmla="val 16667"/>
            </a:avLst>
          </a:prstGeom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32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 Исследовательская  и  проектная деятельность</a:t>
            </a:r>
          </a:p>
        </p:txBody>
      </p:sp>
      <p:sp>
        <p:nvSpPr>
          <p:cNvPr id="21547" name="AutoShape 43">
            <a:extLst>
              <a:ext uri="{FF2B5EF4-FFF2-40B4-BE49-F238E27FC236}">
                <a16:creationId xmlns="" xmlns:a16="http://schemas.microsoft.com/office/drawing/2014/main" id="{3FFA2296-7C36-4E58-9A4F-51E1DD882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44" y="3857628"/>
            <a:ext cx="2571750" cy="783193"/>
          </a:xfrm>
          <a:prstGeom prst="roundRect">
            <a:avLst>
              <a:gd name="adj" fmla="val 16667"/>
            </a:avLst>
          </a:prstGeom>
          <a:solidFill>
            <a:srgbClr val="FFFF00">
              <a:alpha val="98000"/>
            </a:srgbClr>
          </a:solidFill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40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altLang="ru-RU" sz="4000" b="1" i="0" u="none" strike="noStrike" kern="1200" cap="none" spc="50" normalizeH="0" baseline="0" noProof="0" dirty="0">
                <a:ln w="11430"/>
                <a:solidFill>
                  <a:srgbClr val="FF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УРОК</a:t>
            </a:r>
          </a:p>
        </p:txBody>
      </p:sp>
      <p:sp>
        <p:nvSpPr>
          <p:cNvPr id="21548" name="Oval 44">
            <a:extLst>
              <a:ext uri="{FF2B5EF4-FFF2-40B4-BE49-F238E27FC236}">
                <a16:creationId xmlns="" xmlns:a16="http://schemas.microsoft.com/office/drawing/2014/main" id="{55D0B7C2-7A3B-4C42-81AD-35D1FED28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0562" y="1101496"/>
            <a:ext cx="4357718" cy="2726591"/>
          </a:xfrm>
          <a:prstGeom prst="ellipse">
            <a:avLst/>
          </a:prstGeom>
          <a:gradFill rotWithShape="0">
            <a:gsLst>
              <a:gs pos="0">
                <a:srgbClr val="FF3300"/>
              </a:gs>
              <a:gs pos="50000">
                <a:schemeClr val="bg1"/>
              </a:gs>
              <a:gs pos="100000">
                <a:srgbClr val="FF3300"/>
              </a:gs>
            </a:gsLst>
            <a:lin ang="5400000" scaled="1"/>
          </a:gradFill>
          <a:ln w="76200" cmpd="tri">
            <a:pattFill prst="diagBrick">
              <a:fgClr>
                <a:srgbClr val="00FF00"/>
              </a:fgClr>
              <a:bgClr>
                <a:srgbClr val="3399FF"/>
              </a:bgClr>
            </a:pattFill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«</a:t>
            </a:r>
            <a:r>
              <a:rPr kumimoji="0" lang="ru-RU" sz="2000" b="1" i="0" u="none" strike="noStrike" kern="120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Организационные</a:t>
            </a:r>
            <a:r>
              <a:rPr kumimoji="0" lang="ru-RU" sz="2400" b="1" i="0" u="none" strike="noStrike" kern="120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 формы работы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 с обучающимися при подготовке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к  ГИА</a:t>
            </a:r>
            <a:r>
              <a:rPr kumimoji="0" lang="ru-RU" sz="2400" b="1" i="0" u="none" strike="noStrike" kern="1200" cap="none" spc="50" normalizeH="0" baseline="0" noProof="0" dirty="0">
                <a:ln w="11430"/>
                <a:solidFill>
                  <a:srgbClr val="CC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»</a:t>
            </a:r>
          </a:p>
        </p:txBody>
      </p:sp>
      <p:sp>
        <p:nvSpPr>
          <p:cNvPr id="21549" name="AutoShape 45">
            <a:extLst>
              <a:ext uri="{FF2B5EF4-FFF2-40B4-BE49-F238E27FC236}">
                <a16:creationId xmlns="" xmlns:a16="http://schemas.microsoft.com/office/drawing/2014/main" id="{DD419E31-CAB5-4203-AEDA-7D415D060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4594" y="138396"/>
            <a:ext cx="3500462" cy="715089"/>
          </a:xfrm>
          <a:prstGeom prst="roundRect">
            <a:avLst>
              <a:gd name="adj" fmla="val 16667"/>
            </a:avLst>
          </a:prstGeom>
          <a:solidFill>
            <a:srgbClr val="FFFF00">
              <a:alpha val="97000"/>
            </a:srgbClr>
          </a:solidFill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2400" b="1" i="0" u="none" strike="noStrike" kern="120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altLang="ru-RU" sz="3600" b="1" i="0" u="none" strike="noStrike" kern="120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Спецкурс</a:t>
            </a:r>
          </a:p>
        </p:txBody>
      </p:sp>
      <p:grpSp>
        <p:nvGrpSpPr>
          <p:cNvPr id="5" name="Group 47">
            <a:extLst>
              <a:ext uri="{FF2B5EF4-FFF2-40B4-BE49-F238E27FC236}">
                <a16:creationId xmlns="" xmlns:a16="http://schemas.microsoft.com/office/drawing/2014/main" id="{89ED334A-7797-436D-8DDA-76FCD796ED8A}"/>
              </a:ext>
            </a:extLst>
          </p:cNvPr>
          <p:cNvGrpSpPr>
            <a:grpSpLocks/>
          </p:cNvGrpSpPr>
          <p:nvPr/>
        </p:nvGrpSpPr>
        <p:grpSpPr bwMode="auto">
          <a:xfrm rot="19601507" flipH="1" flipV="1">
            <a:off x="7086331" y="2927021"/>
            <a:ext cx="900693" cy="1361147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52" name="Freeform 48">
              <a:extLst>
                <a:ext uri="{FF2B5EF4-FFF2-40B4-BE49-F238E27FC236}">
                  <a16:creationId xmlns="" xmlns:a16="http://schemas.microsoft.com/office/drawing/2014/main" id="{7C915870-6AC0-40CF-8587-A4A70B303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0" y="1175"/>
              <a:ext cx="952" cy="607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3" name="Freeform 49">
              <a:extLst>
                <a:ext uri="{FF2B5EF4-FFF2-40B4-BE49-F238E27FC236}">
                  <a16:creationId xmlns="" xmlns:a16="http://schemas.microsoft.com/office/drawing/2014/main" id="{13378AFF-50DC-48EB-862D-A28770B3EB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" y="1660"/>
              <a:ext cx="493" cy="434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4" name="Freeform 50">
              <a:extLst>
                <a:ext uri="{FF2B5EF4-FFF2-40B4-BE49-F238E27FC236}">
                  <a16:creationId xmlns="" xmlns:a16="http://schemas.microsoft.com/office/drawing/2014/main" id="{76F846F0-5500-4F33-B5DE-67D66BA03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9" y="1826"/>
              <a:ext cx="590" cy="267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5" name="Freeform 51">
              <a:extLst>
                <a:ext uri="{FF2B5EF4-FFF2-40B4-BE49-F238E27FC236}">
                  <a16:creationId xmlns="" xmlns:a16="http://schemas.microsoft.com/office/drawing/2014/main" id="{D10ADE3F-7742-43C1-92CB-EF4C7F7CE9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71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7">
            <a:extLst>
              <a:ext uri="{FF2B5EF4-FFF2-40B4-BE49-F238E27FC236}">
                <a16:creationId xmlns="" xmlns:a16="http://schemas.microsoft.com/office/drawing/2014/main" id="{67B67C5F-DE1B-483A-AC96-39814BD1EF88}"/>
              </a:ext>
            </a:extLst>
          </p:cNvPr>
          <p:cNvGrpSpPr>
            <a:grpSpLocks/>
          </p:cNvGrpSpPr>
          <p:nvPr/>
        </p:nvGrpSpPr>
        <p:grpSpPr bwMode="auto">
          <a:xfrm rot="11936689">
            <a:off x="3514013" y="4024715"/>
            <a:ext cx="771525" cy="1092575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64" name="Freeform 8">
              <a:extLst>
                <a:ext uri="{FF2B5EF4-FFF2-40B4-BE49-F238E27FC236}">
                  <a16:creationId xmlns="" xmlns:a16="http://schemas.microsoft.com/office/drawing/2014/main" id="{50454354-5EA3-4344-95EE-C6172F783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5" y="1174"/>
              <a:ext cx="958" cy="606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5" name="Freeform 9">
              <a:extLst>
                <a:ext uri="{FF2B5EF4-FFF2-40B4-BE49-F238E27FC236}">
                  <a16:creationId xmlns="" xmlns:a16="http://schemas.microsoft.com/office/drawing/2014/main" id="{E6289914-07CE-41A4-862C-FE05462D55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1" y="1656"/>
              <a:ext cx="491" cy="434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6" name="Freeform 10">
              <a:extLst>
                <a:ext uri="{FF2B5EF4-FFF2-40B4-BE49-F238E27FC236}">
                  <a16:creationId xmlns="" xmlns:a16="http://schemas.microsoft.com/office/drawing/2014/main" id="{DED986A9-FB79-4386-898D-6A6E3178DA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5" y="1824"/>
              <a:ext cx="589" cy="269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7" name="Freeform 11">
              <a:extLst>
                <a:ext uri="{FF2B5EF4-FFF2-40B4-BE49-F238E27FC236}">
                  <a16:creationId xmlns="" xmlns:a16="http://schemas.microsoft.com/office/drawing/2014/main" id="{FFBF9410-108F-441D-9B57-392463E8B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" y="1174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fade/>
    <p:sndAc>
      <p:stSnd>
        <p:snd r:embed="rId3" name="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rganization Chart 4">
            <a:extLst>
              <a:ext uri="{FF2B5EF4-FFF2-40B4-BE49-F238E27FC236}">
                <a16:creationId xmlns="" xmlns:a16="http://schemas.microsoft.com/office/drawing/2014/main" id="{0CD4869C-77A0-4F27-A609-36A6755905A9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036050" cy="5133975"/>
            <a:chOff x="4030" y="3623"/>
            <a:chExt cx="8666" cy="3978"/>
          </a:xfrm>
        </p:grpSpPr>
        <p:graphicFrame>
          <p:nvGraphicFramePr>
            <p:cNvPr id="6" name="Схема 5">
              <a:extLst>
                <a:ext uri="{FF2B5EF4-FFF2-40B4-BE49-F238E27FC236}">
                  <a16:creationId xmlns="" xmlns:a16="http://schemas.microsoft.com/office/drawing/2014/main" id="{424000DA-466C-47E4-A106-0F5F06C14439}"/>
                </a:ext>
              </a:extLst>
            </p:cNvPr>
            <p:cNvGraphicFramePr/>
            <p:nvPr/>
          </p:nvGraphicFramePr>
          <p:xfrm>
            <a:off x="4030" y="3623"/>
            <a:ext cx="8666" cy="397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3" name="AutoShape 21">
              <a:extLst>
                <a:ext uri="{FF2B5EF4-FFF2-40B4-BE49-F238E27FC236}">
                  <a16:creationId xmlns="" xmlns:a16="http://schemas.microsoft.com/office/drawing/2014/main" id="{CF2E03AE-2948-4BFB-9022-C396F37BAC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4" y="6876"/>
              <a:ext cx="428" cy="707"/>
            </a:xfrm>
            <a:prstGeom prst="downArrow">
              <a:avLst>
                <a:gd name="adj1" fmla="val 50000"/>
                <a:gd name="adj2" fmla="val 41297"/>
              </a:avLst>
            </a:prstGeom>
            <a:solidFill>
              <a:srgbClr val="FFFFFF"/>
            </a:solidFill>
            <a:ln w="57150">
              <a:solidFill>
                <a:srgbClr val="FF6600"/>
              </a:solidFill>
              <a:miter lim="800000"/>
              <a:headEnd/>
              <a:tailEnd/>
            </a:ln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" name="AutoShape 22">
              <a:extLst>
                <a:ext uri="{FF2B5EF4-FFF2-40B4-BE49-F238E27FC236}">
                  <a16:creationId xmlns="" xmlns:a16="http://schemas.microsoft.com/office/drawing/2014/main" id="{328F8F52-E58D-4B7C-B818-CAD4DB9273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8" y="6876"/>
              <a:ext cx="429" cy="725"/>
            </a:xfrm>
            <a:prstGeom prst="downArrow">
              <a:avLst>
                <a:gd name="adj1" fmla="val 50000"/>
                <a:gd name="adj2" fmla="val 42249"/>
              </a:avLst>
            </a:prstGeom>
            <a:solidFill>
              <a:srgbClr val="FFFFFF"/>
            </a:solidFill>
            <a:ln w="57150">
              <a:solidFill>
                <a:srgbClr val="FF6600"/>
              </a:solidFill>
              <a:miter lim="800000"/>
              <a:headEnd/>
              <a:tailEnd/>
            </a:ln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" name="AutoShape 23">
              <a:extLst>
                <a:ext uri="{FF2B5EF4-FFF2-40B4-BE49-F238E27FC236}">
                  <a16:creationId xmlns="" xmlns:a16="http://schemas.microsoft.com/office/drawing/2014/main" id="{217B06AF-7576-4DB5-8227-8FB542DDE9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83" y="6876"/>
              <a:ext cx="427" cy="707"/>
            </a:xfrm>
            <a:prstGeom prst="downArrow">
              <a:avLst>
                <a:gd name="adj1" fmla="val 50000"/>
                <a:gd name="adj2" fmla="val 41393"/>
              </a:avLst>
            </a:prstGeom>
            <a:solidFill>
              <a:srgbClr val="FFFFFF"/>
            </a:solidFill>
            <a:ln w="57150">
              <a:solidFill>
                <a:srgbClr val="FF6600"/>
              </a:solidFill>
              <a:miter lim="800000"/>
              <a:headEnd/>
              <a:tailEnd/>
            </a:ln>
          </p:spPr>
          <p:txBody>
            <a:bodyPr vert="eaVert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070" name="Rectangle 26">
            <a:extLst>
              <a:ext uri="{FF2B5EF4-FFF2-40B4-BE49-F238E27FC236}">
                <a16:creationId xmlns="" xmlns:a16="http://schemas.microsoft.com/office/drawing/2014/main" id="{99F6E75F-BABD-4401-8D9C-CD30802E94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1175" y="5048250"/>
            <a:ext cx="5637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+ усиленные тренировки учащегося</a:t>
            </a:r>
          </a:p>
        </p:txBody>
      </p:sp>
      <p:sp>
        <p:nvSpPr>
          <p:cNvPr id="2071" name="AutoShape 27">
            <a:extLst>
              <a:ext uri="{FF2B5EF4-FFF2-40B4-BE49-F238E27FC236}">
                <a16:creationId xmlns="" xmlns:a16="http://schemas.microsoft.com/office/drawing/2014/main" id="{5A5BEF6C-1533-4740-A406-6621CC9E1E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2163" y="5526088"/>
            <a:ext cx="1143000" cy="96202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57150">
            <a:solidFill>
              <a:srgbClr val="3366FF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eaVert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50" normalizeH="0" baseline="0" noProof="0" dirty="0">
              <a:ln w="11430"/>
              <a:gradFill>
                <a:gsLst>
                  <a:gs pos="25000">
                    <a:srgbClr val="CC0000">
                      <a:satMod val="155000"/>
                    </a:srgbClr>
                  </a:gs>
                  <a:gs pos="100000">
                    <a:srgbClr val="CC0000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72" name="Rectangle 28">
            <a:extLst>
              <a:ext uri="{FF2B5EF4-FFF2-40B4-BE49-F238E27FC236}">
                <a16:creationId xmlns="" xmlns:a16="http://schemas.microsoft.com/office/drawing/2014/main" id="{BEB4A6BC-5F46-4326-B0AB-17C489DF1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575" y="6396038"/>
            <a:ext cx="4035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19175" algn="l"/>
              </a:tabLst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Успешное написание ЕГЭ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333A9BD-C98D-4568-A2FE-D923EE0D5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2866" y="428625"/>
            <a:ext cx="6093948" cy="107156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/>
              <a:t/>
            </a:r>
            <a:br>
              <a:rPr lang="ru-RU" sz="2000" dirty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ОРГАНИЗАЦИОННАЯ РАБОТА учителя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4F9504D-8DB3-4807-A8F9-D727283DB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577" y="2286525"/>
            <a:ext cx="8229600" cy="4065588"/>
          </a:xfrm>
        </p:spPr>
        <p:txBody>
          <a:bodyPr rtlCol="0">
            <a:normAutofit/>
          </a:bodyPr>
          <a:lstStyle/>
          <a:p>
            <a:pPr marL="265176" indent="-265176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Учителю необходимо: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изучить нормативные документы ГИА по математике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совершенствовать структуру и содержание учебного материала в ходе подготовки к ГИА;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систематизировать  повторение программного материала;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отработать тестовые технологии в ходе работы с контрольно-измерительными материалами через личностно-ориентированный подход;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обладать необходимыми компетенциями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(самому уметь решать все задачи ГИА);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создать банк тестовых заданий.</a:t>
            </a:r>
          </a:p>
          <a:p>
            <a:pPr marL="0" indent="0" algn="just" eaLnBrk="1" fontAlgn="auto" hangingPunct="1"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0" indent="0" eaLnBrk="1" fontAlgn="auto" hangingPunct="1"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  <p:pic>
        <p:nvPicPr>
          <p:cNvPr id="15364" name="Рисунок 3" descr="http://shkolablaga.ucoz.ru/foto/gia_1.png">
            <a:extLst>
              <a:ext uri="{FF2B5EF4-FFF2-40B4-BE49-F238E27FC236}">
                <a16:creationId xmlns="" xmlns:a16="http://schemas.microsoft.com/office/drawing/2014/main" id="{EC46FBD6-454F-4964-9300-46B42B92EC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07"/>
          <a:stretch/>
        </p:blipFill>
        <p:spPr bwMode="auto">
          <a:xfrm>
            <a:off x="71438" y="220662"/>
            <a:ext cx="2889876" cy="1733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1BFD0CD-C10C-4302-8308-71C817B89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399" y="-213526"/>
            <a:ext cx="5791200" cy="116681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sz="3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РАБОТА  УЧИТЕЛЯ С УЧАЩИМИСЯ</a:t>
            </a:r>
            <a:endParaRPr lang="ru-RU" sz="3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16387" name="Содержимое 2">
            <a:extLst>
              <a:ext uri="{FF2B5EF4-FFF2-40B4-BE49-F238E27FC236}">
                <a16:creationId xmlns="" xmlns:a16="http://schemas.microsoft.com/office/drawing/2014/main" id="{85F8A828-B108-4862-A6ED-316F264D89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2" y="1698727"/>
            <a:ext cx="8143875" cy="5214937"/>
          </a:xfrm>
        </p:spPr>
        <p:txBody>
          <a:bodyPr/>
          <a:lstStyle/>
          <a:p>
            <a:pPr algn="just"/>
            <a:r>
              <a:rPr lang="ru-RU" alt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Совершенствовать у учащихся навыки самостоятельного решения задач</a:t>
            </a:r>
          </a:p>
          <a:p>
            <a:pPr algn="just"/>
            <a:r>
              <a:rPr lang="ru-RU" alt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Развивать у учащихся логическое мышление</a:t>
            </a:r>
          </a:p>
          <a:p>
            <a:pPr algn="just"/>
            <a:r>
              <a:rPr lang="ru-RU" alt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Формировать познавательный интерес, а также умение правильно излагать свои мысли</a:t>
            </a:r>
          </a:p>
          <a:p>
            <a:pPr algn="just"/>
            <a:r>
              <a:rPr lang="ru-RU" alt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Вырабатывать у школьников умения концентрироваться и продуктивно работать в условиях экзамена</a:t>
            </a:r>
          </a:p>
          <a:p>
            <a:pPr algn="just"/>
            <a:r>
              <a:rPr lang="ru-RU" alt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Использовать ИКТ при подготовке к ГИА</a:t>
            </a:r>
          </a:p>
          <a:p>
            <a:pPr algn="just"/>
            <a:r>
              <a:rPr lang="ru-RU" alt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Разбить учащихся на три группы: высокий уровень подготовки, средний уровень подготовки, группа «риска»</a:t>
            </a:r>
          </a:p>
          <a:p>
            <a:pPr algn="just"/>
            <a:r>
              <a:rPr lang="ru-RU" alt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Проводить мониторинг качества знаний</a:t>
            </a:r>
          </a:p>
          <a:p>
            <a:pPr algn="just"/>
            <a:endParaRPr lang="ru-RU" alt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Овал 8">
            <a:extLst>
              <a:ext uri="{FF2B5EF4-FFF2-40B4-BE49-F238E27FC236}">
                <a16:creationId xmlns="" xmlns:a16="http://schemas.microsoft.com/office/drawing/2014/main" id="{BF0934F3-F115-4667-A7CC-B35A8314E902}"/>
              </a:ext>
            </a:extLst>
          </p:cNvPr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88" y="3857625"/>
            <a:ext cx="4214812" cy="2428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44387" name="Овал 2">
            <a:extLst>
              <a:ext uri="{FF2B5EF4-FFF2-40B4-BE49-F238E27FC236}">
                <a16:creationId xmlns="" xmlns:a16="http://schemas.microsoft.com/office/drawing/2014/main" id="{CFC4961E-0E45-4853-A513-91DAA66A6BF3}"/>
              </a:ext>
            </a:extLst>
          </p:cNvPr>
          <p:cNvGrpSpPr>
            <a:grpSpLocks/>
          </p:cNvGrpSpPr>
          <p:nvPr/>
        </p:nvGrpSpPr>
        <p:grpSpPr bwMode="auto">
          <a:xfrm>
            <a:off x="306109" y="171653"/>
            <a:ext cx="8572500" cy="2078038"/>
            <a:chOff x="457" y="111"/>
            <a:chExt cx="4977" cy="639"/>
          </a:xfrm>
        </p:grpSpPr>
        <p:pic>
          <p:nvPicPr>
            <p:cNvPr id="15" name="Овал 2">
              <a:hlinkClick r:id="" action="ppaction://noaction"/>
              <a:extLst>
                <a:ext uri="{FF2B5EF4-FFF2-40B4-BE49-F238E27FC236}">
                  <a16:creationId xmlns="" xmlns:a16="http://schemas.microsoft.com/office/drawing/2014/main" id="{0B1099C6-C881-474E-858A-2324CDA6DFB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57" y="111"/>
              <a:ext cx="4977" cy="57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4409" name="Text Box 3">
              <a:extLst>
                <a:ext uri="{FF2B5EF4-FFF2-40B4-BE49-F238E27FC236}">
                  <a16:creationId xmlns="" xmlns:a16="http://schemas.microsoft.com/office/drawing/2014/main" id="{67A8919E-E66D-46E3-A63D-7AC38FA7F7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13" y="240"/>
              <a:ext cx="3469" cy="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DEADA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3074" name="Rectangle 2">
            <a:extLst>
              <a:ext uri="{FF2B5EF4-FFF2-40B4-BE49-F238E27FC236}">
                <a16:creationId xmlns="" xmlns:a16="http://schemas.microsoft.com/office/drawing/2014/main" id="{7727BE95-DFA4-4D57-8DAF-4850C3F633A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-1048582" y="132041"/>
            <a:ext cx="9850839" cy="1785931"/>
          </a:xfrm>
          <a:ln>
            <a:miter lim="800000"/>
            <a:headEnd/>
            <a:tailEnd/>
          </a:ln>
          <a:extLst/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 ГРУППЫ УЧАЩИХСЯ </a:t>
            </a: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i="1" spc="5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3076" name="Text Box 4">
            <a:extLst>
              <a:ext uri="{FF2B5EF4-FFF2-40B4-BE49-F238E27FC236}">
                <a16:creationId xmlns="" xmlns:a16="http://schemas.microsoft.com/office/drawing/2014/main" id="{34435F5E-FC24-4CBA-BB89-F377806347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4650" y="5911850"/>
            <a:ext cx="184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800" b="1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077" name="Picture 5" descr="CRCTR142">
            <a:extLst>
              <a:ext uri="{FF2B5EF4-FFF2-40B4-BE49-F238E27FC236}">
                <a16:creationId xmlns="" xmlns:a16="http://schemas.microsoft.com/office/drawing/2014/main" id="{48FA2406-A690-4771-BEF3-2690676CD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38" y="2143125"/>
            <a:ext cx="1643062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 descr="CRCTR496">
            <a:extLst>
              <a:ext uri="{FF2B5EF4-FFF2-40B4-BE49-F238E27FC236}">
                <a16:creationId xmlns="" xmlns:a16="http://schemas.microsoft.com/office/drawing/2014/main" id="{1B1C0B36-E3A5-4BCA-A8A0-EEC002AE1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214313"/>
            <a:ext cx="500063" cy="1643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44392" name="Овал 4">
            <a:extLst>
              <a:ext uri="{FF2B5EF4-FFF2-40B4-BE49-F238E27FC236}">
                <a16:creationId xmlns="" xmlns:a16="http://schemas.microsoft.com/office/drawing/2014/main" id="{AA7FCC46-6CFE-4C0B-A918-42C390DD8D83}"/>
              </a:ext>
            </a:extLst>
          </p:cNvPr>
          <p:cNvGrpSpPr>
            <a:grpSpLocks/>
          </p:cNvGrpSpPr>
          <p:nvPr/>
        </p:nvGrpSpPr>
        <p:grpSpPr bwMode="auto">
          <a:xfrm>
            <a:off x="-214313" y="3571875"/>
            <a:ext cx="4572001" cy="2786063"/>
            <a:chOff x="591" y="2093"/>
            <a:chExt cx="1064" cy="787"/>
          </a:xfrm>
        </p:grpSpPr>
        <p:pic>
          <p:nvPicPr>
            <p:cNvPr id="9" name="Овал 4">
              <a:hlinkClick r:id="rId6" action="ppaction://hlinksldjump"/>
              <a:extLst>
                <a:ext uri="{FF2B5EF4-FFF2-40B4-BE49-F238E27FC236}">
                  <a16:creationId xmlns="" xmlns:a16="http://schemas.microsoft.com/office/drawing/2014/main" id="{05D449A2-BB0C-4116-8914-2FB1726D6B1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91" y="2093"/>
              <a:ext cx="1064" cy="7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4407" name="Text Box 9">
              <a:extLst>
                <a:ext uri="{FF2B5EF4-FFF2-40B4-BE49-F238E27FC236}">
                  <a16:creationId xmlns="" xmlns:a16="http://schemas.microsoft.com/office/drawing/2014/main" id="{99B1C2D2-3B59-4151-B865-05B9D1C980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5" y="2222"/>
              <a:ext cx="700" cy="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FDEADA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6D5D9FDB-4DA1-4D16-8CDF-008E653BE2DB}"/>
              </a:ext>
            </a:extLst>
          </p:cNvPr>
          <p:cNvSpPr/>
          <p:nvPr/>
        </p:nvSpPr>
        <p:spPr>
          <a:xfrm>
            <a:off x="-369620" y="4237047"/>
            <a:ext cx="4763034" cy="14465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1группа: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группа «РИСКА»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3200" b="1" i="0" u="none" strike="noStrike" kern="0" cap="none" spc="50" normalizeH="0" baseline="0" noProof="0" dirty="0">
              <a:ln w="11430"/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pic>
        <p:nvPicPr>
          <p:cNvPr id="13" name="Овал 8">
            <a:extLst>
              <a:ext uri="{FF2B5EF4-FFF2-40B4-BE49-F238E27FC236}">
                <a16:creationId xmlns="" xmlns:a16="http://schemas.microsoft.com/office/drawing/2014/main" id="{621EFBA4-0570-42AE-AC5C-D9593C22D1DC}"/>
              </a:ext>
            </a:extLst>
          </p:cNvPr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2521101"/>
            <a:ext cx="4429125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6603A1C3-05B3-4CF5-BF17-DD9CF9148D64}"/>
              </a:ext>
            </a:extLst>
          </p:cNvPr>
          <p:cNvSpPr/>
          <p:nvPr/>
        </p:nvSpPr>
        <p:spPr>
          <a:xfrm>
            <a:off x="2558892" y="2846840"/>
            <a:ext cx="4572000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50" normalizeH="0" baseline="0" noProof="0" dirty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kumimoji="0" lang="ru-RU" sz="3200" b="1" i="0" u="none" strike="noStrike" kern="1200" cap="none" spc="50" normalizeH="0" baseline="0" noProof="0" dirty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группа: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50" normalizeH="0" baseline="0" noProof="0" dirty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средний уровень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50" normalizeH="0" baseline="0" noProof="0" dirty="0">
                <a:ln w="11430"/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144396" name="Стрелка вниз 21">
            <a:extLst>
              <a:ext uri="{FF2B5EF4-FFF2-40B4-BE49-F238E27FC236}">
                <a16:creationId xmlns="" xmlns:a16="http://schemas.microsoft.com/office/drawing/2014/main" id="{4DE428E5-7BAC-4359-A29B-5D45066C5104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1500188"/>
            <a:ext cx="357188" cy="2071687"/>
            <a:chOff x="1133" y="741"/>
            <a:chExt cx="207" cy="1421"/>
          </a:xfrm>
        </p:grpSpPr>
        <p:pic>
          <p:nvPicPr>
            <p:cNvPr id="20" name="Стрелка вниз 21">
              <a:extLst>
                <a:ext uri="{FF2B5EF4-FFF2-40B4-BE49-F238E27FC236}">
                  <a16:creationId xmlns="" xmlns:a16="http://schemas.microsoft.com/office/drawing/2014/main" id="{FCCBFE21-CBCB-487E-8231-856D1EAE45A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133" y="741"/>
              <a:ext cx="207" cy="14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4405" name="Text Box 30">
              <a:extLst>
                <a:ext uri="{FF2B5EF4-FFF2-40B4-BE49-F238E27FC236}">
                  <a16:creationId xmlns="" xmlns:a16="http://schemas.microsoft.com/office/drawing/2014/main" id="{D7DE516E-793C-41DA-A6A8-1ED3845026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4" y="765"/>
              <a:ext cx="67" cy="1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4397" name="Стрелка вниз 26">
            <a:extLst>
              <a:ext uri="{FF2B5EF4-FFF2-40B4-BE49-F238E27FC236}">
                <a16:creationId xmlns="" xmlns:a16="http://schemas.microsoft.com/office/drawing/2014/main" id="{D3654D0C-20A4-4816-81C0-773CE7D9370E}"/>
              </a:ext>
            </a:extLst>
          </p:cNvPr>
          <p:cNvGrpSpPr>
            <a:grpSpLocks/>
          </p:cNvGrpSpPr>
          <p:nvPr/>
        </p:nvGrpSpPr>
        <p:grpSpPr bwMode="auto">
          <a:xfrm>
            <a:off x="4286250" y="1643063"/>
            <a:ext cx="762000" cy="1042987"/>
            <a:chOff x="2481" y="876"/>
            <a:chExt cx="480" cy="837"/>
          </a:xfrm>
        </p:grpSpPr>
        <p:pic>
          <p:nvPicPr>
            <p:cNvPr id="23" name="Стрелка вниз 26">
              <a:extLst>
                <a:ext uri="{FF2B5EF4-FFF2-40B4-BE49-F238E27FC236}">
                  <a16:creationId xmlns="" xmlns:a16="http://schemas.microsoft.com/office/drawing/2014/main" id="{26A48CE4-38EE-43DA-9850-2B4BF078D9B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481" y="876"/>
              <a:ext cx="480" cy="8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4403" name="Text Box 45">
              <a:extLst>
                <a:ext uri="{FF2B5EF4-FFF2-40B4-BE49-F238E27FC236}">
                  <a16:creationId xmlns="" xmlns:a16="http://schemas.microsoft.com/office/drawing/2014/main" id="{565DD063-45FB-4F0B-850A-035188198A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1" y="900"/>
              <a:ext cx="203" cy="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4398" name="Стрелка вниз 21">
            <a:extLst>
              <a:ext uri="{FF2B5EF4-FFF2-40B4-BE49-F238E27FC236}">
                <a16:creationId xmlns="" xmlns:a16="http://schemas.microsoft.com/office/drawing/2014/main" id="{CE865AA6-1A1D-46F1-8078-622AB4B41A95}"/>
              </a:ext>
            </a:extLst>
          </p:cNvPr>
          <p:cNvGrpSpPr>
            <a:grpSpLocks/>
          </p:cNvGrpSpPr>
          <p:nvPr/>
        </p:nvGrpSpPr>
        <p:grpSpPr bwMode="auto">
          <a:xfrm>
            <a:off x="7286625" y="1571625"/>
            <a:ext cx="357188" cy="2286000"/>
            <a:chOff x="1133" y="741"/>
            <a:chExt cx="207" cy="1421"/>
          </a:xfrm>
        </p:grpSpPr>
        <p:pic>
          <p:nvPicPr>
            <p:cNvPr id="26" name="Стрелка вниз 21">
              <a:extLst>
                <a:ext uri="{FF2B5EF4-FFF2-40B4-BE49-F238E27FC236}">
                  <a16:creationId xmlns="" xmlns:a16="http://schemas.microsoft.com/office/drawing/2014/main" id="{CA165F39-D53D-4991-92C6-F0900F78A26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133" y="741"/>
              <a:ext cx="207" cy="14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42705" name="Text Box 30">
              <a:extLst>
                <a:ext uri="{FF2B5EF4-FFF2-40B4-BE49-F238E27FC236}">
                  <a16:creationId xmlns="" xmlns:a16="http://schemas.microsoft.com/office/drawing/2014/main" id="{8769D83F-0080-4D16-A8E1-B356CE8DE0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4" y="765"/>
              <a:ext cx="67" cy="1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53A2E25D-F969-4FA8-8727-6A999804BCB4}"/>
              </a:ext>
            </a:extLst>
          </p:cNvPr>
          <p:cNvSpPr/>
          <p:nvPr/>
        </p:nvSpPr>
        <p:spPr>
          <a:xfrm>
            <a:off x="5329511" y="4345063"/>
            <a:ext cx="3472746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группа: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высокий уровень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7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>
            <a:extLst>
              <a:ext uri="{FF2B5EF4-FFF2-40B4-BE49-F238E27FC236}">
                <a16:creationId xmlns="" xmlns:a16="http://schemas.microsoft.com/office/drawing/2014/main" id="{7346BDCD-98B7-4480-9D7B-F0195C2B4A5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bevel">
            <a:avLst>
              <a:gd name="adj" fmla="val 4295"/>
            </a:avLst>
          </a:prstGeom>
          <a:noFill/>
          <a:ln w="85725" cmpd="tri">
            <a:solidFill>
              <a:srgbClr val="00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="" xmlns:a16="http://schemas.microsoft.com/office/drawing/2014/main" id="{38352AA6-BE68-4207-A503-2EC3A27AE453}"/>
              </a:ext>
            </a:extLst>
          </p:cNvPr>
          <p:cNvSpPr/>
          <p:nvPr/>
        </p:nvSpPr>
        <p:spPr>
          <a:xfrm>
            <a:off x="357158" y="1928805"/>
            <a:ext cx="3214710" cy="1500187"/>
          </a:xfrm>
          <a:prstGeom prst="roundRect">
            <a:avLst>
              <a:gd name="adj" fmla="val 0"/>
            </a:avLst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ГРУППОВЫЕ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(Учитель - обучающиеся)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nstantia" pitchFamily="18" charset="0"/>
              <a:ea typeface="+mn-ea"/>
              <a:cs typeface="Arial" charset="0"/>
            </a:endParaRPr>
          </a:p>
        </p:txBody>
      </p:sp>
      <p:sp>
        <p:nvSpPr>
          <p:cNvPr id="18" name="Скругленный прямоугольник 17">
            <a:extLst>
              <a:ext uri="{FF2B5EF4-FFF2-40B4-BE49-F238E27FC236}">
                <a16:creationId xmlns="" xmlns:a16="http://schemas.microsoft.com/office/drawing/2014/main" id="{5021D232-A5FE-4AFF-834A-7DE1A74C34D6}"/>
              </a:ext>
            </a:extLst>
          </p:cNvPr>
          <p:cNvSpPr/>
          <p:nvPr/>
        </p:nvSpPr>
        <p:spPr>
          <a:xfrm>
            <a:off x="4572000" y="2000259"/>
            <a:ext cx="4246572" cy="1428751"/>
          </a:xfrm>
          <a:prstGeom prst="round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isometricOffAxis2Left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ИНДИВИДУАЛЬНЫЕ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rPr>
              <a:t>(Ученик – ученик)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Arial" charset="0"/>
            </a:endParaRP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="" xmlns:a16="http://schemas.microsoft.com/office/drawing/2014/main" id="{A2B224D0-8AA1-4511-B343-D97D51623324}"/>
              </a:ext>
            </a:extLst>
          </p:cNvPr>
          <p:cNvSpPr/>
          <p:nvPr/>
        </p:nvSpPr>
        <p:spPr>
          <a:xfrm>
            <a:off x="2714625" y="3214688"/>
            <a:ext cx="3429000" cy="1428750"/>
          </a:xfrm>
          <a:prstGeom prst="roundRect">
            <a:avLst>
              <a:gd name="adj" fmla="val 0"/>
            </a:avLst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ИНДИВИДУАЛЬНЫЕ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(Учитель – ученик)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Arial" charset="0"/>
            </a:endParaRPr>
          </a:p>
        </p:txBody>
      </p:sp>
      <p:grpSp>
        <p:nvGrpSpPr>
          <p:cNvPr id="145414" name="Стрелка вниз 3">
            <a:extLst>
              <a:ext uri="{FF2B5EF4-FFF2-40B4-BE49-F238E27FC236}">
                <a16:creationId xmlns="" xmlns:a16="http://schemas.microsoft.com/office/drawing/2014/main" id="{C33B3EF1-EEC2-49F6-B42D-F5C43BFF00C5}"/>
              </a:ext>
            </a:extLst>
          </p:cNvPr>
          <p:cNvGrpSpPr>
            <a:grpSpLocks/>
          </p:cNvGrpSpPr>
          <p:nvPr/>
        </p:nvGrpSpPr>
        <p:grpSpPr bwMode="auto">
          <a:xfrm>
            <a:off x="3643313" y="1500188"/>
            <a:ext cx="762000" cy="1395412"/>
            <a:chOff x="1041" y="1283"/>
            <a:chExt cx="480" cy="879"/>
          </a:xfrm>
        </p:grpSpPr>
        <p:pic>
          <p:nvPicPr>
            <p:cNvPr id="20" name="Стрелка вниз 3">
              <a:extLst>
                <a:ext uri="{FF2B5EF4-FFF2-40B4-BE49-F238E27FC236}">
                  <a16:creationId xmlns="" xmlns:a16="http://schemas.microsoft.com/office/drawing/2014/main" id="{69E9E6E0-3A53-4670-B0AC-DD5E1235529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41" y="1283"/>
              <a:ext cx="480" cy="87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5424" name="Text Box 4">
              <a:extLst>
                <a:ext uri="{FF2B5EF4-FFF2-40B4-BE49-F238E27FC236}">
                  <a16:creationId xmlns="" xmlns:a16="http://schemas.microsoft.com/office/drawing/2014/main" id="{8A77A9FC-4B14-4F75-AFA7-88C5E82B21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81" y="1305"/>
              <a:ext cx="203" cy="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5415" name="Стрелка вниз 3">
            <a:extLst>
              <a:ext uri="{FF2B5EF4-FFF2-40B4-BE49-F238E27FC236}">
                <a16:creationId xmlns="" xmlns:a16="http://schemas.microsoft.com/office/drawing/2014/main" id="{2AC044C4-6F31-4C00-A2C3-3EBE6F515DCA}"/>
              </a:ext>
            </a:extLst>
          </p:cNvPr>
          <p:cNvGrpSpPr>
            <a:grpSpLocks/>
          </p:cNvGrpSpPr>
          <p:nvPr/>
        </p:nvGrpSpPr>
        <p:grpSpPr bwMode="auto">
          <a:xfrm rot="1782547">
            <a:off x="1152525" y="1096963"/>
            <a:ext cx="762000" cy="1395412"/>
            <a:chOff x="1041" y="1283"/>
            <a:chExt cx="480" cy="879"/>
          </a:xfrm>
        </p:grpSpPr>
        <p:pic>
          <p:nvPicPr>
            <p:cNvPr id="23" name="Стрелка вниз 3">
              <a:extLst>
                <a:ext uri="{FF2B5EF4-FFF2-40B4-BE49-F238E27FC236}">
                  <a16:creationId xmlns="" xmlns:a16="http://schemas.microsoft.com/office/drawing/2014/main" id="{7ABC5317-3F19-47F7-9DDC-E485901BDA0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41" y="1283"/>
              <a:ext cx="480" cy="87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5422" name="Text Box 4">
              <a:extLst>
                <a:ext uri="{FF2B5EF4-FFF2-40B4-BE49-F238E27FC236}">
                  <a16:creationId xmlns="" xmlns:a16="http://schemas.microsoft.com/office/drawing/2014/main" id="{E5CA5598-541F-4098-97CA-CFDD38BD2D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81" y="1305"/>
              <a:ext cx="203" cy="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45416" name="Стрелка вниз 3">
            <a:extLst>
              <a:ext uri="{FF2B5EF4-FFF2-40B4-BE49-F238E27FC236}">
                <a16:creationId xmlns="" xmlns:a16="http://schemas.microsoft.com/office/drawing/2014/main" id="{166E3E5E-9D13-49D1-9511-5112C3CEBF31}"/>
              </a:ext>
            </a:extLst>
          </p:cNvPr>
          <p:cNvGrpSpPr>
            <a:grpSpLocks/>
          </p:cNvGrpSpPr>
          <p:nvPr/>
        </p:nvGrpSpPr>
        <p:grpSpPr bwMode="auto">
          <a:xfrm rot="-1080593">
            <a:off x="6911975" y="1012825"/>
            <a:ext cx="762000" cy="1395413"/>
            <a:chOff x="1041" y="1283"/>
            <a:chExt cx="480" cy="879"/>
          </a:xfrm>
        </p:grpSpPr>
        <p:pic>
          <p:nvPicPr>
            <p:cNvPr id="26" name="Стрелка вниз 3">
              <a:extLst>
                <a:ext uri="{FF2B5EF4-FFF2-40B4-BE49-F238E27FC236}">
                  <a16:creationId xmlns="" xmlns:a16="http://schemas.microsoft.com/office/drawing/2014/main" id="{D34C197C-9507-4944-A677-9A81CCC7405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41" y="1283"/>
              <a:ext cx="480" cy="87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5420" name="Text Box 4">
              <a:extLst>
                <a:ext uri="{FF2B5EF4-FFF2-40B4-BE49-F238E27FC236}">
                  <a16:creationId xmlns="" xmlns:a16="http://schemas.microsoft.com/office/drawing/2014/main" id="{66B4B0EB-D0B9-47B8-9976-34802BDFFC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81" y="1305"/>
              <a:ext cx="203" cy="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5" name="Скругленный прямоугольник 14">
            <a:extLst>
              <a:ext uri="{FF2B5EF4-FFF2-40B4-BE49-F238E27FC236}">
                <a16:creationId xmlns="" xmlns:a16="http://schemas.microsoft.com/office/drawing/2014/main" id="{15EE053F-66EE-4184-B76D-16DE81378827}"/>
              </a:ext>
            </a:extLst>
          </p:cNvPr>
          <p:cNvSpPr/>
          <p:nvPr/>
        </p:nvSpPr>
        <p:spPr>
          <a:xfrm>
            <a:off x="1571655" y="500063"/>
            <a:ext cx="5643563" cy="928673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rPr>
              <a:t>КОНСУЛЬТАЦИИ</a:t>
            </a:r>
          </a:p>
        </p:txBody>
      </p:sp>
      <p:sp>
        <p:nvSpPr>
          <p:cNvPr id="28" name="Скругленный прямоугольник 27">
            <a:extLst>
              <a:ext uri="{FF2B5EF4-FFF2-40B4-BE49-F238E27FC236}">
                <a16:creationId xmlns="" xmlns:a16="http://schemas.microsoft.com/office/drawing/2014/main" id="{017EAB15-1815-4A1D-8DF4-1B9843B6EEF4}"/>
              </a:ext>
            </a:extLst>
          </p:cNvPr>
          <p:cNvSpPr/>
          <p:nvPr/>
        </p:nvSpPr>
        <p:spPr>
          <a:xfrm>
            <a:off x="785813" y="4857750"/>
            <a:ext cx="7858125" cy="1152525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Исследовательская деятельность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под руководством (Ученик – ученик)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 </a:t>
            </a:r>
          </a:p>
        </p:txBody>
      </p:sp>
    </p:spTree>
  </p:cSld>
  <p:clrMapOvr>
    <a:masterClrMapping/>
  </p:clrMapOvr>
  <p:transition spd="slow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2AFA6BA-E13A-481A-A9EC-071D998DB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077" y="0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Банк личных </a:t>
            </a:r>
            <a:b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достижений учащихся </a:t>
            </a: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="" xmlns:a16="http://schemas.microsoft.com/office/drawing/2014/main" id="{092EF8B7-D3E2-4ED9-9045-746D25927728}"/>
              </a:ext>
            </a:extLst>
          </p:cNvPr>
          <p:cNvGraphicFramePr/>
          <p:nvPr>
            <p:extLst/>
          </p:nvPr>
        </p:nvGraphicFramePr>
        <p:xfrm>
          <a:off x="557211" y="1375794"/>
          <a:ext cx="8293173" cy="5053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pull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8578C1C6-8B88-4870-95A3-8245B3297F0C}"/>
              </a:ext>
            </a:extLst>
          </p:cNvPr>
          <p:cNvSpPr/>
          <p:nvPr/>
        </p:nvSpPr>
        <p:spPr>
          <a:xfrm>
            <a:off x="0" y="378764"/>
            <a:ext cx="987803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1" u="none" strike="noStrike" kern="0" cap="all" spc="-6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j-ea"/>
                <a:cs typeface="+mj-cs"/>
              </a:rPr>
              <a:t>Средства организации по подготовке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1" u="none" strike="noStrike" kern="0" cap="all" spc="-6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j-ea"/>
                <a:cs typeface="+mj-cs"/>
              </a:rPr>
              <a:t>учащихся к </a:t>
            </a:r>
            <a:r>
              <a:rPr kumimoji="0" lang="ru-RU" sz="2400" b="0" i="1" u="none" strike="noStrike" kern="0" cap="all" spc="-6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j-ea"/>
                <a:cs typeface="+mj-cs"/>
              </a:rPr>
              <a:t>гиа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491E2A4-9402-4D52-8AD1-557DB5DFC161}"/>
              </a:ext>
            </a:extLst>
          </p:cNvPr>
          <p:cNvSpPr/>
          <p:nvPr/>
        </p:nvSpPr>
        <p:spPr>
          <a:xfrm>
            <a:off x="494950" y="1306083"/>
            <a:ext cx="7973736" cy="5127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план подготовки и самоподготовки учащегося;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методические материалы для коррекции знаний и умений (опорные схемы, справочники, образцы решений, алгоритмы); дидактические материалы;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учебные пособия;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банк задач, задания которого позволяют закреплять и усиливать устойчивые результаты по каждому типу задач ОГЭ, ВПР;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 адреса сайтов, на которых учащиеся и родители могут найти полезную информацию, как об экзамене, так и прорабатывать тренировочные работы в режиме </a:t>
            </a:r>
            <a:r>
              <a:rPr kumimoji="0" lang="ru-RU" altLang="ru-RU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on-line</a:t>
            </a:r>
            <a:r>
              <a:rPr kumimoji="0" lang="ru-RU" alt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3720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="" xmlns:a16="http://schemas.microsoft.com/office/drawing/2014/main" id="{7587C827-4DC4-40F3-BB56-4706C4CB9F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22000"/>
            </a:schemeClr>
          </a:solidFill>
          <a:ln w="76200" cmpd="tri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contourClr>
              <a:srgbClr val="00B0F0"/>
            </a:contourClr>
          </a:sp3d>
        </p:spPr>
        <p:txBody>
          <a:bodyPr wrap="none" lIns="91396" tIns="45700" rIns="91396" bIns="45700" anchor="ctr"/>
          <a:lstStyle/>
          <a:p>
            <a:pPr marL="137093" marR="0" lvl="0" indent="0" algn="l" defTabSz="91396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1" name="Rectangle 3">
            <a:extLst>
              <a:ext uri="{FF2B5EF4-FFF2-40B4-BE49-F238E27FC236}">
                <a16:creationId xmlns="" xmlns:a16="http://schemas.microsoft.com/office/drawing/2014/main" id="{5E6A88E3-8D9A-40A3-84D2-B4DA1B9B1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459" y="109875"/>
            <a:ext cx="8785225" cy="655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extrusionH="76200" contourW="12700">
            <a:extrusionClr>
              <a:srgbClr val="2020D0"/>
            </a:extrusionClr>
            <a:contourClr>
              <a:srgbClr val="2020D0"/>
            </a:contourClr>
          </a:sp3d>
          <a:extLst/>
        </p:spPr>
        <p:txBody>
          <a:bodyPr wrap="none" lIns="91396" tIns="45700" rIns="91396" bIns="45700" anchor="ctr"/>
          <a:lstStyle/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652" name="Rectangle 4">
            <a:extLst>
              <a:ext uri="{FF2B5EF4-FFF2-40B4-BE49-F238E27FC236}">
                <a16:creationId xmlns="" xmlns:a16="http://schemas.microsoft.com/office/drawing/2014/main" id="{F797C954-B133-4AB6-88E2-AB5596A76A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92" y="254369"/>
            <a:ext cx="8496300" cy="62642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contourClr>
              <a:srgbClr val="82CB39"/>
            </a:contourClr>
          </a:sp3d>
          <a:extLst/>
        </p:spPr>
        <p:txBody>
          <a:bodyPr wrap="none" lIns="91396" tIns="45700" rIns="91396" bIns="45700" anchor="ctr"/>
          <a:lstStyle/>
          <a:p>
            <a:pPr marL="0" marR="0" lvl="0" indent="0" algn="l" defTabSz="913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F7DB38-6E97-425B-9CF6-2D26B5FE3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13" y="254000"/>
            <a:ext cx="8229600" cy="1143000"/>
          </a:xfrm>
        </p:spPr>
        <p:txBody>
          <a:bodyPr>
            <a:normAutofit fontScale="90000"/>
          </a:bodyPr>
          <a:lstStyle/>
          <a:p>
            <a:pPr marL="137093" defTabSz="91396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7030A0"/>
                </a:solidFill>
                <a:latin typeface="Constantia" pitchFamily="18" charset="0"/>
                <a:ea typeface="+mn-ea"/>
                <a:cs typeface="+mn-cs"/>
              </a:rPr>
              <a:t/>
            </a:r>
            <a:br>
              <a:rPr lang="ru-RU" sz="2800" dirty="0">
                <a:solidFill>
                  <a:srgbClr val="7030A0"/>
                </a:solidFill>
                <a:latin typeface="Constantia" pitchFamily="18" charset="0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8B7A3886-7FDA-4E8B-B1B2-BB4A7B1EA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48519" y="836715"/>
            <a:ext cx="5159855" cy="2089484"/>
          </a:xfrm>
          <a:ln>
            <a:miter lim="800000"/>
            <a:headEnd/>
            <a:tailEnd/>
          </a:ln>
          <a:extLst/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endParaRPr lang="ru-RU" sz="2000" b="1" i="1" spc="50" dirty="0">
              <a:ln w="13500">
                <a:solidFill>
                  <a:srgbClr val="904086">
                    <a:alpha val="6500"/>
                  </a:srgbClr>
                </a:solidFill>
                <a:prstDash val="solid"/>
              </a:ln>
              <a:solidFill>
                <a:srgbClr val="C00000">
                  <a:alpha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ru-RU" sz="2000" b="1" i="1" spc="50" dirty="0">
                <a:ln w="13500">
                  <a:solidFill>
                    <a:srgbClr val="904086">
                      <a:alpha val="6500"/>
                    </a:srgbClr>
                  </a:solidFill>
                  <a:prstDash val="solid"/>
                </a:ln>
                <a:solidFill>
                  <a:srgbClr val="530D4E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                                                                                     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0EFA2DC-07A6-465D-8CC1-23F93E307B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6000750"/>
            <a:ext cx="8480425" cy="1071563"/>
          </a:xfrm>
        </p:spPr>
        <p:txBody>
          <a:bodyPr/>
          <a:lstStyle/>
          <a:p>
            <a:pPr>
              <a:lnSpc>
                <a:spcPct val="120000"/>
              </a:lnSpc>
              <a:buClr>
                <a:srgbClr val="000000"/>
              </a:buClr>
              <a:buSzPct val="25000"/>
              <a:buFont typeface="Calibri" pitchFamily="34" charset="0"/>
              <a:buNone/>
              <a:defRPr/>
            </a:pPr>
            <a:r>
              <a:rPr lang="ru-RU" sz="24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sym typeface="Calibri" pitchFamily="34" charset="0"/>
              </a:rPr>
              <a:t>                    </a:t>
            </a:r>
            <a:r>
              <a:rPr lang="ru-RU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sym typeface="Calibri" pitchFamily="34" charset="0"/>
              </a:rPr>
              <a:t>Урок должен быть добрым.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DA5A700A-8DF3-498E-B84D-0B803BBBB342}"/>
              </a:ext>
            </a:extLst>
          </p:cNvPr>
          <p:cNvSpPr/>
          <p:nvPr/>
        </p:nvSpPr>
        <p:spPr>
          <a:xfrm>
            <a:off x="714316" y="285728"/>
            <a:ext cx="8429684" cy="11018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91407" tIns="45705" rIns="91407" bIns="4570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07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Требования к современному уроку:</a:t>
            </a:r>
          </a:p>
          <a:p>
            <a:pPr marL="0" marR="0" lvl="0" indent="0" algn="ctr" defTabSz="91407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Oval 9" descr="25%">
            <a:extLst>
              <a:ext uri="{FF2B5EF4-FFF2-40B4-BE49-F238E27FC236}">
                <a16:creationId xmlns="" xmlns:a16="http://schemas.microsoft.com/office/drawing/2014/main" id="{53345A68-0CC5-455B-B48D-EC6E53B06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713" y="1069975"/>
            <a:ext cx="2617787" cy="1430338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Calibri" pitchFamily="34" charset="0"/>
              </a:rPr>
              <a:t>1)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  <a:sym typeface="Calibri" pitchFamily="34" charset="0"/>
              </a:rPr>
              <a:t>Хорошее начало 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  <a:sym typeface="Calibri" pitchFamily="34" charset="0"/>
              </a:rPr>
              <a:t> хорошее окончание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Calibri"/>
              <a:cs typeface="Times New Roman"/>
            </a:endParaRPr>
          </a:p>
        </p:txBody>
      </p:sp>
      <p:sp>
        <p:nvSpPr>
          <p:cNvPr id="14" name="Oval 8" descr="25%">
            <a:extLst>
              <a:ext uri="{FF2B5EF4-FFF2-40B4-BE49-F238E27FC236}">
                <a16:creationId xmlns="" xmlns:a16="http://schemas.microsoft.com/office/drawing/2014/main" id="{A4345D24-C2AE-4A21-B2FD-359157620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13" y="2982913"/>
            <a:ext cx="2520950" cy="1800225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Oval 7" descr="25%">
            <a:extLst>
              <a:ext uri="{FF2B5EF4-FFF2-40B4-BE49-F238E27FC236}">
                <a16:creationId xmlns="" xmlns:a16="http://schemas.microsoft.com/office/drawing/2014/main" id="{16AB864C-1600-42A7-8E18-C91C7B2EA6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2813" y="4737100"/>
            <a:ext cx="2655887" cy="1549400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Oval 5" descr="25%">
            <a:extLst>
              <a:ext uri="{FF2B5EF4-FFF2-40B4-BE49-F238E27FC236}">
                <a16:creationId xmlns="" xmlns:a16="http://schemas.microsoft.com/office/drawing/2014/main" id="{136C9407-A5D4-4FC3-A51D-860A5785B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0" y="4530725"/>
            <a:ext cx="2667000" cy="1684338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Line 16">
            <a:extLst>
              <a:ext uri="{FF2B5EF4-FFF2-40B4-BE49-F238E27FC236}">
                <a16:creationId xmlns="" xmlns:a16="http://schemas.microsoft.com/office/drawing/2014/main" id="{082E4F2B-8C7F-44AF-8909-267A0A0BC45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52663" y="1166813"/>
            <a:ext cx="884237" cy="185737"/>
          </a:xfrm>
          <a:prstGeom prst="line">
            <a:avLst/>
          </a:prstGeom>
          <a:noFill/>
          <a:ln w="44450">
            <a:solidFill>
              <a:schemeClr val="accent6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Line 17">
            <a:extLst>
              <a:ext uri="{FF2B5EF4-FFF2-40B4-BE49-F238E27FC236}">
                <a16:creationId xmlns="" xmlns:a16="http://schemas.microsoft.com/office/drawing/2014/main" id="{FA37054D-CA12-4201-99EA-C8195512EC4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357438" y="1196975"/>
            <a:ext cx="1008062" cy="1874838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="" xmlns:a16="http://schemas.microsoft.com/office/drawing/2014/main" id="{D83B2197-3A43-42CC-AE49-768CE2DD8B32}"/>
              </a:ext>
            </a:extLst>
          </p:cNvPr>
          <p:cNvSpPr>
            <a:spLocks noChangeShapeType="1"/>
          </p:cNvSpPr>
          <p:nvPr/>
        </p:nvSpPr>
        <p:spPr bwMode="auto">
          <a:xfrm>
            <a:off x="6159500" y="1270000"/>
            <a:ext cx="520700" cy="2159000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Line 19">
            <a:extLst>
              <a:ext uri="{FF2B5EF4-FFF2-40B4-BE49-F238E27FC236}">
                <a16:creationId xmlns="" xmlns:a16="http://schemas.microsoft.com/office/drawing/2014/main" id="{973AFAB9-2DEC-4549-AA3C-5BFB774007C2}"/>
              </a:ext>
            </a:extLst>
          </p:cNvPr>
          <p:cNvSpPr>
            <a:spLocks noChangeShapeType="1"/>
          </p:cNvSpPr>
          <p:nvPr/>
        </p:nvSpPr>
        <p:spPr bwMode="auto">
          <a:xfrm>
            <a:off x="5572125" y="785813"/>
            <a:ext cx="714375" cy="214312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Line 17">
            <a:extLst>
              <a:ext uri="{FF2B5EF4-FFF2-40B4-BE49-F238E27FC236}">
                <a16:creationId xmlns="" xmlns:a16="http://schemas.microsoft.com/office/drawing/2014/main" id="{28711023-39F6-4497-878A-AE296A3400C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048000" y="1193800"/>
            <a:ext cx="508000" cy="3111500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" name="Picture 3" descr="H:\Documents and Settings\Aida\Рабочий стол\НОвая ГРАФИКА сборник\КАРТИНКИ СБОРНИК_ школьные\flow58.gif">
            <a:extLst>
              <a:ext uri="{FF2B5EF4-FFF2-40B4-BE49-F238E27FC236}">
                <a16:creationId xmlns="" xmlns:a16="http://schemas.microsoft.com/office/drawing/2014/main" id="{CB1D279A-97FC-4EFE-AFDC-1D11A3FA58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00688"/>
            <a:ext cx="1285875" cy="1095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3" descr="H:\Documents and Settings\Aida\Рабочий стол\НОвая ГРАФИКА сборник\КАРТИНКИ СБОРНИК_ школьные\flow58.gif">
            <a:extLst>
              <a:ext uri="{FF2B5EF4-FFF2-40B4-BE49-F238E27FC236}">
                <a16:creationId xmlns="" xmlns:a16="http://schemas.microsoft.com/office/drawing/2014/main" id="{61EF9248-E1C3-4894-951F-FE2C23BCE5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9038" y="5421313"/>
            <a:ext cx="1285875" cy="1095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3" descr="H:\Documents and Settings\Aida\Рабочий стол\НОвая ГРАФИКА сборник\КАРТИНКИ СБОРНИК_ школьные\flow58.gif">
            <a:extLst>
              <a:ext uri="{FF2B5EF4-FFF2-40B4-BE49-F238E27FC236}">
                <a16:creationId xmlns="" xmlns:a16="http://schemas.microsoft.com/office/drawing/2014/main" id="{DF229912-286D-465C-BF59-25CD0DE541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2400"/>
            <a:ext cx="1214438" cy="1095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Oval 5" descr="25%">
            <a:extLst>
              <a:ext uri="{FF2B5EF4-FFF2-40B4-BE49-F238E27FC236}">
                <a16:creationId xmlns="" xmlns:a16="http://schemas.microsoft.com/office/drawing/2014/main" id="{228E96C7-3F85-479B-98B1-A9BF84E60E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6200" y="3121025"/>
            <a:ext cx="2476500" cy="2022475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Oval 5" descr="25%">
            <a:extLst>
              <a:ext uri="{FF2B5EF4-FFF2-40B4-BE49-F238E27FC236}">
                <a16:creationId xmlns="" xmlns:a16="http://schemas.microsoft.com/office/drawing/2014/main" id="{81F80D15-7DF8-4132-AA92-9844993E1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25" y="3071813"/>
            <a:ext cx="2689225" cy="1498600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8" name="Oval 5" descr="25%">
            <a:extLst>
              <a:ext uri="{FF2B5EF4-FFF2-40B4-BE49-F238E27FC236}">
                <a16:creationId xmlns="" xmlns:a16="http://schemas.microsoft.com/office/drawing/2014/main" id="{1002556F-EF6E-4AAC-AAFD-1D78A3753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7563" y="1214438"/>
            <a:ext cx="2476500" cy="1625600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Line 20">
            <a:extLst>
              <a:ext uri="{FF2B5EF4-FFF2-40B4-BE49-F238E27FC236}">
                <a16:creationId xmlns="" xmlns:a16="http://schemas.microsoft.com/office/drawing/2014/main" id="{2658EDE7-8995-489B-8779-9D436FAB7BF6}"/>
              </a:ext>
            </a:extLst>
          </p:cNvPr>
          <p:cNvSpPr>
            <a:spLocks noChangeShapeType="1"/>
          </p:cNvSpPr>
          <p:nvPr/>
        </p:nvSpPr>
        <p:spPr bwMode="auto">
          <a:xfrm>
            <a:off x="5929313" y="1071563"/>
            <a:ext cx="285750" cy="3429000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24611" name="Rectangle 3">
            <a:extLst>
              <a:ext uri="{FF2B5EF4-FFF2-40B4-BE49-F238E27FC236}">
                <a16:creationId xmlns="" xmlns:a16="http://schemas.microsoft.com/office/drawing/2014/main" id="{4192E548-67D9-4142-939E-C43E9D215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3071813"/>
            <a:ext cx="27860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  <a:sym typeface="Calibri" pitchFamily="34" charset="0"/>
              </a:rPr>
              <a:t>чётко сформулированные тема, цель, задачи урока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nstantia" pitchFamily="18" charset="0"/>
              <a:ea typeface="Calibri" pitchFamily="34" charset="0"/>
              <a:cs typeface="Arial" panose="020B0604020202020204" pitchFamily="34" charset="0"/>
            </a:endParaRPr>
          </a:p>
        </p:txBody>
      </p:sp>
      <p:sp>
        <p:nvSpPr>
          <p:cNvPr id="324612" name="Rectangle 4">
            <a:extLst>
              <a:ext uri="{FF2B5EF4-FFF2-40B4-BE49-F238E27FC236}">
                <a16:creationId xmlns="" xmlns:a16="http://schemas.microsoft.com/office/drawing/2014/main" id="{A53AF941-22D1-4657-9EC2-C1E6736818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0" y="5000625"/>
            <a:ext cx="279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  <a:sym typeface="Calibri" pitchFamily="34" charset="0"/>
              </a:rPr>
              <a:t>урок должен быть проблемным и развивающим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E46C0A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nstantia" pitchFamily="18" charset="0"/>
              <a:ea typeface="Calibri" pitchFamily="34" charset="0"/>
              <a:cs typeface="Arial" panose="020B0604020202020204" pitchFamily="34" charset="0"/>
            </a:endParaRPr>
          </a:p>
        </p:txBody>
      </p:sp>
      <p:sp>
        <p:nvSpPr>
          <p:cNvPr id="324613" name="Rectangle 5">
            <a:extLst>
              <a:ext uri="{FF2B5EF4-FFF2-40B4-BE49-F238E27FC236}">
                <a16:creationId xmlns="" xmlns:a16="http://schemas.microsoft.com/office/drawing/2014/main" id="{929B4EE6-DF67-4D08-A551-1D1441686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25" y="1214438"/>
            <a:ext cx="26098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  <a:sym typeface="Calibri" pitchFamily="34" charset="0"/>
              </a:rPr>
              <a:t>учитель активизирует деятельность учащихся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onstantia" pitchFamily="18" charset="0"/>
              <a:ea typeface="Calibri" pitchFamily="34" charset="0"/>
              <a:cs typeface="Arial" panose="020B0604020202020204" pitchFamily="34" charset="0"/>
            </a:endParaRPr>
          </a:p>
        </p:txBody>
      </p:sp>
      <p:sp>
        <p:nvSpPr>
          <p:cNvPr id="324614" name="Rectangle 6">
            <a:extLst>
              <a:ext uri="{FF2B5EF4-FFF2-40B4-BE49-F238E27FC236}">
                <a16:creationId xmlns="" xmlns:a16="http://schemas.microsoft.com/office/drawing/2014/main" id="{0A632CB9-77B4-4269-B9E4-BD2DDFE76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3250" y="3357563"/>
            <a:ext cx="3143250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5)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itchFamily="34" charset="0"/>
                <a:ea typeface="Calibri" pitchFamily="34" charset="0"/>
                <a:cs typeface="Arial" panose="020B0604020202020204" pitchFamily="34" charset="0"/>
                <a:sym typeface="Calibri" pitchFamily="34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  <a:sym typeface="Calibri" pitchFamily="34" charset="0"/>
              </a:rPr>
              <a:t>вывод делают сами учащиеся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nstantia" pitchFamily="18" charset="0"/>
              <a:ea typeface="Calibri" pitchFamily="34" charset="0"/>
              <a:cs typeface="Arial" panose="020B0604020202020204" pitchFamily="34" charset="0"/>
              <a:sym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4615" name="Rectangle 7">
            <a:extLst>
              <a:ext uri="{FF2B5EF4-FFF2-40B4-BE49-F238E27FC236}">
                <a16:creationId xmlns="" xmlns:a16="http://schemas.microsoft.com/office/drawing/2014/main" id="{EA0709A9-74BE-4CF4-96D5-F71713BA5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714875"/>
            <a:ext cx="29718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Times New Roman" pitchFamily="18" charset="0"/>
              </a:rPr>
              <a:t>6)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  <a:sym typeface="Calibri" pitchFamily="34" charset="0"/>
              </a:rPr>
              <a:t> минимум репродукции и максимум творчества и сотворчества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Constantia" pitchFamily="18" charset="0"/>
              <a:ea typeface="Calibri" pitchFamily="34" charset="0"/>
              <a:cs typeface="Arial" panose="020B0604020202020204" pitchFamily="34" charset="0"/>
            </a:endParaRPr>
          </a:p>
        </p:txBody>
      </p:sp>
      <p:sp>
        <p:nvSpPr>
          <p:cNvPr id="324616" name="Rectangle 8">
            <a:extLst>
              <a:ext uri="{FF2B5EF4-FFF2-40B4-BE49-F238E27FC236}">
                <a16:creationId xmlns="" xmlns:a16="http://schemas.microsoft.com/office/drawing/2014/main" id="{2E54C40D-D023-40BD-8042-2AE2F2DFB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1143000"/>
            <a:ext cx="2971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24617" name="Rectangle 9">
            <a:extLst>
              <a:ext uri="{FF2B5EF4-FFF2-40B4-BE49-F238E27FC236}">
                <a16:creationId xmlns="" xmlns:a16="http://schemas.microsoft.com/office/drawing/2014/main" id="{D7B1EE02-8885-48F0-833F-40D6DCAE6D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3441700"/>
            <a:ext cx="29464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8)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nstantia" pitchFamily="18" charset="0"/>
                <a:ea typeface="Calibri" pitchFamily="34" charset="0"/>
                <a:cs typeface="Arial" panose="020B0604020202020204" pitchFamily="34" charset="0"/>
                <a:sym typeface="Calibri" pitchFamily="34" charset="0"/>
              </a:rPr>
              <a:t>учёт уровня и возможностей учащихся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5" name="Line 19">
            <a:extLst>
              <a:ext uri="{FF2B5EF4-FFF2-40B4-BE49-F238E27FC236}">
                <a16:creationId xmlns="" xmlns:a16="http://schemas.microsoft.com/office/drawing/2014/main" id="{4E6B3BF3-69F7-4A74-8D82-8BE2183D3AF9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857250"/>
            <a:ext cx="571500" cy="214313"/>
          </a:xfrm>
          <a:prstGeom prst="line">
            <a:avLst/>
          </a:prstGeom>
          <a:noFill/>
          <a:ln w="44450">
            <a:solidFill>
              <a:srgbClr val="CCCCFF"/>
            </a:solidFill>
            <a:round/>
            <a:headEnd/>
            <a:tailEnd type="triangle" w="med" len="me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91396" tIns="45700" rIns="91396" bIns="45700"/>
          <a:lstStyle/>
          <a:p>
            <a:pPr marL="0" marR="0" lvl="0" indent="0" algn="l" defTabSz="9140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Oval 5" descr="25%">
            <a:extLst>
              <a:ext uri="{FF2B5EF4-FFF2-40B4-BE49-F238E27FC236}">
                <a16:creationId xmlns="" xmlns:a16="http://schemas.microsoft.com/office/drawing/2014/main" id="{62277BB6-3A84-4DFF-8E54-A5F7843AC8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188" y="1143000"/>
            <a:ext cx="2689225" cy="1428750"/>
          </a:xfrm>
          <a:prstGeom prst="ellipse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2700000" scaled="1"/>
          </a:gradFill>
          <a:ln w="9525"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99FF"/>
            </a:extrusionClr>
          </a:sp3d>
          <a:extLst/>
        </p:spPr>
        <p:txBody>
          <a:bodyPr wrap="none" lIns="91396" tIns="45700" rIns="91396" bIns="45700" anchor="ctr">
            <a:flatTx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7)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времясбережение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здоровьесбережение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strips dir="r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1" grpId="0" animBg="1"/>
      <p:bldP spid="14" grpId="0" animBg="1"/>
      <p:bldP spid="15" grpId="0" animBg="1"/>
      <p:bldP spid="17" grpId="0" animBg="1"/>
      <p:bldP spid="26" grpId="0" animBg="1"/>
      <p:bldP spid="27" grpId="0" animBg="1"/>
      <p:bldP spid="28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0462" y="109213"/>
            <a:ext cx="6329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800" b="1" dirty="0"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Требования к системе заданий для подготовки к ВПР</a:t>
            </a:r>
            <a:r>
              <a:rPr lang="ru-RU" altLang="ru-RU" sz="2800" dirty="0">
                <a:solidFill>
                  <a:srgbClr val="B5259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3335" y="830964"/>
            <a:ext cx="8332631" cy="5383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3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ru-RU" altLang="ru-RU" sz="23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задания должны быть разнообразными</a:t>
            </a:r>
            <a:r>
              <a:rPr lang="ru-RU" altLang="ru-RU" sz="2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чтобы, с одной стороны, не формировать стереотипов о том, что тот или иной планируемый результат проверяется всегда одинаково, с другой стороны, для того, чтобы научить применять знания в разных ситуациях;</a:t>
            </a:r>
            <a:endParaRPr lang="ru-RU" altLang="ru-RU" sz="23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ru-RU" altLang="ru-RU" sz="23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заданий на оценивание достижения каждого планируемого результата должно быть достаточно </a:t>
            </a:r>
            <a:r>
              <a:rPr lang="ru-RU" altLang="ru-RU" sz="2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того, чтобы сделать вывод о достижении этого планируемого результата, по 1-2 заданиям такой вывод вряд ли будет объективным;</a:t>
            </a:r>
            <a:endParaRPr lang="ru-RU" altLang="ru-RU" sz="23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defRPr/>
            </a:pPr>
            <a:r>
              <a:rPr lang="ru-RU" altLang="ru-RU" sz="2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</a:t>
            </a:r>
            <a:r>
              <a:rPr lang="ru-RU" altLang="ru-RU" sz="23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задания должны быть </a:t>
            </a:r>
            <a:r>
              <a:rPr lang="ru-RU" altLang="ru-RU" sz="23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разноуровневыми</a:t>
            </a:r>
            <a:r>
              <a:rPr lang="ru-RU" altLang="ru-RU" sz="2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часть заданий должна позволять проверить достижение планируемого результата на базовом уровне, другая часть - на повышенном уровне.</a:t>
            </a:r>
            <a:r>
              <a:rPr lang="ru-RU" altLang="ru-RU" sz="2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altLang="ru-RU" sz="2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altLang="ru-RU" sz="23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6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3639" y="652844"/>
            <a:ext cx="8487177" cy="5514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этапе</a:t>
            </a:r>
            <a:r>
              <a:rPr lang="ru-RU" altLang="ru-RU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актуализации знаний</a:t>
            </a: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умений</a:t>
            </a: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подготовка к ВПР ведётся в первую очередь в форме развития устных вычислительных навыков.</a:t>
            </a:r>
          </a:p>
          <a:p>
            <a:pPr lvl="0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Эффективные формы проведения устного счета:</a:t>
            </a:r>
            <a:endParaRPr lang="ru-RU" altLang="ru-RU" sz="27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Математические диктанты.</a:t>
            </a:r>
          </a:p>
          <a:p>
            <a:pPr lvl="0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Игры и игровые моменты.</a:t>
            </a:r>
          </a:p>
          <a:p>
            <a:pPr lvl="0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Тесты «Проверь себя сам».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Устный счет с использованием карточек.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Физкультурная минутка.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Равный счет.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Беглый счет.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7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Задачи по готовым чертежам, схемам и т.д. </a:t>
            </a:r>
          </a:p>
        </p:txBody>
      </p:sp>
    </p:spTree>
    <p:extLst>
      <p:ext uri="{BB962C8B-B14F-4D97-AF65-F5344CB8AC3E}">
        <p14:creationId xmlns:p14="http://schemas.microsoft.com/office/powerpoint/2010/main" val="23908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2123" y="204558"/>
            <a:ext cx="8384146" cy="418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defRPr/>
            </a:pPr>
            <a:r>
              <a:rPr lang="ru-RU" altLang="ru-RU" sz="2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подготовку к ВПР можно проводить на этапе </a:t>
            </a:r>
            <a:r>
              <a:rPr lang="ru-RU" altLang="ru-RU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закрепления знаний и умений</a:t>
            </a:r>
            <a:r>
              <a:rPr lang="ru-RU" altLang="ru-RU" sz="2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lvl="0" algn="just" defTabSz="914400" eaLnBrk="0" fontAlgn="base" hangingPunct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defRPr/>
            </a:pPr>
            <a:r>
              <a:rPr lang="ru-RU" altLang="ru-RU" sz="2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Практически на каждом уроке выделяется определенное количество времени на данном этапе урока на разбор задания из варианта ВПР. Причем решается не один пример данного задания, а несколько типов примеров данного задания                           (3-5 примера каждого задания). </a:t>
            </a:r>
            <a:endParaRPr lang="ru-RU" altLang="ru-RU" sz="2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61086" y="4179801"/>
            <a:ext cx="7955922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539750" algn="just" defTabSz="914400" eaLnBrk="0" fontAlgn="base" hangingPunct="0">
              <a:spcBef>
                <a:spcPct val="0"/>
              </a:spcBef>
              <a:spcAft>
                <a:spcPts val="1000"/>
              </a:spcAft>
              <a:defRPr/>
            </a:pPr>
            <a:r>
              <a:rPr lang="ru-RU" altLang="ru-RU" sz="2800" dirty="0">
                <a:solidFill>
                  <a:srgbClr val="2D2D8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Важным условием успешного достижения учащимися планируемых результатов при подготовке к ВПР является </a:t>
            </a:r>
          </a:p>
          <a:p>
            <a:pPr lvl="0" indent="539750" algn="just" defTabSz="914400" eaLnBrk="0" fontAlgn="base" hangingPunct="0">
              <a:spcBef>
                <a:spcPct val="0"/>
              </a:spcBef>
              <a:spcAft>
                <a:spcPts val="1000"/>
              </a:spcAft>
              <a:defRPr/>
            </a:pPr>
            <a:r>
              <a:rPr lang="ru-RU" altLang="ru-RU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каждого учащегося объективно оценивать себя</a:t>
            </a:r>
            <a:r>
              <a:rPr lang="ru-RU" altLang="ru-RU" sz="2800" dirty="0">
                <a:solidFill>
                  <a:srgbClr val="2D2D8A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свои результаты. </a:t>
            </a:r>
          </a:p>
        </p:txBody>
      </p:sp>
    </p:spTree>
    <p:extLst>
      <p:ext uri="{BB962C8B-B14F-4D97-AF65-F5344CB8AC3E}">
        <p14:creationId xmlns:p14="http://schemas.microsoft.com/office/powerpoint/2010/main" val="186987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8ea685b821a0a603c5ff8ff58488fa61">
            <a:extLst>
              <a:ext uri="{FF2B5EF4-FFF2-40B4-BE49-F238E27FC236}">
                <a16:creationId xmlns="" xmlns:a16="http://schemas.microsoft.com/office/drawing/2014/main" id="{C580C1FC-6372-425B-96E7-259DAC28A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143000"/>
            <a:ext cx="4648200" cy="274637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6323" name="Group 3">
            <a:extLst>
              <a:ext uri="{FF2B5EF4-FFF2-40B4-BE49-F238E27FC236}">
                <a16:creationId xmlns="" xmlns:a16="http://schemas.microsoft.com/office/drawing/2014/main" id="{2BD23DE6-5CEE-40E6-A68D-AC74A270C78E}"/>
              </a:ext>
            </a:extLst>
          </p:cNvPr>
          <p:cNvGrpSpPr>
            <a:grpSpLocks/>
          </p:cNvGrpSpPr>
          <p:nvPr/>
        </p:nvGrpSpPr>
        <p:grpSpPr bwMode="auto">
          <a:xfrm>
            <a:off x="-147067" y="-191536"/>
            <a:ext cx="8077200" cy="6981274"/>
            <a:chOff x="-192" y="-1152"/>
            <a:chExt cx="6288" cy="6247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3063" name="Freeform 4">
              <a:extLst>
                <a:ext uri="{FF2B5EF4-FFF2-40B4-BE49-F238E27FC236}">
                  <a16:creationId xmlns="" xmlns:a16="http://schemas.microsoft.com/office/drawing/2014/main" id="{6FBDAF14-4399-412F-90EA-4A641DD459CB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847" y="480"/>
              <a:ext cx="1854" cy="222"/>
            </a:xfrm>
            <a:custGeom>
              <a:avLst/>
              <a:gdLst>
                <a:gd name="T0" fmla="*/ 1854 w 601"/>
                <a:gd name="T1" fmla="*/ 179 h 72"/>
                <a:gd name="T2" fmla="*/ 1854 w 601"/>
                <a:gd name="T3" fmla="*/ 179 h 72"/>
                <a:gd name="T4" fmla="*/ 1783 w 601"/>
                <a:gd name="T5" fmla="*/ 210 h 72"/>
                <a:gd name="T6" fmla="*/ 1684 w 601"/>
                <a:gd name="T7" fmla="*/ 222 h 72"/>
                <a:gd name="T8" fmla="*/ 1564 w 601"/>
                <a:gd name="T9" fmla="*/ 222 h 72"/>
                <a:gd name="T10" fmla="*/ 1441 w 601"/>
                <a:gd name="T11" fmla="*/ 210 h 72"/>
                <a:gd name="T12" fmla="*/ 1326 w 601"/>
                <a:gd name="T13" fmla="*/ 179 h 72"/>
                <a:gd name="T14" fmla="*/ 1228 w 601"/>
                <a:gd name="T15" fmla="*/ 136 h 72"/>
                <a:gd name="T16" fmla="*/ 1175 w 601"/>
                <a:gd name="T17" fmla="*/ 74 h 72"/>
                <a:gd name="T18" fmla="*/ 1169 w 601"/>
                <a:gd name="T19" fmla="*/ 0 h 72"/>
                <a:gd name="T20" fmla="*/ 1169 w 601"/>
                <a:gd name="T21" fmla="*/ 0 h 72"/>
                <a:gd name="T22" fmla="*/ 1107 w 601"/>
                <a:gd name="T23" fmla="*/ 49 h 72"/>
                <a:gd name="T24" fmla="*/ 1021 w 601"/>
                <a:gd name="T25" fmla="*/ 105 h 72"/>
                <a:gd name="T26" fmla="*/ 913 w 601"/>
                <a:gd name="T27" fmla="*/ 148 h 72"/>
                <a:gd name="T28" fmla="*/ 802 w 601"/>
                <a:gd name="T29" fmla="*/ 179 h 72"/>
                <a:gd name="T30" fmla="*/ 694 w 601"/>
                <a:gd name="T31" fmla="*/ 197 h 72"/>
                <a:gd name="T32" fmla="*/ 608 w 601"/>
                <a:gd name="T33" fmla="*/ 191 h 72"/>
                <a:gd name="T34" fmla="*/ 549 w 601"/>
                <a:gd name="T35" fmla="*/ 167 h 72"/>
                <a:gd name="T36" fmla="*/ 537 w 601"/>
                <a:gd name="T37" fmla="*/ 105 h 72"/>
                <a:gd name="T38" fmla="*/ 537 w 601"/>
                <a:gd name="T39" fmla="*/ 105 h 72"/>
                <a:gd name="T40" fmla="*/ 494 w 601"/>
                <a:gd name="T41" fmla="*/ 154 h 72"/>
                <a:gd name="T42" fmla="*/ 426 w 601"/>
                <a:gd name="T43" fmla="*/ 191 h 72"/>
                <a:gd name="T44" fmla="*/ 355 w 601"/>
                <a:gd name="T45" fmla="*/ 216 h 72"/>
                <a:gd name="T46" fmla="*/ 268 w 601"/>
                <a:gd name="T47" fmla="*/ 222 h 72"/>
                <a:gd name="T48" fmla="*/ 182 w 601"/>
                <a:gd name="T49" fmla="*/ 222 h 72"/>
                <a:gd name="T50" fmla="*/ 105 w 601"/>
                <a:gd name="T51" fmla="*/ 197 h 72"/>
                <a:gd name="T52" fmla="*/ 43 w 601"/>
                <a:gd name="T53" fmla="*/ 167 h 72"/>
                <a:gd name="T54" fmla="*/ 0 w 601"/>
                <a:gd name="T55" fmla="*/ 111 h 7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601" h="72">
                  <a:moveTo>
                    <a:pt x="601" y="58"/>
                  </a:moveTo>
                  <a:lnTo>
                    <a:pt x="601" y="58"/>
                  </a:lnTo>
                  <a:lnTo>
                    <a:pt x="578" y="68"/>
                  </a:lnTo>
                  <a:lnTo>
                    <a:pt x="546" y="72"/>
                  </a:lnTo>
                  <a:lnTo>
                    <a:pt x="507" y="72"/>
                  </a:lnTo>
                  <a:lnTo>
                    <a:pt x="467" y="68"/>
                  </a:lnTo>
                  <a:lnTo>
                    <a:pt x="430" y="58"/>
                  </a:lnTo>
                  <a:lnTo>
                    <a:pt x="398" y="44"/>
                  </a:lnTo>
                  <a:lnTo>
                    <a:pt x="381" y="24"/>
                  </a:lnTo>
                  <a:lnTo>
                    <a:pt x="379" y="0"/>
                  </a:lnTo>
                  <a:lnTo>
                    <a:pt x="359" y="16"/>
                  </a:lnTo>
                  <a:lnTo>
                    <a:pt x="331" y="34"/>
                  </a:lnTo>
                  <a:lnTo>
                    <a:pt x="296" y="48"/>
                  </a:lnTo>
                  <a:lnTo>
                    <a:pt x="260" y="58"/>
                  </a:lnTo>
                  <a:lnTo>
                    <a:pt x="225" y="64"/>
                  </a:lnTo>
                  <a:lnTo>
                    <a:pt x="197" y="62"/>
                  </a:lnTo>
                  <a:lnTo>
                    <a:pt x="178" y="54"/>
                  </a:lnTo>
                  <a:lnTo>
                    <a:pt x="174" y="34"/>
                  </a:lnTo>
                  <a:lnTo>
                    <a:pt x="160" y="50"/>
                  </a:lnTo>
                  <a:lnTo>
                    <a:pt x="138" y="62"/>
                  </a:lnTo>
                  <a:lnTo>
                    <a:pt x="115" y="70"/>
                  </a:lnTo>
                  <a:lnTo>
                    <a:pt x="87" y="72"/>
                  </a:lnTo>
                  <a:lnTo>
                    <a:pt x="59" y="72"/>
                  </a:lnTo>
                  <a:lnTo>
                    <a:pt x="34" y="64"/>
                  </a:lnTo>
                  <a:lnTo>
                    <a:pt x="14" y="54"/>
                  </a:lnTo>
                  <a:lnTo>
                    <a:pt x="0" y="36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64" name="Freeform 5">
              <a:extLst>
                <a:ext uri="{FF2B5EF4-FFF2-40B4-BE49-F238E27FC236}">
                  <a16:creationId xmlns="" xmlns:a16="http://schemas.microsoft.com/office/drawing/2014/main" id="{D79E1E94-1586-4164-8B44-05F1710ADC02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4053" y="1254"/>
              <a:ext cx="1062" cy="1546"/>
            </a:xfrm>
            <a:custGeom>
              <a:avLst/>
              <a:gdLst>
                <a:gd name="T0" fmla="*/ 1062 w 344"/>
                <a:gd name="T1" fmla="*/ 1546 h 501"/>
                <a:gd name="T2" fmla="*/ 1062 w 344"/>
                <a:gd name="T3" fmla="*/ 1546 h 501"/>
                <a:gd name="T4" fmla="*/ 1003 w 344"/>
                <a:gd name="T5" fmla="*/ 1509 h 501"/>
                <a:gd name="T6" fmla="*/ 929 w 344"/>
                <a:gd name="T7" fmla="*/ 1435 h 501"/>
                <a:gd name="T8" fmla="*/ 855 w 344"/>
                <a:gd name="T9" fmla="*/ 1336 h 501"/>
                <a:gd name="T10" fmla="*/ 797 w 344"/>
                <a:gd name="T11" fmla="*/ 1228 h 501"/>
                <a:gd name="T12" fmla="*/ 753 w 344"/>
                <a:gd name="T13" fmla="*/ 1117 h 501"/>
                <a:gd name="T14" fmla="*/ 729 w 344"/>
                <a:gd name="T15" fmla="*/ 1012 h 501"/>
                <a:gd name="T16" fmla="*/ 747 w 344"/>
                <a:gd name="T17" fmla="*/ 932 h 501"/>
                <a:gd name="T18" fmla="*/ 803 w 344"/>
                <a:gd name="T19" fmla="*/ 883 h 501"/>
                <a:gd name="T20" fmla="*/ 803 w 344"/>
                <a:gd name="T21" fmla="*/ 883 h 501"/>
                <a:gd name="T22" fmla="*/ 729 w 344"/>
                <a:gd name="T23" fmla="*/ 864 h 501"/>
                <a:gd name="T24" fmla="*/ 633 w 344"/>
                <a:gd name="T25" fmla="*/ 827 h 501"/>
                <a:gd name="T26" fmla="*/ 534 w 344"/>
                <a:gd name="T27" fmla="*/ 765 h 501"/>
                <a:gd name="T28" fmla="*/ 441 w 344"/>
                <a:gd name="T29" fmla="*/ 694 h 501"/>
                <a:gd name="T30" fmla="*/ 364 w 344"/>
                <a:gd name="T31" fmla="*/ 614 h 501"/>
                <a:gd name="T32" fmla="*/ 315 w 344"/>
                <a:gd name="T33" fmla="*/ 540 h 501"/>
                <a:gd name="T34" fmla="*/ 303 w 344"/>
                <a:gd name="T35" fmla="*/ 472 h 501"/>
                <a:gd name="T36" fmla="*/ 340 w 344"/>
                <a:gd name="T37" fmla="*/ 429 h 501"/>
                <a:gd name="T38" fmla="*/ 340 w 344"/>
                <a:gd name="T39" fmla="*/ 429 h 501"/>
                <a:gd name="T40" fmla="*/ 278 w 344"/>
                <a:gd name="T41" fmla="*/ 423 h 501"/>
                <a:gd name="T42" fmla="*/ 213 w 344"/>
                <a:gd name="T43" fmla="*/ 392 h 501"/>
                <a:gd name="T44" fmla="*/ 145 w 344"/>
                <a:gd name="T45" fmla="*/ 343 h 501"/>
                <a:gd name="T46" fmla="*/ 83 w 344"/>
                <a:gd name="T47" fmla="*/ 275 h 501"/>
                <a:gd name="T48" fmla="*/ 34 w 344"/>
                <a:gd name="T49" fmla="*/ 210 h 501"/>
                <a:gd name="T50" fmla="*/ 6 w 344"/>
                <a:gd name="T51" fmla="*/ 136 h 501"/>
                <a:gd name="T52" fmla="*/ 0 w 344"/>
                <a:gd name="T53" fmla="*/ 62 h 501"/>
                <a:gd name="T54" fmla="*/ 19 w 344"/>
                <a:gd name="T55" fmla="*/ 0 h 50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44" h="501">
                  <a:moveTo>
                    <a:pt x="344" y="501"/>
                  </a:moveTo>
                  <a:lnTo>
                    <a:pt x="344" y="501"/>
                  </a:lnTo>
                  <a:lnTo>
                    <a:pt x="325" y="489"/>
                  </a:lnTo>
                  <a:lnTo>
                    <a:pt x="301" y="465"/>
                  </a:lnTo>
                  <a:lnTo>
                    <a:pt x="277" y="433"/>
                  </a:lnTo>
                  <a:lnTo>
                    <a:pt x="258" y="398"/>
                  </a:lnTo>
                  <a:lnTo>
                    <a:pt x="244" y="362"/>
                  </a:lnTo>
                  <a:lnTo>
                    <a:pt x="236" y="328"/>
                  </a:lnTo>
                  <a:lnTo>
                    <a:pt x="242" y="302"/>
                  </a:lnTo>
                  <a:lnTo>
                    <a:pt x="260" y="286"/>
                  </a:lnTo>
                  <a:lnTo>
                    <a:pt x="236" y="280"/>
                  </a:lnTo>
                  <a:lnTo>
                    <a:pt x="205" y="268"/>
                  </a:lnTo>
                  <a:lnTo>
                    <a:pt x="173" y="248"/>
                  </a:lnTo>
                  <a:lnTo>
                    <a:pt x="143" y="225"/>
                  </a:lnTo>
                  <a:lnTo>
                    <a:pt x="118" y="199"/>
                  </a:lnTo>
                  <a:lnTo>
                    <a:pt x="102" y="175"/>
                  </a:lnTo>
                  <a:lnTo>
                    <a:pt x="98" y="153"/>
                  </a:lnTo>
                  <a:lnTo>
                    <a:pt x="110" y="139"/>
                  </a:lnTo>
                  <a:lnTo>
                    <a:pt x="90" y="137"/>
                  </a:lnTo>
                  <a:lnTo>
                    <a:pt x="69" y="127"/>
                  </a:lnTo>
                  <a:lnTo>
                    <a:pt x="47" y="111"/>
                  </a:lnTo>
                  <a:lnTo>
                    <a:pt x="27" y="89"/>
                  </a:lnTo>
                  <a:lnTo>
                    <a:pt x="11" y="68"/>
                  </a:lnTo>
                  <a:lnTo>
                    <a:pt x="2" y="44"/>
                  </a:lnTo>
                  <a:lnTo>
                    <a:pt x="0" y="20"/>
                  </a:lnTo>
                  <a:lnTo>
                    <a:pt x="6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65" name="Freeform 6">
              <a:extLst>
                <a:ext uri="{FF2B5EF4-FFF2-40B4-BE49-F238E27FC236}">
                  <a16:creationId xmlns="" xmlns:a16="http://schemas.microsoft.com/office/drawing/2014/main" id="{6F8F2391-181D-4216-ABC5-FB8F6522DA67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554" y="-264"/>
              <a:ext cx="1142" cy="1469"/>
            </a:xfrm>
            <a:custGeom>
              <a:avLst/>
              <a:gdLst>
                <a:gd name="T0" fmla="*/ 1142 w 370"/>
                <a:gd name="T1" fmla="*/ 0 h 476"/>
                <a:gd name="T2" fmla="*/ 1142 w 370"/>
                <a:gd name="T3" fmla="*/ 0 h 476"/>
                <a:gd name="T4" fmla="*/ 1123 w 370"/>
                <a:gd name="T5" fmla="*/ 74 h 476"/>
                <a:gd name="T6" fmla="*/ 1077 w 370"/>
                <a:gd name="T7" fmla="*/ 167 h 476"/>
                <a:gd name="T8" fmla="*/ 1009 w 370"/>
                <a:gd name="T9" fmla="*/ 259 h 476"/>
                <a:gd name="T10" fmla="*/ 923 w 370"/>
                <a:gd name="T11" fmla="*/ 352 h 476"/>
                <a:gd name="T12" fmla="*/ 833 w 370"/>
                <a:gd name="T13" fmla="*/ 429 h 476"/>
                <a:gd name="T14" fmla="*/ 747 w 370"/>
                <a:gd name="T15" fmla="*/ 478 h 476"/>
                <a:gd name="T16" fmla="*/ 664 w 370"/>
                <a:gd name="T17" fmla="*/ 491 h 476"/>
                <a:gd name="T18" fmla="*/ 602 w 370"/>
                <a:gd name="T19" fmla="*/ 447 h 476"/>
                <a:gd name="T20" fmla="*/ 602 w 370"/>
                <a:gd name="T21" fmla="*/ 447 h 476"/>
                <a:gd name="T22" fmla="*/ 608 w 370"/>
                <a:gd name="T23" fmla="*/ 528 h 476"/>
                <a:gd name="T24" fmla="*/ 596 w 370"/>
                <a:gd name="T25" fmla="*/ 626 h 476"/>
                <a:gd name="T26" fmla="*/ 565 w 370"/>
                <a:gd name="T27" fmla="*/ 744 h 476"/>
                <a:gd name="T28" fmla="*/ 528 w 370"/>
                <a:gd name="T29" fmla="*/ 855 h 476"/>
                <a:gd name="T30" fmla="*/ 475 w 370"/>
                <a:gd name="T31" fmla="*/ 954 h 476"/>
                <a:gd name="T32" fmla="*/ 420 w 370"/>
                <a:gd name="T33" fmla="*/ 1025 h 476"/>
                <a:gd name="T34" fmla="*/ 364 w 370"/>
                <a:gd name="T35" fmla="*/ 1055 h 476"/>
                <a:gd name="T36" fmla="*/ 309 w 370"/>
                <a:gd name="T37" fmla="*/ 1031 h 476"/>
                <a:gd name="T38" fmla="*/ 309 w 370"/>
                <a:gd name="T39" fmla="*/ 1031 h 476"/>
                <a:gd name="T40" fmla="*/ 321 w 370"/>
                <a:gd name="T41" fmla="*/ 1092 h 476"/>
                <a:gd name="T42" fmla="*/ 315 w 370"/>
                <a:gd name="T43" fmla="*/ 1167 h 476"/>
                <a:gd name="T44" fmla="*/ 284 w 370"/>
                <a:gd name="T45" fmla="*/ 1241 h 476"/>
                <a:gd name="T46" fmla="*/ 250 w 370"/>
                <a:gd name="T47" fmla="*/ 1321 h 476"/>
                <a:gd name="T48" fmla="*/ 194 w 370"/>
                <a:gd name="T49" fmla="*/ 1389 h 476"/>
                <a:gd name="T50" fmla="*/ 133 w 370"/>
                <a:gd name="T51" fmla="*/ 1438 h 476"/>
                <a:gd name="T52" fmla="*/ 65 w 370"/>
                <a:gd name="T53" fmla="*/ 1469 h 476"/>
                <a:gd name="T54" fmla="*/ 0 w 370"/>
                <a:gd name="T55" fmla="*/ 1469 h 47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70" h="476">
                  <a:moveTo>
                    <a:pt x="370" y="0"/>
                  </a:moveTo>
                  <a:lnTo>
                    <a:pt x="370" y="0"/>
                  </a:lnTo>
                  <a:lnTo>
                    <a:pt x="364" y="24"/>
                  </a:lnTo>
                  <a:lnTo>
                    <a:pt x="349" y="54"/>
                  </a:lnTo>
                  <a:lnTo>
                    <a:pt x="327" y="84"/>
                  </a:lnTo>
                  <a:lnTo>
                    <a:pt x="299" y="114"/>
                  </a:lnTo>
                  <a:lnTo>
                    <a:pt x="270" y="139"/>
                  </a:lnTo>
                  <a:lnTo>
                    <a:pt x="242" y="155"/>
                  </a:lnTo>
                  <a:lnTo>
                    <a:pt x="215" y="159"/>
                  </a:lnTo>
                  <a:lnTo>
                    <a:pt x="195" y="145"/>
                  </a:lnTo>
                  <a:lnTo>
                    <a:pt x="197" y="171"/>
                  </a:lnTo>
                  <a:lnTo>
                    <a:pt x="193" y="203"/>
                  </a:lnTo>
                  <a:lnTo>
                    <a:pt x="183" y="241"/>
                  </a:lnTo>
                  <a:lnTo>
                    <a:pt x="171" y="277"/>
                  </a:lnTo>
                  <a:lnTo>
                    <a:pt x="154" y="309"/>
                  </a:lnTo>
                  <a:lnTo>
                    <a:pt x="136" y="332"/>
                  </a:lnTo>
                  <a:lnTo>
                    <a:pt x="118" y="342"/>
                  </a:lnTo>
                  <a:lnTo>
                    <a:pt x="100" y="334"/>
                  </a:lnTo>
                  <a:lnTo>
                    <a:pt x="104" y="354"/>
                  </a:lnTo>
                  <a:lnTo>
                    <a:pt x="102" y="378"/>
                  </a:lnTo>
                  <a:lnTo>
                    <a:pt x="92" y="402"/>
                  </a:lnTo>
                  <a:lnTo>
                    <a:pt x="81" y="428"/>
                  </a:lnTo>
                  <a:lnTo>
                    <a:pt x="63" y="450"/>
                  </a:lnTo>
                  <a:lnTo>
                    <a:pt x="43" y="466"/>
                  </a:lnTo>
                  <a:lnTo>
                    <a:pt x="21" y="476"/>
                  </a:lnTo>
                  <a:lnTo>
                    <a:pt x="0" y="476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66" name="Freeform 7">
              <a:extLst>
                <a:ext uri="{FF2B5EF4-FFF2-40B4-BE49-F238E27FC236}">
                  <a16:creationId xmlns="" xmlns:a16="http://schemas.microsoft.com/office/drawing/2014/main" id="{84229B37-E3A7-4551-9C78-D27DD8D1D2E2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-192" y="1483"/>
              <a:ext cx="2706" cy="2619"/>
            </a:xfrm>
            <a:custGeom>
              <a:avLst/>
              <a:gdLst>
                <a:gd name="T0" fmla="*/ 2493 w 877"/>
                <a:gd name="T1" fmla="*/ 0 h 849"/>
                <a:gd name="T2" fmla="*/ 2493 w 877"/>
                <a:gd name="T3" fmla="*/ 0 h 849"/>
                <a:gd name="T4" fmla="*/ 2536 w 877"/>
                <a:gd name="T5" fmla="*/ 117 h 849"/>
                <a:gd name="T6" fmla="*/ 2592 w 877"/>
                <a:gd name="T7" fmla="*/ 281 h 849"/>
                <a:gd name="T8" fmla="*/ 2647 w 877"/>
                <a:gd name="T9" fmla="*/ 509 h 849"/>
                <a:gd name="T10" fmla="*/ 2691 w 877"/>
                <a:gd name="T11" fmla="*/ 796 h 849"/>
                <a:gd name="T12" fmla="*/ 2706 w 877"/>
                <a:gd name="T13" fmla="*/ 1148 h 849"/>
                <a:gd name="T14" fmla="*/ 2691 w 877"/>
                <a:gd name="T15" fmla="*/ 1570 h 849"/>
                <a:gd name="T16" fmla="*/ 2629 w 877"/>
                <a:gd name="T17" fmla="*/ 2054 h 849"/>
                <a:gd name="T18" fmla="*/ 2505 w 877"/>
                <a:gd name="T19" fmla="*/ 2619 h 849"/>
                <a:gd name="T20" fmla="*/ 2505 w 877"/>
                <a:gd name="T21" fmla="*/ 2619 h 849"/>
                <a:gd name="T22" fmla="*/ 2493 w 877"/>
                <a:gd name="T23" fmla="*/ 2551 h 849"/>
                <a:gd name="T24" fmla="*/ 2434 w 877"/>
                <a:gd name="T25" fmla="*/ 2477 h 849"/>
                <a:gd name="T26" fmla="*/ 2336 w 877"/>
                <a:gd name="T27" fmla="*/ 2409 h 849"/>
                <a:gd name="T28" fmla="*/ 2222 w 877"/>
                <a:gd name="T29" fmla="*/ 2354 h 849"/>
                <a:gd name="T30" fmla="*/ 2080 w 877"/>
                <a:gd name="T31" fmla="*/ 2320 h 849"/>
                <a:gd name="T32" fmla="*/ 1935 w 877"/>
                <a:gd name="T33" fmla="*/ 2307 h 849"/>
                <a:gd name="T34" fmla="*/ 1796 w 877"/>
                <a:gd name="T35" fmla="*/ 2326 h 849"/>
                <a:gd name="T36" fmla="*/ 1672 w 877"/>
                <a:gd name="T37" fmla="*/ 2378 h 849"/>
                <a:gd name="T38" fmla="*/ 1672 w 877"/>
                <a:gd name="T39" fmla="*/ 2378 h 849"/>
                <a:gd name="T40" fmla="*/ 1679 w 877"/>
                <a:gd name="T41" fmla="*/ 2307 h 849"/>
                <a:gd name="T42" fmla="*/ 1651 w 877"/>
                <a:gd name="T43" fmla="*/ 2240 h 849"/>
                <a:gd name="T44" fmla="*/ 1595 w 877"/>
                <a:gd name="T45" fmla="*/ 2178 h 849"/>
                <a:gd name="T46" fmla="*/ 1509 w 877"/>
                <a:gd name="T47" fmla="*/ 2129 h 849"/>
                <a:gd name="T48" fmla="*/ 1407 w 877"/>
                <a:gd name="T49" fmla="*/ 2091 h 849"/>
                <a:gd name="T50" fmla="*/ 1290 w 877"/>
                <a:gd name="T51" fmla="*/ 2073 h 849"/>
                <a:gd name="T52" fmla="*/ 1163 w 877"/>
                <a:gd name="T53" fmla="*/ 2073 h 849"/>
                <a:gd name="T54" fmla="*/ 1040 w 877"/>
                <a:gd name="T55" fmla="*/ 2098 h 849"/>
                <a:gd name="T56" fmla="*/ 1040 w 877"/>
                <a:gd name="T57" fmla="*/ 2098 h 849"/>
                <a:gd name="T58" fmla="*/ 1031 w 877"/>
                <a:gd name="T59" fmla="*/ 2061 h 849"/>
                <a:gd name="T60" fmla="*/ 1012 w 877"/>
                <a:gd name="T61" fmla="*/ 2024 h 849"/>
                <a:gd name="T62" fmla="*/ 981 w 877"/>
                <a:gd name="T63" fmla="*/ 1987 h 849"/>
                <a:gd name="T64" fmla="*/ 944 w 877"/>
                <a:gd name="T65" fmla="*/ 1943 h 849"/>
                <a:gd name="T66" fmla="*/ 895 w 877"/>
                <a:gd name="T67" fmla="*/ 1906 h 849"/>
                <a:gd name="T68" fmla="*/ 845 w 877"/>
                <a:gd name="T69" fmla="*/ 1869 h 849"/>
                <a:gd name="T70" fmla="*/ 787 w 877"/>
                <a:gd name="T71" fmla="*/ 1832 h 849"/>
                <a:gd name="T72" fmla="*/ 713 w 877"/>
                <a:gd name="T73" fmla="*/ 1802 h 849"/>
                <a:gd name="T74" fmla="*/ 639 w 877"/>
                <a:gd name="T75" fmla="*/ 1774 h 849"/>
                <a:gd name="T76" fmla="*/ 562 w 877"/>
                <a:gd name="T77" fmla="*/ 1743 h 849"/>
                <a:gd name="T78" fmla="*/ 475 w 877"/>
                <a:gd name="T79" fmla="*/ 1718 h 849"/>
                <a:gd name="T80" fmla="*/ 392 w 877"/>
                <a:gd name="T81" fmla="*/ 1700 h 849"/>
                <a:gd name="T82" fmla="*/ 293 w 877"/>
                <a:gd name="T83" fmla="*/ 1681 h 849"/>
                <a:gd name="T84" fmla="*/ 204 w 877"/>
                <a:gd name="T85" fmla="*/ 1675 h 849"/>
                <a:gd name="T86" fmla="*/ 105 w 877"/>
                <a:gd name="T87" fmla="*/ 1669 h 849"/>
                <a:gd name="T88" fmla="*/ 0 w 877"/>
                <a:gd name="T89" fmla="*/ 1669 h 849"/>
                <a:gd name="T90" fmla="*/ 0 w 877"/>
                <a:gd name="T91" fmla="*/ 1669 h 849"/>
                <a:gd name="T92" fmla="*/ 173 w 877"/>
                <a:gd name="T93" fmla="*/ 1638 h 849"/>
                <a:gd name="T94" fmla="*/ 349 w 877"/>
                <a:gd name="T95" fmla="*/ 1583 h 849"/>
                <a:gd name="T96" fmla="*/ 543 w 877"/>
                <a:gd name="T97" fmla="*/ 1508 h 849"/>
                <a:gd name="T98" fmla="*/ 744 w 877"/>
                <a:gd name="T99" fmla="*/ 1422 h 849"/>
                <a:gd name="T100" fmla="*/ 944 w 877"/>
                <a:gd name="T101" fmla="*/ 1323 h 849"/>
                <a:gd name="T102" fmla="*/ 1151 w 877"/>
                <a:gd name="T103" fmla="*/ 1215 h 849"/>
                <a:gd name="T104" fmla="*/ 1351 w 877"/>
                <a:gd name="T105" fmla="*/ 1092 h 849"/>
                <a:gd name="T106" fmla="*/ 1546 w 877"/>
                <a:gd name="T107" fmla="*/ 962 h 849"/>
                <a:gd name="T108" fmla="*/ 1734 w 877"/>
                <a:gd name="T109" fmla="*/ 833 h 849"/>
                <a:gd name="T110" fmla="*/ 1904 w 877"/>
                <a:gd name="T111" fmla="*/ 697 h 849"/>
                <a:gd name="T112" fmla="*/ 2064 w 877"/>
                <a:gd name="T113" fmla="*/ 571 h 849"/>
                <a:gd name="T114" fmla="*/ 2203 w 877"/>
                <a:gd name="T115" fmla="*/ 441 h 849"/>
                <a:gd name="T116" fmla="*/ 2317 w 877"/>
                <a:gd name="T117" fmla="*/ 318 h 849"/>
                <a:gd name="T118" fmla="*/ 2410 w 877"/>
                <a:gd name="T119" fmla="*/ 201 h 849"/>
                <a:gd name="T120" fmla="*/ 2465 w 877"/>
                <a:gd name="T121" fmla="*/ 93 h 849"/>
                <a:gd name="T122" fmla="*/ 2493 w 877"/>
                <a:gd name="T123" fmla="*/ 0 h 84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77" h="849">
                  <a:moveTo>
                    <a:pt x="808" y="0"/>
                  </a:moveTo>
                  <a:lnTo>
                    <a:pt x="808" y="0"/>
                  </a:lnTo>
                  <a:lnTo>
                    <a:pt x="822" y="38"/>
                  </a:lnTo>
                  <a:lnTo>
                    <a:pt x="840" y="91"/>
                  </a:lnTo>
                  <a:lnTo>
                    <a:pt x="858" y="165"/>
                  </a:lnTo>
                  <a:lnTo>
                    <a:pt x="872" y="258"/>
                  </a:lnTo>
                  <a:lnTo>
                    <a:pt x="877" y="372"/>
                  </a:lnTo>
                  <a:lnTo>
                    <a:pt x="872" y="509"/>
                  </a:lnTo>
                  <a:lnTo>
                    <a:pt x="852" y="666"/>
                  </a:lnTo>
                  <a:lnTo>
                    <a:pt x="812" y="849"/>
                  </a:lnTo>
                  <a:lnTo>
                    <a:pt x="808" y="827"/>
                  </a:lnTo>
                  <a:lnTo>
                    <a:pt x="789" y="803"/>
                  </a:lnTo>
                  <a:lnTo>
                    <a:pt x="757" y="781"/>
                  </a:lnTo>
                  <a:lnTo>
                    <a:pt x="720" y="763"/>
                  </a:lnTo>
                  <a:lnTo>
                    <a:pt x="674" y="752"/>
                  </a:lnTo>
                  <a:lnTo>
                    <a:pt x="627" y="748"/>
                  </a:lnTo>
                  <a:lnTo>
                    <a:pt x="582" y="754"/>
                  </a:lnTo>
                  <a:lnTo>
                    <a:pt x="542" y="771"/>
                  </a:lnTo>
                  <a:lnTo>
                    <a:pt x="544" y="748"/>
                  </a:lnTo>
                  <a:lnTo>
                    <a:pt x="535" y="726"/>
                  </a:lnTo>
                  <a:lnTo>
                    <a:pt x="517" y="706"/>
                  </a:lnTo>
                  <a:lnTo>
                    <a:pt x="489" y="690"/>
                  </a:lnTo>
                  <a:lnTo>
                    <a:pt x="456" y="678"/>
                  </a:lnTo>
                  <a:lnTo>
                    <a:pt x="418" y="672"/>
                  </a:lnTo>
                  <a:lnTo>
                    <a:pt x="377" y="672"/>
                  </a:lnTo>
                  <a:lnTo>
                    <a:pt x="337" y="680"/>
                  </a:lnTo>
                  <a:lnTo>
                    <a:pt x="334" y="668"/>
                  </a:lnTo>
                  <a:lnTo>
                    <a:pt x="328" y="656"/>
                  </a:lnTo>
                  <a:lnTo>
                    <a:pt x="318" y="644"/>
                  </a:lnTo>
                  <a:lnTo>
                    <a:pt x="306" y="630"/>
                  </a:lnTo>
                  <a:lnTo>
                    <a:pt x="290" y="618"/>
                  </a:lnTo>
                  <a:lnTo>
                    <a:pt x="274" y="606"/>
                  </a:lnTo>
                  <a:lnTo>
                    <a:pt x="255" y="594"/>
                  </a:lnTo>
                  <a:lnTo>
                    <a:pt x="231" y="584"/>
                  </a:lnTo>
                  <a:lnTo>
                    <a:pt x="207" y="575"/>
                  </a:lnTo>
                  <a:lnTo>
                    <a:pt x="182" y="565"/>
                  </a:lnTo>
                  <a:lnTo>
                    <a:pt x="154" y="557"/>
                  </a:lnTo>
                  <a:lnTo>
                    <a:pt x="127" y="551"/>
                  </a:lnTo>
                  <a:lnTo>
                    <a:pt x="95" y="545"/>
                  </a:lnTo>
                  <a:lnTo>
                    <a:pt x="66" y="543"/>
                  </a:lnTo>
                  <a:lnTo>
                    <a:pt x="34" y="541"/>
                  </a:lnTo>
                  <a:lnTo>
                    <a:pt x="0" y="541"/>
                  </a:lnTo>
                  <a:lnTo>
                    <a:pt x="56" y="531"/>
                  </a:lnTo>
                  <a:lnTo>
                    <a:pt x="113" y="513"/>
                  </a:lnTo>
                  <a:lnTo>
                    <a:pt x="176" y="489"/>
                  </a:lnTo>
                  <a:lnTo>
                    <a:pt x="241" y="461"/>
                  </a:lnTo>
                  <a:lnTo>
                    <a:pt x="306" y="429"/>
                  </a:lnTo>
                  <a:lnTo>
                    <a:pt x="373" y="394"/>
                  </a:lnTo>
                  <a:lnTo>
                    <a:pt x="438" y="354"/>
                  </a:lnTo>
                  <a:lnTo>
                    <a:pt x="501" y="312"/>
                  </a:lnTo>
                  <a:lnTo>
                    <a:pt x="562" y="270"/>
                  </a:lnTo>
                  <a:lnTo>
                    <a:pt x="617" y="226"/>
                  </a:lnTo>
                  <a:lnTo>
                    <a:pt x="669" y="185"/>
                  </a:lnTo>
                  <a:lnTo>
                    <a:pt x="714" y="143"/>
                  </a:lnTo>
                  <a:lnTo>
                    <a:pt x="751" y="103"/>
                  </a:lnTo>
                  <a:lnTo>
                    <a:pt x="781" y="65"/>
                  </a:lnTo>
                  <a:lnTo>
                    <a:pt x="799" y="30"/>
                  </a:lnTo>
                  <a:lnTo>
                    <a:pt x="808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67" name="Freeform 8">
              <a:extLst>
                <a:ext uri="{FF2B5EF4-FFF2-40B4-BE49-F238E27FC236}">
                  <a16:creationId xmlns="" xmlns:a16="http://schemas.microsoft.com/office/drawing/2014/main" id="{A54E9999-765B-491E-BC37-4D1D043374EC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857" y="1692"/>
              <a:ext cx="1472" cy="2379"/>
            </a:xfrm>
            <a:custGeom>
              <a:avLst/>
              <a:gdLst>
                <a:gd name="T0" fmla="*/ 0 w 477"/>
                <a:gd name="T1" fmla="*/ 2098 h 771"/>
                <a:gd name="T2" fmla="*/ 0 w 477"/>
                <a:gd name="T3" fmla="*/ 2098 h 771"/>
                <a:gd name="T4" fmla="*/ 136 w 477"/>
                <a:gd name="T5" fmla="*/ 2006 h 771"/>
                <a:gd name="T6" fmla="*/ 262 w 477"/>
                <a:gd name="T7" fmla="*/ 1895 h 771"/>
                <a:gd name="T8" fmla="*/ 398 w 477"/>
                <a:gd name="T9" fmla="*/ 1780 h 771"/>
                <a:gd name="T10" fmla="*/ 525 w 477"/>
                <a:gd name="T11" fmla="*/ 1657 h 771"/>
                <a:gd name="T12" fmla="*/ 645 w 477"/>
                <a:gd name="T13" fmla="*/ 1521 h 771"/>
                <a:gd name="T14" fmla="*/ 762 w 477"/>
                <a:gd name="T15" fmla="*/ 1379 h 771"/>
                <a:gd name="T16" fmla="*/ 876 w 477"/>
                <a:gd name="T17" fmla="*/ 1234 h 771"/>
                <a:gd name="T18" fmla="*/ 981 w 477"/>
                <a:gd name="T19" fmla="*/ 1086 h 771"/>
                <a:gd name="T20" fmla="*/ 1077 w 477"/>
                <a:gd name="T21" fmla="*/ 938 h 771"/>
                <a:gd name="T22" fmla="*/ 1170 w 477"/>
                <a:gd name="T23" fmla="*/ 790 h 771"/>
                <a:gd name="T24" fmla="*/ 1247 w 477"/>
                <a:gd name="T25" fmla="*/ 645 h 771"/>
                <a:gd name="T26" fmla="*/ 1315 w 477"/>
                <a:gd name="T27" fmla="*/ 503 h 771"/>
                <a:gd name="T28" fmla="*/ 1370 w 477"/>
                <a:gd name="T29" fmla="*/ 367 h 771"/>
                <a:gd name="T30" fmla="*/ 1413 w 477"/>
                <a:gd name="T31" fmla="*/ 231 h 771"/>
                <a:gd name="T32" fmla="*/ 1444 w 477"/>
                <a:gd name="T33" fmla="*/ 111 h 771"/>
                <a:gd name="T34" fmla="*/ 1453 w 477"/>
                <a:gd name="T35" fmla="*/ 0 h 771"/>
                <a:gd name="T36" fmla="*/ 1453 w 477"/>
                <a:gd name="T37" fmla="*/ 0 h 771"/>
                <a:gd name="T38" fmla="*/ 1472 w 477"/>
                <a:gd name="T39" fmla="*/ 182 h 771"/>
                <a:gd name="T40" fmla="*/ 1466 w 477"/>
                <a:gd name="T41" fmla="*/ 447 h 771"/>
                <a:gd name="T42" fmla="*/ 1432 w 477"/>
                <a:gd name="T43" fmla="*/ 771 h 771"/>
                <a:gd name="T44" fmla="*/ 1358 w 477"/>
                <a:gd name="T45" fmla="*/ 1129 h 771"/>
                <a:gd name="T46" fmla="*/ 1247 w 477"/>
                <a:gd name="T47" fmla="*/ 1490 h 771"/>
                <a:gd name="T48" fmla="*/ 1096 w 477"/>
                <a:gd name="T49" fmla="*/ 1839 h 771"/>
                <a:gd name="T50" fmla="*/ 889 w 477"/>
                <a:gd name="T51" fmla="*/ 2141 h 771"/>
                <a:gd name="T52" fmla="*/ 633 w 477"/>
                <a:gd name="T53" fmla="*/ 2379 h 77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477" h="771">
                  <a:moveTo>
                    <a:pt x="0" y="680"/>
                  </a:moveTo>
                  <a:lnTo>
                    <a:pt x="0" y="680"/>
                  </a:lnTo>
                  <a:lnTo>
                    <a:pt x="44" y="650"/>
                  </a:lnTo>
                  <a:lnTo>
                    <a:pt x="85" y="614"/>
                  </a:lnTo>
                  <a:lnTo>
                    <a:pt x="129" y="577"/>
                  </a:lnTo>
                  <a:lnTo>
                    <a:pt x="170" y="537"/>
                  </a:lnTo>
                  <a:lnTo>
                    <a:pt x="209" y="493"/>
                  </a:lnTo>
                  <a:lnTo>
                    <a:pt x="247" y="447"/>
                  </a:lnTo>
                  <a:lnTo>
                    <a:pt x="284" y="400"/>
                  </a:lnTo>
                  <a:lnTo>
                    <a:pt x="318" y="352"/>
                  </a:lnTo>
                  <a:lnTo>
                    <a:pt x="349" y="304"/>
                  </a:lnTo>
                  <a:lnTo>
                    <a:pt x="379" y="256"/>
                  </a:lnTo>
                  <a:lnTo>
                    <a:pt x="404" y="209"/>
                  </a:lnTo>
                  <a:lnTo>
                    <a:pt x="426" y="163"/>
                  </a:lnTo>
                  <a:lnTo>
                    <a:pt x="444" y="119"/>
                  </a:lnTo>
                  <a:lnTo>
                    <a:pt x="458" y="75"/>
                  </a:lnTo>
                  <a:lnTo>
                    <a:pt x="468" y="36"/>
                  </a:lnTo>
                  <a:lnTo>
                    <a:pt x="471" y="0"/>
                  </a:lnTo>
                  <a:lnTo>
                    <a:pt x="477" y="59"/>
                  </a:lnTo>
                  <a:lnTo>
                    <a:pt x="475" y="145"/>
                  </a:lnTo>
                  <a:lnTo>
                    <a:pt x="464" y="250"/>
                  </a:lnTo>
                  <a:lnTo>
                    <a:pt x="440" y="366"/>
                  </a:lnTo>
                  <a:lnTo>
                    <a:pt x="404" y="483"/>
                  </a:lnTo>
                  <a:lnTo>
                    <a:pt x="355" y="596"/>
                  </a:lnTo>
                  <a:lnTo>
                    <a:pt x="288" y="694"/>
                  </a:lnTo>
                  <a:lnTo>
                    <a:pt x="205" y="771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68" name="Freeform 9">
              <a:extLst>
                <a:ext uri="{FF2B5EF4-FFF2-40B4-BE49-F238E27FC236}">
                  <a16:creationId xmlns="" xmlns:a16="http://schemas.microsoft.com/office/drawing/2014/main" id="{424F28FF-9282-4C2A-83B0-A842189DC721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502" y="2966"/>
              <a:ext cx="1734" cy="670"/>
            </a:xfrm>
            <a:custGeom>
              <a:avLst/>
              <a:gdLst>
                <a:gd name="T0" fmla="*/ 0 w 562"/>
                <a:gd name="T1" fmla="*/ 6 h 217"/>
                <a:gd name="T2" fmla="*/ 0 w 562"/>
                <a:gd name="T3" fmla="*/ 6 h 217"/>
                <a:gd name="T4" fmla="*/ 74 w 562"/>
                <a:gd name="T5" fmla="*/ 0 h 217"/>
                <a:gd name="T6" fmla="*/ 176 w 562"/>
                <a:gd name="T7" fmla="*/ 19 h 217"/>
                <a:gd name="T8" fmla="*/ 287 w 562"/>
                <a:gd name="T9" fmla="*/ 62 h 217"/>
                <a:gd name="T10" fmla="*/ 401 w 562"/>
                <a:gd name="T11" fmla="*/ 111 h 217"/>
                <a:gd name="T12" fmla="*/ 500 w 562"/>
                <a:gd name="T13" fmla="*/ 179 h 217"/>
                <a:gd name="T14" fmla="*/ 571 w 562"/>
                <a:gd name="T15" fmla="*/ 253 h 217"/>
                <a:gd name="T16" fmla="*/ 608 w 562"/>
                <a:gd name="T17" fmla="*/ 327 h 217"/>
                <a:gd name="T18" fmla="*/ 589 w 562"/>
                <a:gd name="T19" fmla="*/ 401 h 217"/>
                <a:gd name="T20" fmla="*/ 589 w 562"/>
                <a:gd name="T21" fmla="*/ 401 h 217"/>
                <a:gd name="T22" fmla="*/ 663 w 562"/>
                <a:gd name="T23" fmla="*/ 371 h 217"/>
                <a:gd name="T24" fmla="*/ 759 w 562"/>
                <a:gd name="T25" fmla="*/ 352 h 217"/>
                <a:gd name="T26" fmla="*/ 876 w 562"/>
                <a:gd name="T27" fmla="*/ 346 h 217"/>
                <a:gd name="T28" fmla="*/ 997 w 562"/>
                <a:gd name="T29" fmla="*/ 352 h 217"/>
                <a:gd name="T30" fmla="*/ 1101 w 562"/>
                <a:gd name="T31" fmla="*/ 371 h 217"/>
                <a:gd name="T32" fmla="*/ 1185 w 562"/>
                <a:gd name="T33" fmla="*/ 401 h 217"/>
                <a:gd name="T34" fmla="*/ 1228 w 562"/>
                <a:gd name="T35" fmla="*/ 445 h 217"/>
                <a:gd name="T36" fmla="*/ 1222 w 562"/>
                <a:gd name="T37" fmla="*/ 503 h 217"/>
                <a:gd name="T38" fmla="*/ 1222 w 562"/>
                <a:gd name="T39" fmla="*/ 503 h 217"/>
                <a:gd name="T40" fmla="*/ 1277 w 562"/>
                <a:gd name="T41" fmla="*/ 472 h 217"/>
                <a:gd name="T42" fmla="*/ 1351 w 562"/>
                <a:gd name="T43" fmla="*/ 463 h 217"/>
                <a:gd name="T44" fmla="*/ 1435 w 562"/>
                <a:gd name="T45" fmla="*/ 463 h 217"/>
                <a:gd name="T46" fmla="*/ 1521 w 562"/>
                <a:gd name="T47" fmla="*/ 479 h 217"/>
                <a:gd name="T48" fmla="*/ 1598 w 562"/>
                <a:gd name="T49" fmla="*/ 509 h 217"/>
                <a:gd name="T50" fmla="*/ 1666 w 562"/>
                <a:gd name="T51" fmla="*/ 553 h 217"/>
                <a:gd name="T52" fmla="*/ 1715 w 562"/>
                <a:gd name="T53" fmla="*/ 608 h 217"/>
                <a:gd name="T54" fmla="*/ 1734 w 562"/>
                <a:gd name="T55" fmla="*/ 670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562" h="217">
                  <a:moveTo>
                    <a:pt x="0" y="2"/>
                  </a:moveTo>
                  <a:lnTo>
                    <a:pt x="0" y="2"/>
                  </a:lnTo>
                  <a:lnTo>
                    <a:pt x="24" y="0"/>
                  </a:lnTo>
                  <a:lnTo>
                    <a:pt x="57" y="6"/>
                  </a:lnTo>
                  <a:lnTo>
                    <a:pt x="93" y="20"/>
                  </a:lnTo>
                  <a:lnTo>
                    <a:pt x="130" y="36"/>
                  </a:lnTo>
                  <a:lnTo>
                    <a:pt x="162" y="58"/>
                  </a:lnTo>
                  <a:lnTo>
                    <a:pt x="185" y="82"/>
                  </a:lnTo>
                  <a:lnTo>
                    <a:pt x="197" y="106"/>
                  </a:lnTo>
                  <a:lnTo>
                    <a:pt x="191" y="130"/>
                  </a:lnTo>
                  <a:lnTo>
                    <a:pt x="215" y="120"/>
                  </a:lnTo>
                  <a:lnTo>
                    <a:pt x="246" y="114"/>
                  </a:lnTo>
                  <a:lnTo>
                    <a:pt x="284" y="112"/>
                  </a:lnTo>
                  <a:lnTo>
                    <a:pt x="323" y="114"/>
                  </a:lnTo>
                  <a:lnTo>
                    <a:pt x="357" y="120"/>
                  </a:lnTo>
                  <a:lnTo>
                    <a:pt x="384" y="130"/>
                  </a:lnTo>
                  <a:lnTo>
                    <a:pt x="398" y="144"/>
                  </a:lnTo>
                  <a:lnTo>
                    <a:pt x="396" y="163"/>
                  </a:lnTo>
                  <a:lnTo>
                    <a:pt x="414" y="153"/>
                  </a:lnTo>
                  <a:lnTo>
                    <a:pt x="438" y="150"/>
                  </a:lnTo>
                  <a:lnTo>
                    <a:pt x="465" y="150"/>
                  </a:lnTo>
                  <a:lnTo>
                    <a:pt x="493" y="155"/>
                  </a:lnTo>
                  <a:lnTo>
                    <a:pt x="518" y="165"/>
                  </a:lnTo>
                  <a:lnTo>
                    <a:pt x="540" y="179"/>
                  </a:lnTo>
                  <a:lnTo>
                    <a:pt x="556" y="197"/>
                  </a:lnTo>
                  <a:lnTo>
                    <a:pt x="562" y="217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69" name="Freeform 10">
              <a:extLst>
                <a:ext uri="{FF2B5EF4-FFF2-40B4-BE49-F238E27FC236}">
                  <a16:creationId xmlns="" xmlns:a16="http://schemas.microsoft.com/office/drawing/2014/main" id="{AF56453F-0A3B-426E-BFDA-37FD2FDDE664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116" y="-1152"/>
              <a:ext cx="2481" cy="2903"/>
            </a:xfrm>
            <a:custGeom>
              <a:avLst/>
              <a:gdLst>
                <a:gd name="T0" fmla="*/ 0 w 804"/>
                <a:gd name="T1" fmla="*/ 2135 h 941"/>
                <a:gd name="T2" fmla="*/ 0 w 804"/>
                <a:gd name="T3" fmla="*/ 2135 h 941"/>
                <a:gd name="T4" fmla="*/ 68 w 804"/>
                <a:gd name="T5" fmla="*/ 2141 h 941"/>
                <a:gd name="T6" fmla="*/ 154 w 804"/>
                <a:gd name="T7" fmla="*/ 2104 h 941"/>
                <a:gd name="T8" fmla="*/ 244 w 804"/>
                <a:gd name="T9" fmla="*/ 2030 h 941"/>
                <a:gd name="T10" fmla="*/ 336 w 804"/>
                <a:gd name="T11" fmla="*/ 1934 h 941"/>
                <a:gd name="T12" fmla="*/ 407 w 804"/>
                <a:gd name="T13" fmla="*/ 1811 h 941"/>
                <a:gd name="T14" fmla="*/ 463 w 804"/>
                <a:gd name="T15" fmla="*/ 1675 h 941"/>
                <a:gd name="T16" fmla="*/ 488 w 804"/>
                <a:gd name="T17" fmla="*/ 1533 h 941"/>
                <a:gd name="T18" fmla="*/ 469 w 804"/>
                <a:gd name="T19" fmla="*/ 1398 h 941"/>
                <a:gd name="T20" fmla="*/ 469 w 804"/>
                <a:gd name="T21" fmla="*/ 1398 h 941"/>
                <a:gd name="T22" fmla="*/ 537 w 804"/>
                <a:gd name="T23" fmla="*/ 1428 h 941"/>
                <a:gd name="T24" fmla="*/ 614 w 804"/>
                <a:gd name="T25" fmla="*/ 1416 h 941"/>
                <a:gd name="T26" fmla="*/ 688 w 804"/>
                <a:gd name="T27" fmla="*/ 1382 h 941"/>
                <a:gd name="T28" fmla="*/ 762 w 804"/>
                <a:gd name="T29" fmla="*/ 1314 h 941"/>
                <a:gd name="T30" fmla="*/ 827 w 804"/>
                <a:gd name="T31" fmla="*/ 1228 h 941"/>
                <a:gd name="T32" fmla="*/ 883 w 804"/>
                <a:gd name="T33" fmla="*/ 1117 h 941"/>
                <a:gd name="T34" fmla="*/ 920 w 804"/>
                <a:gd name="T35" fmla="*/ 1000 h 941"/>
                <a:gd name="T36" fmla="*/ 932 w 804"/>
                <a:gd name="T37" fmla="*/ 870 h 941"/>
                <a:gd name="T38" fmla="*/ 932 w 804"/>
                <a:gd name="T39" fmla="*/ 870 h 941"/>
                <a:gd name="T40" fmla="*/ 1012 w 804"/>
                <a:gd name="T41" fmla="*/ 864 h 941"/>
                <a:gd name="T42" fmla="*/ 1102 w 804"/>
                <a:gd name="T43" fmla="*/ 830 h 941"/>
                <a:gd name="T44" fmla="*/ 1207 w 804"/>
                <a:gd name="T45" fmla="*/ 756 h 941"/>
                <a:gd name="T46" fmla="*/ 1308 w 804"/>
                <a:gd name="T47" fmla="*/ 651 h 941"/>
                <a:gd name="T48" fmla="*/ 1407 w 804"/>
                <a:gd name="T49" fmla="*/ 521 h 941"/>
                <a:gd name="T50" fmla="*/ 1497 w 804"/>
                <a:gd name="T51" fmla="*/ 367 h 941"/>
                <a:gd name="T52" fmla="*/ 1583 w 804"/>
                <a:gd name="T53" fmla="*/ 191 h 941"/>
                <a:gd name="T54" fmla="*/ 1645 w 804"/>
                <a:gd name="T55" fmla="*/ 0 h 941"/>
                <a:gd name="T56" fmla="*/ 1645 w 804"/>
                <a:gd name="T57" fmla="*/ 0 h 941"/>
                <a:gd name="T58" fmla="*/ 1626 w 804"/>
                <a:gd name="T59" fmla="*/ 173 h 941"/>
                <a:gd name="T60" fmla="*/ 1620 w 804"/>
                <a:gd name="T61" fmla="*/ 361 h 941"/>
                <a:gd name="T62" fmla="*/ 1632 w 804"/>
                <a:gd name="T63" fmla="*/ 571 h 941"/>
                <a:gd name="T64" fmla="*/ 1654 w 804"/>
                <a:gd name="T65" fmla="*/ 787 h 941"/>
                <a:gd name="T66" fmla="*/ 1691 w 804"/>
                <a:gd name="T67" fmla="*/ 1012 h 941"/>
                <a:gd name="T68" fmla="*/ 1734 w 804"/>
                <a:gd name="T69" fmla="*/ 1246 h 941"/>
                <a:gd name="T70" fmla="*/ 1790 w 804"/>
                <a:gd name="T71" fmla="*/ 1472 h 941"/>
                <a:gd name="T72" fmla="*/ 1855 w 804"/>
                <a:gd name="T73" fmla="*/ 1700 h 941"/>
                <a:gd name="T74" fmla="*/ 1922 w 804"/>
                <a:gd name="T75" fmla="*/ 1922 h 941"/>
                <a:gd name="T76" fmla="*/ 1997 w 804"/>
                <a:gd name="T77" fmla="*/ 2122 h 941"/>
                <a:gd name="T78" fmla="*/ 2074 w 804"/>
                <a:gd name="T79" fmla="*/ 2320 h 941"/>
                <a:gd name="T80" fmla="*/ 2154 w 804"/>
                <a:gd name="T81" fmla="*/ 2490 h 941"/>
                <a:gd name="T82" fmla="*/ 2240 w 804"/>
                <a:gd name="T83" fmla="*/ 2638 h 941"/>
                <a:gd name="T84" fmla="*/ 2317 w 804"/>
                <a:gd name="T85" fmla="*/ 2755 h 941"/>
                <a:gd name="T86" fmla="*/ 2404 w 804"/>
                <a:gd name="T87" fmla="*/ 2847 h 941"/>
                <a:gd name="T88" fmla="*/ 2481 w 804"/>
                <a:gd name="T89" fmla="*/ 2903 h 94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804" h="941">
                  <a:moveTo>
                    <a:pt x="0" y="692"/>
                  </a:moveTo>
                  <a:lnTo>
                    <a:pt x="0" y="692"/>
                  </a:lnTo>
                  <a:lnTo>
                    <a:pt x="22" y="694"/>
                  </a:lnTo>
                  <a:lnTo>
                    <a:pt x="50" y="682"/>
                  </a:lnTo>
                  <a:lnTo>
                    <a:pt x="79" y="658"/>
                  </a:lnTo>
                  <a:lnTo>
                    <a:pt x="109" y="627"/>
                  </a:lnTo>
                  <a:lnTo>
                    <a:pt x="132" y="587"/>
                  </a:lnTo>
                  <a:lnTo>
                    <a:pt x="150" y="543"/>
                  </a:lnTo>
                  <a:lnTo>
                    <a:pt x="158" y="497"/>
                  </a:lnTo>
                  <a:lnTo>
                    <a:pt x="152" y="453"/>
                  </a:lnTo>
                  <a:lnTo>
                    <a:pt x="174" y="463"/>
                  </a:lnTo>
                  <a:lnTo>
                    <a:pt x="199" y="459"/>
                  </a:lnTo>
                  <a:lnTo>
                    <a:pt x="223" y="448"/>
                  </a:lnTo>
                  <a:lnTo>
                    <a:pt x="247" y="426"/>
                  </a:lnTo>
                  <a:lnTo>
                    <a:pt x="268" y="398"/>
                  </a:lnTo>
                  <a:lnTo>
                    <a:pt x="286" y="362"/>
                  </a:lnTo>
                  <a:lnTo>
                    <a:pt x="298" y="324"/>
                  </a:lnTo>
                  <a:lnTo>
                    <a:pt x="302" y="282"/>
                  </a:lnTo>
                  <a:lnTo>
                    <a:pt x="328" y="280"/>
                  </a:lnTo>
                  <a:lnTo>
                    <a:pt x="357" y="269"/>
                  </a:lnTo>
                  <a:lnTo>
                    <a:pt x="391" y="245"/>
                  </a:lnTo>
                  <a:lnTo>
                    <a:pt x="424" y="211"/>
                  </a:lnTo>
                  <a:lnTo>
                    <a:pt x="456" y="169"/>
                  </a:lnTo>
                  <a:lnTo>
                    <a:pt x="485" y="119"/>
                  </a:lnTo>
                  <a:lnTo>
                    <a:pt x="513" y="62"/>
                  </a:lnTo>
                  <a:lnTo>
                    <a:pt x="533" y="0"/>
                  </a:lnTo>
                  <a:lnTo>
                    <a:pt x="527" y="56"/>
                  </a:lnTo>
                  <a:lnTo>
                    <a:pt x="525" y="117"/>
                  </a:lnTo>
                  <a:lnTo>
                    <a:pt x="529" y="185"/>
                  </a:lnTo>
                  <a:lnTo>
                    <a:pt x="536" y="255"/>
                  </a:lnTo>
                  <a:lnTo>
                    <a:pt x="548" y="328"/>
                  </a:lnTo>
                  <a:lnTo>
                    <a:pt x="562" y="404"/>
                  </a:lnTo>
                  <a:lnTo>
                    <a:pt x="580" y="477"/>
                  </a:lnTo>
                  <a:lnTo>
                    <a:pt x="601" y="551"/>
                  </a:lnTo>
                  <a:lnTo>
                    <a:pt x="623" y="623"/>
                  </a:lnTo>
                  <a:lnTo>
                    <a:pt x="647" y="688"/>
                  </a:lnTo>
                  <a:lnTo>
                    <a:pt x="672" y="752"/>
                  </a:lnTo>
                  <a:lnTo>
                    <a:pt x="698" y="807"/>
                  </a:lnTo>
                  <a:lnTo>
                    <a:pt x="726" y="855"/>
                  </a:lnTo>
                  <a:lnTo>
                    <a:pt x="751" y="893"/>
                  </a:lnTo>
                  <a:lnTo>
                    <a:pt x="779" y="923"/>
                  </a:lnTo>
                  <a:lnTo>
                    <a:pt x="804" y="941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0" name="Freeform 11">
              <a:extLst>
                <a:ext uri="{FF2B5EF4-FFF2-40B4-BE49-F238E27FC236}">
                  <a16:creationId xmlns="" xmlns:a16="http://schemas.microsoft.com/office/drawing/2014/main" id="{70DA04D4-28C3-48BF-A1B0-1D7EFE7D3BBF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357" y="-223"/>
              <a:ext cx="2012" cy="2033"/>
            </a:xfrm>
            <a:custGeom>
              <a:avLst/>
              <a:gdLst>
                <a:gd name="T0" fmla="*/ 463 w 652"/>
                <a:gd name="T1" fmla="*/ 0 h 659"/>
                <a:gd name="T2" fmla="*/ 463 w 652"/>
                <a:gd name="T3" fmla="*/ 0 h 659"/>
                <a:gd name="T4" fmla="*/ 512 w 652"/>
                <a:gd name="T5" fmla="*/ 154 h 659"/>
                <a:gd name="T6" fmla="*/ 571 w 652"/>
                <a:gd name="T7" fmla="*/ 315 h 659"/>
                <a:gd name="T8" fmla="*/ 645 w 652"/>
                <a:gd name="T9" fmla="*/ 475 h 659"/>
                <a:gd name="T10" fmla="*/ 725 w 652"/>
                <a:gd name="T11" fmla="*/ 639 h 659"/>
                <a:gd name="T12" fmla="*/ 815 w 652"/>
                <a:gd name="T13" fmla="*/ 799 h 659"/>
                <a:gd name="T14" fmla="*/ 913 w 652"/>
                <a:gd name="T15" fmla="*/ 953 h 659"/>
                <a:gd name="T16" fmla="*/ 1015 w 652"/>
                <a:gd name="T17" fmla="*/ 1104 h 659"/>
                <a:gd name="T18" fmla="*/ 1126 w 652"/>
                <a:gd name="T19" fmla="*/ 1246 h 659"/>
                <a:gd name="T20" fmla="*/ 1241 w 652"/>
                <a:gd name="T21" fmla="*/ 1388 h 659"/>
                <a:gd name="T22" fmla="*/ 1352 w 652"/>
                <a:gd name="T23" fmla="*/ 1518 h 659"/>
                <a:gd name="T24" fmla="*/ 1466 w 652"/>
                <a:gd name="T25" fmla="*/ 1638 h 659"/>
                <a:gd name="T26" fmla="*/ 1583 w 652"/>
                <a:gd name="T27" fmla="*/ 1743 h 659"/>
                <a:gd name="T28" fmla="*/ 1697 w 652"/>
                <a:gd name="T29" fmla="*/ 1842 h 659"/>
                <a:gd name="T30" fmla="*/ 1805 w 652"/>
                <a:gd name="T31" fmla="*/ 1922 h 659"/>
                <a:gd name="T32" fmla="*/ 1910 w 652"/>
                <a:gd name="T33" fmla="*/ 1984 h 659"/>
                <a:gd name="T34" fmla="*/ 2012 w 652"/>
                <a:gd name="T35" fmla="*/ 2033 h 659"/>
                <a:gd name="T36" fmla="*/ 2012 w 652"/>
                <a:gd name="T37" fmla="*/ 2033 h 659"/>
                <a:gd name="T38" fmla="*/ 1935 w 652"/>
                <a:gd name="T39" fmla="*/ 2021 h 659"/>
                <a:gd name="T40" fmla="*/ 1836 w 652"/>
                <a:gd name="T41" fmla="*/ 1996 h 659"/>
                <a:gd name="T42" fmla="*/ 1722 w 652"/>
                <a:gd name="T43" fmla="*/ 1959 h 659"/>
                <a:gd name="T44" fmla="*/ 1589 w 652"/>
                <a:gd name="T45" fmla="*/ 1910 h 659"/>
                <a:gd name="T46" fmla="*/ 1441 w 652"/>
                <a:gd name="T47" fmla="*/ 1848 h 659"/>
                <a:gd name="T48" fmla="*/ 1290 w 652"/>
                <a:gd name="T49" fmla="*/ 1774 h 659"/>
                <a:gd name="T50" fmla="*/ 1133 w 652"/>
                <a:gd name="T51" fmla="*/ 1694 h 659"/>
                <a:gd name="T52" fmla="*/ 972 w 652"/>
                <a:gd name="T53" fmla="*/ 1604 h 659"/>
                <a:gd name="T54" fmla="*/ 815 w 652"/>
                <a:gd name="T55" fmla="*/ 1499 h 659"/>
                <a:gd name="T56" fmla="*/ 663 w 652"/>
                <a:gd name="T57" fmla="*/ 1388 h 659"/>
                <a:gd name="T58" fmla="*/ 518 w 652"/>
                <a:gd name="T59" fmla="*/ 1265 h 659"/>
                <a:gd name="T60" fmla="*/ 376 w 652"/>
                <a:gd name="T61" fmla="*/ 1135 h 659"/>
                <a:gd name="T62" fmla="*/ 256 w 652"/>
                <a:gd name="T63" fmla="*/ 996 h 659"/>
                <a:gd name="T64" fmla="*/ 145 w 652"/>
                <a:gd name="T65" fmla="*/ 848 h 659"/>
                <a:gd name="T66" fmla="*/ 62 w 652"/>
                <a:gd name="T67" fmla="*/ 694 h 659"/>
                <a:gd name="T68" fmla="*/ 0 w 652"/>
                <a:gd name="T69" fmla="*/ 528 h 65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652" h="659">
                  <a:moveTo>
                    <a:pt x="150" y="0"/>
                  </a:moveTo>
                  <a:lnTo>
                    <a:pt x="150" y="0"/>
                  </a:lnTo>
                  <a:lnTo>
                    <a:pt x="166" y="50"/>
                  </a:lnTo>
                  <a:lnTo>
                    <a:pt x="185" y="102"/>
                  </a:lnTo>
                  <a:lnTo>
                    <a:pt x="209" y="154"/>
                  </a:lnTo>
                  <a:lnTo>
                    <a:pt x="235" y="207"/>
                  </a:lnTo>
                  <a:lnTo>
                    <a:pt x="264" y="259"/>
                  </a:lnTo>
                  <a:lnTo>
                    <a:pt x="296" y="309"/>
                  </a:lnTo>
                  <a:lnTo>
                    <a:pt x="329" y="358"/>
                  </a:lnTo>
                  <a:lnTo>
                    <a:pt x="365" y="404"/>
                  </a:lnTo>
                  <a:lnTo>
                    <a:pt x="402" y="450"/>
                  </a:lnTo>
                  <a:lnTo>
                    <a:pt x="438" y="492"/>
                  </a:lnTo>
                  <a:lnTo>
                    <a:pt x="475" y="531"/>
                  </a:lnTo>
                  <a:lnTo>
                    <a:pt x="513" y="565"/>
                  </a:lnTo>
                  <a:lnTo>
                    <a:pt x="550" y="597"/>
                  </a:lnTo>
                  <a:lnTo>
                    <a:pt x="585" y="623"/>
                  </a:lnTo>
                  <a:lnTo>
                    <a:pt x="619" y="643"/>
                  </a:lnTo>
                  <a:lnTo>
                    <a:pt x="652" y="659"/>
                  </a:lnTo>
                  <a:lnTo>
                    <a:pt x="627" y="655"/>
                  </a:lnTo>
                  <a:lnTo>
                    <a:pt x="595" y="647"/>
                  </a:lnTo>
                  <a:lnTo>
                    <a:pt x="558" y="635"/>
                  </a:lnTo>
                  <a:lnTo>
                    <a:pt x="515" y="619"/>
                  </a:lnTo>
                  <a:lnTo>
                    <a:pt x="467" y="599"/>
                  </a:lnTo>
                  <a:lnTo>
                    <a:pt x="418" y="575"/>
                  </a:lnTo>
                  <a:lnTo>
                    <a:pt x="367" y="549"/>
                  </a:lnTo>
                  <a:lnTo>
                    <a:pt x="315" y="520"/>
                  </a:lnTo>
                  <a:lnTo>
                    <a:pt x="264" y="486"/>
                  </a:lnTo>
                  <a:lnTo>
                    <a:pt x="215" y="450"/>
                  </a:lnTo>
                  <a:lnTo>
                    <a:pt x="168" y="410"/>
                  </a:lnTo>
                  <a:lnTo>
                    <a:pt x="122" y="368"/>
                  </a:lnTo>
                  <a:lnTo>
                    <a:pt x="83" y="323"/>
                  </a:lnTo>
                  <a:lnTo>
                    <a:pt x="47" y="275"/>
                  </a:lnTo>
                  <a:lnTo>
                    <a:pt x="20" y="225"/>
                  </a:lnTo>
                  <a:lnTo>
                    <a:pt x="0" y="171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1" name="Freeform 12">
              <a:extLst>
                <a:ext uri="{FF2B5EF4-FFF2-40B4-BE49-F238E27FC236}">
                  <a16:creationId xmlns="" xmlns:a16="http://schemas.microsoft.com/office/drawing/2014/main" id="{BA31BCBA-96D8-4C9E-99FE-0E7A6A3C41D7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465" y="5"/>
              <a:ext cx="2675" cy="2530"/>
            </a:xfrm>
            <a:custGeom>
              <a:avLst/>
              <a:gdLst>
                <a:gd name="T0" fmla="*/ 0 w 867"/>
                <a:gd name="T1" fmla="*/ 49 h 820"/>
                <a:gd name="T2" fmla="*/ 0 w 867"/>
                <a:gd name="T3" fmla="*/ 49 h 820"/>
                <a:gd name="T4" fmla="*/ 34 w 867"/>
                <a:gd name="T5" fmla="*/ 111 h 820"/>
                <a:gd name="T6" fmla="*/ 114 w 867"/>
                <a:gd name="T7" fmla="*/ 160 h 820"/>
                <a:gd name="T8" fmla="*/ 222 w 867"/>
                <a:gd name="T9" fmla="*/ 191 h 820"/>
                <a:gd name="T10" fmla="*/ 358 w 867"/>
                <a:gd name="T11" fmla="*/ 204 h 820"/>
                <a:gd name="T12" fmla="*/ 497 w 867"/>
                <a:gd name="T13" fmla="*/ 197 h 820"/>
                <a:gd name="T14" fmla="*/ 636 w 867"/>
                <a:gd name="T15" fmla="*/ 160 h 820"/>
                <a:gd name="T16" fmla="*/ 759 w 867"/>
                <a:gd name="T17" fmla="*/ 93 h 820"/>
                <a:gd name="T18" fmla="*/ 861 w 867"/>
                <a:gd name="T19" fmla="*/ 0 h 820"/>
                <a:gd name="T20" fmla="*/ 861 w 867"/>
                <a:gd name="T21" fmla="*/ 0 h 820"/>
                <a:gd name="T22" fmla="*/ 879 w 867"/>
                <a:gd name="T23" fmla="*/ 74 h 820"/>
                <a:gd name="T24" fmla="*/ 929 w 867"/>
                <a:gd name="T25" fmla="*/ 130 h 820"/>
                <a:gd name="T26" fmla="*/ 1009 w 867"/>
                <a:gd name="T27" fmla="*/ 167 h 820"/>
                <a:gd name="T28" fmla="*/ 1105 w 867"/>
                <a:gd name="T29" fmla="*/ 185 h 820"/>
                <a:gd name="T30" fmla="*/ 1216 w 867"/>
                <a:gd name="T31" fmla="*/ 191 h 820"/>
                <a:gd name="T32" fmla="*/ 1330 w 867"/>
                <a:gd name="T33" fmla="*/ 167 h 820"/>
                <a:gd name="T34" fmla="*/ 1447 w 867"/>
                <a:gd name="T35" fmla="*/ 123 h 820"/>
                <a:gd name="T36" fmla="*/ 1555 w 867"/>
                <a:gd name="T37" fmla="*/ 62 h 820"/>
                <a:gd name="T38" fmla="*/ 1555 w 867"/>
                <a:gd name="T39" fmla="*/ 62 h 820"/>
                <a:gd name="T40" fmla="*/ 1574 w 867"/>
                <a:gd name="T41" fmla="*/ 93 h 820"/>
                <a:gd name="T42" fmla="*/ 1611 w 867"/>
                <a:gd name="T43" fmla="*/ 123 h 820"/>
                <a:gd name="T44" fmla="*/ 1648 w 867"/>
                <a:gd name="T45" fmla="*/ 148 h 820"/>
                <a:gd name="T46" fmla="*/ 1694 w 867"/>
                <a:gd name="T47" fmla="*/ 173 h 820"/>
                <a:gd name="T48" fmla="*/ 1749 w 867"/>
                <a:gd name="T49" fmla="*/ 197 h 820"/>
                <a:gd name="T50" fmla="*/ 1811 w 867"/>
                <a:gd name="T51" fmla="*/ 210 h 820"/>
                <a:gd name="T52" fmla="*/ 1882 w 867"/>
                <a:gd name="T53" fmla="*/ 228 h 820"/>
                <a:gd name="T54" fmla="*/ 1956 w 867"/>
                <a:gd name="T55" fmla="*/ 234 h 820"/>
                <a:gd name="T56" fmla="*/ 2036 w 867"/>
                <a:gd name="T57" fmla="*/ 241 h 820"/>
                <a:gd name="T58" fmla="*/ 2120 w 867"/>
                <a:gd name="T59" fmla="*/ 241 h 820"/>
                <a:gd name="T60" fmla="*/ 2206 w 867"/>
                <a:gd name="T61" fmla="*/ 241 h 820"/>
                <a:gd name="T62" fmla="*/ 2296 w 867"/>
                <a:gd name="T63" fmla="*/ 228 h 820"/>
                <a:gd name="T64" fmla="*/ 2388 w 867"/>
                <a:gd name="T65" fmla="*/ 216 h 820"/>
                <a:gd name="T66" fmla="*/ 2487 w 867"/>
                <a:gd name="T67" fmla="*/ 191 h 820"/>
                <a:gd name="T68" fmla="*/ 2576 w 867"/>
                <a:gd name="T69" fmla="*/ 167 h 820"/>
                <a:gd name="T70" fmla="*/ 2675 w 867"/>
                <a:gd name="T71" fmla="*/ 130 h 820"/>
                <a:gd name="T72" fmla="*/ 2675 w 867"/>
                <a:gd name="T73" fmla="*/ 130 h 820"/>
                <a:gd name="T74" fmla="*/ 2527 w 867"/>
                <a:gd name="T75" fmla="*/ 216 h 820"/>
                <a:gd name="T76" fmla="*/ 2370 w 867"/>
                <a:gd name="T77" fmla="*/ 327 h 820"/>
                <a:gd name="T78" fmla="*/ 2212 w 867"/>
                <a:gd name="T79" fmla="*/ 460 h 820"/>
                <a:gd name="T80" fmla="*/ 2055 w 867"/>
                <a:gd name="T81" fmla="*/ 608 h 820"/>
                <a:gd name="T82" fmla="*/ 1894 w 867"/>
                <a:gd name="T83" fmla="*/ 768 h 820"/>
                <a:gd name="T84" fmla="*/ 1737 w 867"/>
                <a:gd name="T85" fmla="*/ 941 h 820"/>
                <a:gd name="T86" fmla="*/ 1586 w 867"/>
                <a:gd name="T87" fmla="*/ 1123 h 820"/>
                <a:gd name="T88" fmla="*/ 1441 w 867"/>
                <a:gd name="T89" fmla="*/ 1308 h 820"/>
                <a:gd name="T90" fmla="*/ 1305 w 867"/>
                <a:gd name="T91" fmla="*/ 1493 h 820"/>
                <a:gd name="T92" fmla="*/ 1185 w 867"/>
                <a:gd name="T93" fmla="*/ 1675 h 820"/>
                <a:gd name="T94" fmla="*/ 1080 w 867"/>
                <a:gd name="T95" fmla="*/ 1848 h 820"/>
                <a:gd name="T96" fmla="*/ 990 w 867"/>
                <a:gd name="T97" fmla="*/ 2021 h 820"/>
                <a:gd name="T98" fmla="*/ 916 w 867"/>
                <a:gd name="T99" fmla="*/ 2172 h 820"/>
                <a:gd name="T100" fmla="*/ 867 w 867"/>
                <a:gd name="T101" fmla="*/ 2314 h 820"/>
                <a:gd name="T102" fmla="*/ 848 w 867"/>
                <a:gd name="T103" fmla="*/ 2431 h 820"/>
                <a:gd name="T104" fmla="*/ 848 w 867"/>
                <a:gd name="T105" fmla="*/ 2530 h 82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67" h="820">
                  <a:moveTo>
                    <a:pt x="0" y="16"/>
                  </a:moveTo>
                  <a:lnTo>
                    <a:pt x="0" y="16"/>
                  </a:lnTo>
                  <a:lnTo>
                    <a:pt x="11" y="36"/>
                  </a:lnTo>
                  <a:lnTo>
                    <a:pt x="37" y="52"/>
                  </a:lnTo>
                  <a:lnTo>
                    <a:pt x="72" y="62"/>
                  </a:lnTo>
                  <a:lnTo>
                    <a:pt x="116" y="66"/>
                  </a:lnTo>
                  <a:lnTo>
                    <a:pt x="161" y="64"/>
                  </a:lnTo>
                  <a:lnTo>
                    <a:pt x="206" y="52"/>
                  </a:lnTo>
                  <a:lnTo>
                    <a:pt x="246" y="30"/>
                  </a:lnTo>
                  <a:lnTo>
                    <a:pt x="279" y="0"/>
                  </a:lnTo>
                  <a:lnTo>
                    <a:pt x="285" y="24"/>
                  </a:lnTo>
                  <a:lnTo>
                    <a:pt x="301" y="42"/>
                  </a:lnTo>
                  <a:lnTo>
                    <a:pt x="327" y="54"/>
                  </a:lnTo>
                  <a:lnTo>
                    <a:pt x="358" y="60"/>
                  </a:lnTo>
                  <a:lnTo>
                    <a:pt x="394" y="62"/>
                  </a:lnTo>
                  <a:lnTo>
                    <a:pt x="431" y="54"/>
                  </a:lnTo>
                  <a:lnTo>
                    <a:pt x="469" y="40"/>
                  </a:lnTo>
                  <a:lnTo>
                    <a:pt x="504" y="20"/>
                  </a:lnTo>
                  <a:lnTo>
                    <a:pt x="510" y="30"/>
                  </a:lnTo>
                  <a:lnTo>
                    <a:pt x="522" y="40"/>
                  </a:lnTo>
                  <a:lnTo>
                    <a:pt x="534" y="48"/>
                  </a:lnTo>
                  <a:lnTo>
                    <a:pt x="549" y="56"/>
                  </a:lnTo>
                  <a:lnTo>
                    <a:pt x="567" y="64"/>
                  </a:lnTo>
                  <a:lnTo>
                    <a:pt x="587" y="68"/>
                  </a:lnTo>
                  <a:lnTo>
                    <a:pt x="610" y="74"/>
                  </a:lnTo>
                  <a:lnTo>
                    <a:pt x="634" y="76"/>
                  </a:lnTo>
                  <a:lnTo>
                    <a:pt x="660" y="78"/>
                  </a:lnTo>
                  <a:lnTo>
                    <a:pt x="687" y="78"/>
                  </a:lnTo>
                  <a:lnTo>
                    <a:pt x="715" y="78"/>
                  </a:lnTo>
                  <a:lnTo>
                    <a:pt x="744" y="74"/>
                  </a:lnTo>
                  <a:lnTo>
                    <a:pt x="774" y="70"/>
                  </a:lnTo>
                  <a:lnTo>
                    <a:pt x="806" y="62"/>
                  </a:lnTo>
                  <a:lnTo>
                    <a:pt x="835" y="54"/>
                  </a:lnTo>
                  <a:lnTo>
                    <a:pt x="867" y="42"/>
                  </a:lnTo>
                  <a:lnTo>
                    <a:pt x="819" y="70"/>
                  </a:lnTo>
                  <a:lnTo>
                    <a:pt x="768" y="106"/>
                  </a:lnTo>
                  <a:lnTo>
                    <a:pt x="717" y="149"/>
                  </a:lnTo>
                  <a:lnTo>
                    <a:pt x="666" y="197"/>
                  </a:lnTo>
                  <a:lnTo>
                    <a:pt x="614" y="249"/>
                  </a:lnTo>
                  <a:lnTo>
                    <a:pt x="563" y="305"/>
                  </a:lnTo>
                  <a:lnTo>
                    <a:pt x="514" y="364"/>
                  </a:lnTo>
                  <a:lnTo>
                    <a:pt x="467" y="424"/>
                  </a:lnTo>
                  <a:lnTo>
                    <a:pt x="423" y="484"/>
                  </a:lnTo>
                  <a:lnTo>
                    <a:pt x="384" y="543"/>
                  </a:lnTo>
                  <a:lnTo>
                    <a:pt x="350" y="599"/>
                  </a:lnTo>
                  <a:lnTo>
                    <a:pt x="321" y="655"/>
                  </a:lnTo>
                  <a:lnTo>
                    <a:pt x="297" y="704"/>
                  </a:lnTo>
                  <a:lnTo>
                    <a:pt x="281" y="750"/>
                  </a:lnTo>
                  <a:lnTo>
                    <a:pt x="275" y="788"/>
                  </a:lnTo>
                  <a:lnTo>
                    <a:pt x="275" y="82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2" name="Freeform 13">
              <a:extLst>
                <a:ext uri="{FF2B5EF4-FFF2-40B4-BE49-F238E27FC236}">
                  <a16:creationId xmlns="" xmlns:a16="http://schemas.microsoft.com/office/drawing/2014/main" id="{37771B75-7AB6-4327-94A9-A6C2D6137F25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3066" y="-122"/>
              <a:ext cx="984" cy="2530"/>
            </a:xfrm>
            <a:custGeom>
              <a:avLst/>
              <a:gdLst>
                <a:gd name="T0" fmla="*/ 984 w 319"/>
                <a:gd name="T1" fmla="*/ 62 h 820"/>
                <a:gd name="T2" fmla="*/ 984 w 319"/>
                <a:gd name="T3" fmla="*/ 62 h 820"/>
                <a:gd name="T4" fmla="*/ 802 w 319"/>
                <a:gd name="T5" fmla="*/ 339 h 820"/>
                <a:gd name="T6" fmla="*/ 639 w 319"/>
                <a:gd name="T7" fmla="*/ 651 h 820"/>
                <a:gd name="T8" fmla="*/ 497 w 319"/>
                <a:gd name="T9" fmla="*/ 990 h 820"/>
                <a:gd name="T10" fmla="*/ 382 w 319"/>
                <a:gd name="T11" fmla="*/ 1339 h 820"/>
                <a:gd name="T12" fmla="*/ 302 w 319"/>
                <a:gd name="T13" fmla="*/ 1682 h 820"/>
                <a:gd name="T14" fmla="*/ 256 w 319"/>
                <a:gd name="T15" fmla="*/ 2009 h 820"/>
                <a:gd name="T16" fmla="*/ 250 w 319"/>
                <a:gd name="T17" fmla="*/ 2289 h 820"/>
                <a:gd name="T18" fmla="*/ 278 w 319"/>
                <a:gd name="T19" fmla="*/ 2530 h 820"/>
                <a:gd name="T20" fmla="*/ 278 w 319"/>
                <a:gd name="T21" fmla="*/ 2530 h 820"/>
                <a:gd name="T22" fmla="*/ 207 w 319"/>
                <a:gd name="T23" fmla="*/ 2363 h 820"/>
                <a:gd name="T24" fmla="*/ 126 w 319"/>
                <a:gd name="T25" fmla="*/ 2107 h 820"/>
                <a:gd name="T26" fmla="*/ 62 w 319"/>
                <a:gd name="T27" fmla="*/ 1786 h 820"/>
                <a:gd name="T28" fmla="*/ 12 w 319"/>
                <a:gd name="T29" fmla="*/ 1432 h 820"/>
                <a:gd name="T30" fmla="*/ 0 w 319"/>
                <a:gd name="T31" fmla="*/ 1049 h 820"/>
                <a:gd name="T32" fmla="*/ 31 w 319"/>
                <a:gd name="T33" fmla="*/ 670 h 820"/>
                <a:gd name="T34" fmla="*/ 126 w 319"/>
                <a:gd name="T35" fmla="*/ 315 h 820"/>
                <a:gd name="T36" fmla="*/ 290 w 319"/>
                <a:gd name="T37" fmla="*/ 0 h 8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19" h="820">
                  <a:moveTo>
                    <a:pt x="319" y="20"/>
                  </a:moveTo>
                  <a:lnTo>
                    <a:pt x="319" y="20"/>
                  </a:lnTo>
                  <a:lnTo>
                    <a:pt x="260" y="110"/>
                  </a:lnTo>
                  <a:lnTo>
                    <a:pt x="207" y="211"/>
                  </a:lnTo>
                  <a:lnTo>
                    <a:pt x="161" y="321"/>
                  </a:lnTo>
                  <a:lnTo>
                    <a:pt x="124" y="434"/>
                  </a:lnTo>
                  <a:lnTo>
                    <a:pt x="98" y="545"/>
                  </a:lnTo>
                  <a:lnTo>
                    <a:pt x="83" y="651"/>
                  </a:lnTo>
                  <a:lnTo>
                    <a:pt x="81" y="742"/>
                  </a:lnTo>
                  <a:lnTo>
                    <a:pt x="90" y="820"/>
                  </a:lnTo>
                  <a:lnTo>
                    <a:pt x="67" y="766"/>
                  </a:lnTo>
                  <a:lnTo>
                    <a:pt x="41" y="683"/>
                  </a:lnTo>
                  <a:lnTo>
                    <a:pt x="20" y="579"/>
                  </a:lnTo>
                  <a:lnTo>
                    <a:pt x="4" y="464"/>
                  </a:lnTo>
                  <a:lnTo>
                    <a:pt x="0" y="340"/>
                  </a:lnTo>
                  <a:lnTo>
                    <a:pt x="10" y="217"/>
                  </a:lnTo>
                  <a:lnTo>
                    <a:pt x="41" y="102"/>
                  </a:lnTo>
                  <a:lnTo>
                    <a:pt x="94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3" name="Freeform 14">
              <a:extLst>
                <a:ext uri="{FF2B5EF4-FFF2-40B4-BE49-F238E27FC236}">
                  <a16:creationId xmlns="" xmlns:a16="http://schemas.microsoft.com/office/drawing/2014/main" id="{C00097D6-2BAD-4926-9F35-2E430A0DCCDA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3097" y="819"/>
              <a:ext cx="2999" cy="2221"/>
            </a:xfrm>
            <a:custGeom>
              <a:avLst/>
              <a:gdLst>
                <a:gd name="T0" fmla="*/ 1478 w 972"/>
                <a:gd name="T1" fmla="*/ 0 h 720"/>
                <a:gd name="T2" fmla="*/ 1478 w 972"/>
                <a:gd name="T3" fmla="*/ 0 h 720"/>
                <a:gd name="T4" fmla="*/ 1447 w 972"/>
                <a:gd name="T5" fmla="*/ 68 h 720"/>
                <a:gd name="T6" fmla="*/ 1459 w 972"/>
                <a:gd name="T7" fmla="*/ 157 h 720"/>
                <a:gd name="T8" fmla="*/ 1503 w 972"/>
                <a:gd name="T9" fmla="*/ 268 h 720"/>
                <a:gd name="T10" fmla="*/ 1570 w 972"/>
                <a:gd name="T11" fmla="*/ 379 h 720"/>
                <a:gd name="T12" fmla="*/ 1660 w 972"/>
                <a:gd name="T13" fmla="*/ 490 h 720"/>
                <a:gd name="T14" fmla="*/ 1777 w 972"/>
                <a:gd name="T15" fmla="*/ 583 h 720"/>
                <a:gd name="T16" fmla="*/ 1898 w 972"/>
                <a:gd name="T17" fmla="*/ 648 h 720"/>
                <a:gd name="T18" fmla="*/ 2033 w 972"/>
                <a:gd name="T19" fmla="*/ 672 h 720"/>
                <a:gd name="T20" fmla="*/ 2033 w 972"/>
                <a:gd name="T21" fmla="*/ 672 h 720"/>
                <a:gd name="T22" fmla="*/ 1984 w 972"/>
                <a:gd name="T23" fmla="*/ 734 h 720"/>
                <a:gd name="T24" fmla="*/ 1972 w 972"/>
                <a:gd name="T25" fmla="*/ 808 h 720"/>
                <a:gd name="T26" fmla="*/ 1984 w 972"/>
                <a:gd name="T27" fmla="*/ 888 h 720"/>
                <a:gd name="T28" fmla="*/ 2027 w 972"/>
                <a:gd name="T29" fmla="*/ 981 h 720"/>
                <a:gd name="T30" fmla="*/ 2086 w 972"/>
                <a:gd name="T31" fmla="*/ 1073 h 720"/>
                <a:gd name="T32" fmla="*/ 2172 w 972"/>
                <a:gd name="T33" fmla="*/ 1154 h 720"/>
                <a:gd name="T34" fmla="*/ 2274 w 972"/>
                <a:gd name="T35" fmla="*/ 1218 h 720"/>
                <a:gd name="T36" fmla="*/ 2391 w 972"/>
                <a:gd name="T37" fmla="*/ 1274 h 720"/>
                <a:gd name="T38" fmla="*/ 2391 w 972"/>
                <a:gd name="T39" fmla="*/ 1274 h 720"/>
                <a:gd name="T40" fmla="*/ 2373 w 972"/>
                <a:gd name="T41" fmla="*/ 1354 h 720"/>
                <a:gd name="T42" fmla="*/ 2385 w 972"/>
                <a:gd name="T43" fmla="*/ 1453 h 720"/>
                <a:gd name="T44" fmla="*/ 2422 w 972"/>
                <a:gd name="T45" fmla="*/ 1576 h 720"/>
                <a:gd name="T46" fmla="*/ 2487 w 972"/>
                <a:gd name="T47" fmla="*/ 1706 h 720"/>
                <a:gd name="T48" fmla="*/ 2579 w 972"/>
                <a:gd name="T49" fmla="*/ 1838 h 720"/>
                <a:gd name="T50" fmla="*/ 2700 w 972"/>
                <a:gd name="T51" fmla="*/ 1974 h 720"/>
                <a:gd name="T52" fmla="*/ 2842 w 972"/>
                <a:gd name="T53" fmla="*/ 2104 h 720"/>
                <a:gd name="T54" fmla="*/ 2999 w 972"/>
                <a:gd name="T55" fmla="*/ 2221 h 720"/>
                <a:gd name="T56" fmla="*/ 2999 w 972"/>
                <a:gd name="T57" fmla="*/ 2221 h 720"/>
                <a:gd name="T58" fmla="*/ 2842 w 972"/>
                <a:gd name="T59" fmla="*/ 2153 h 720"/>
                <a:gd name="T60" fmla="*/ 2666 w 972"/>
                <a:gd name="T61" fmla="*/ 2091 h 720"/>
                <a:gd name="T62" fmla="*/ 2465 w 972"/>
                <a:gd name="T63" fmla="*/ 2042 h 720"/>
                <a:gd name="T64" fmla="*/ 2252 w 972"/>
                <a:gd name="T65" fmla="*/ 1999 h 720"/>
                <a:gd name="T66" fmla="*/ 2033 w 972"/>
                <a:gd name="T67" fmla="*/ 1962 h 720"/>
                <a:gd name="T68" fmla="*/ 1802 w 972"/>
                <a:gd name="T69" fmla="*/ 1937 h 720"/>
                <a:gd name="T70" fmla="*/ 1564 w 972"/>
                <a:gd name="T71" fmla="*/ 1925 h 720"/>
                <a:gd name="T72" fmla="*/ 1333 w 972"/>
                <a:gd name="T73" fmla="*/ 1913 h 720"/>
                <a:gd name="T74" fmla="*/ 1101 w 972"/>
                <a:gd name="T75" fmla="*/ 1913 h 720"/>
                <a:gd name="T76" fmla="*/ 882 w 972"/>
                <a:gd name="T77" fmla="*/ 1925 h 720"/>
                <a:gd name="T78" fmla="*/ 682 w 972"/>
                <a:gd name="T79" fmla="*/ 1943 h 720"/>
                <a:gd name="T80" fmla="*/ 494 w 972"/>
                <a:gd name="T81" fmla="*/ 1968 h 720"/>
                <a:gd name="T82" fmla="*/ 330 w 972"/>
                <a:gd name="T83" fmla="*/ 2005 h 720"/>
                <a:gd name="T84" fmla="*/ 191 w 972"/>
                <a:gd name="T85" fmla="*/ 2048 h 720"/>
                <a:gd name="T86" fmla="*/ 80 w 972"/>
                <a:gd name="T87" fmla="*/ 2098 h 720"/>
                <a:gd name="T88" fmla="*/ 0 w 972"/>
                <a:gd name="T89" fmla="*/ 2159 h 72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972" h="720">
                  <a:moveTo>
                    <a:pt x="479" y="0"/>
                  </a:moveTo>
                  <a:lnTo>
                    <a:pt x="479" y="0"/>
                  </a:lnTo>
                  <a:lnTo>
                    <a:pt x="469" y="22"/>
                  </a:lnTo>
                  <a:lnTo>
                    <a:pt x="473" y="51"/>
                  </a:lnTo>
                  <a:lnTo>
                    <a:pt x="487" y="87"/>
                  </a:lnTo>
                  <a:lnTo>
                    <a:pt x="509" y="123"/>
                  </a:lnTo>
                  <a:lnTo>
                    <a:pt x="538" y="159"/>
                  </a:lnTo>
                  <a:lnTo>
                    <a:pt x="576" y="189"/>
                  </a:lnTo>
                  <a:lnTo>
                    <a:pt x="615" y="210"/>
                  </a:lnTo>
                  <a:lnTo>
                    <a:pt x="659" y="218"/>
                  </a:lnTo>
                  <a:lnTo>
                    <a:pt x="643" y="238"/>
                  </a:lnTo>
                  <a:lnTo>
                    <a:pt x="639" y="262"/>
                  </a:lnTo>
                  <a:lnTo>
                    <a:pt x="643" y="288"/>
                  </a:lnTo>
                  <a:lnTo>
                    <a:pt x="657" y="318"/>
                  </a:lnTo>
                  <a:lnTo>
                    <a:pt x="676" y="348"/>
                  </a:lnTo>
                  <a:lnTo>
                    <a:pt x="704" y="374"/>
                  </a:lnTo>
                  <a:lnTo>
                    <a:pt x="737" y="395"/>
                  </a:lnTo>
                  <a:lnTo>
                    <a:pt x="775" y="413"/>
                  </a:lnTo>
                  <a:lnTo>
                    <a:pt x="769" y="439"/>
                  </a:lnTo>
                  <a:lnTo>
                    <a:pt x="773" y="471"/>
                  </a:lnTo>
                  <a:lnTo>
                    <a:pt x="785" y="511"/>
                  </a:lnTo>
                  <a:lnTo>
                    <a:pt x="806" y="553"/>
                  </a:lnTo>
                  <a:lnTo>
                    <a:pt x="836" y="596"/>
                  </a:lnTo>
                  <a:lnTo>
                    <a:pt x="875" y="640"/>
                  </a:lnTo>
                  <a:lnTo>
                    <a:pt x="921" y="682"/>
                  </a:lnTo>
                  <a:lnTo>
                    <a:pt x="972" y="720"/>
                  </a:lnTo>
                  <a:lnTo>
                    <a:pt x="921" y="698"/>
                  </a:lnTo>
                  <a:lnTo>
                    <a:pt x="864" y="678"/>
                  </a:lnTo>
                  <a:lnTo>
                    <a:pt x="799" y="662"/>
                  </a:lnTo>
                  <a:lnTo>
                    <a:pt x="730" y="648"/>
                  </a:lnTo>
                  <a:lnTo>
                    <a:pt x="659" y="636"/>
                  </a:lnTo>
                  <a:lnTo>
                    <a:pt x="584" y="628"/>
                  </a:lnTo>
                  <a:lnTo>
                    <a:pt x="507" y="624"/>
                  </a:lnTo>
                  <a:lnTo>
                    <a:pt x="432" y="620"/>
                  </a:lnTo>
                  <a:lnTo>
                    <a:pt x="357" y="620"/>
                  </a:lnTo>
                  <a:lnTo>
                    <a:pt x="286" y="624"/>
                  </a:lnTo>
                  <a:lnTo>
                    <a:pt x="221" y="630"/>
                  </a:lnTo>
                  <a:lnTo>
                    <a:pt x="160" y="638"/>
                  </a:lnTo>
                  <a:lnTo>
                    <a:pt x="107" y="650"/>
                  </a:lnTo>
                  <a:lnTo>
                    <a:pt x="62" y="664"/>
                  </a:lnTo>
                  <a:lnTo>
                    <a:pt x="26" y="680"/>
                  </a:lnTo>
                  <a:lnTo>
                    <a:pt x="0" y="70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4" name="Freeform 15">
              <a:extLst>
                <a:ext uri="{FF2B5EF4-FFF2-40B4-BE49-F238E27FC236}">
                  <a16:creationId xmlns="" xmlns:a16="http://schemas.microsoft.com/office/drawing/2014/main" id="{4EFE1B24-C56E-406C-A3BF-433197FA7A4A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989" y="1316"/>
              <a:ext cx="2391" cy="1487"/>
            </a:xfrm>
            <a:custGeom>
              <a:avLst/>
              <a:gdLst>
                <a:gd name="T0" fmla="*/ 2391 w 775"/>
                <a:gd name="T1" fmla="*/ 602 h 482"/>
                <a:gd name="T2" fmla="*/ 2391 w 775"/>
                <a:gd name="T3" fmla="*/ 602 h 482"/>
                <a:gd name="T4" fmla="*/ 2227 w 775"/>
                <a:gd name="T5" fmla="*/ 602 h 482"/>
                <a:gd name="T6" fmla="*/ 2064 w 775"/>
                <a:gd name="T7" fmla="*/ 614 h 482"/>
                <a:gd name="T8" fmla="*/ 1885 w 775"/>
                <a:gd name="T9" fmla="*/ 639 h 482"/>
                <a:gd name="T10" fmla="*/ 1715 w 775"/>
                <a:gd name="T11" fmla="*/ 669 h 482"/>
                <a:gd name="T12" fmla="*/ 1533 w 775"/>
                <a:gd name="T13" fmla="*/ 706 h 482"/>
                <a:gd name="T14" fmla="*/ 1357 w 775"/>
                <a:gd name="T15" fmla="*/ 756 h 482"/>
                <a:gd name="T16" fmla="*/ 1188 w 775"/>
                <a:gd name="T17" fmla="*/ 805 h 482"/>
                <a:gd name="T18" fmla="*/ 1018 w 775"/>
                <a:gd name="T19" fmla="*/ 867 h 482"/>
                <a:gd name="T20" fmla="*/ 845 w 775"/>
                <a:gd name="T21" fmla="*/ 935 h 482"/>
                <a:gd name="T22" fmla="*/ 688 w 775"/>
                <a:gd name="T23" fmla="*/ 1003 h 482"/>
                <a:gd name="T24" fmla="*/ 543 w 775"/>
                <a:gd name="T25" fmla="*/ 1074 h 482"/>
                <a:gd name="T26" fmla="*/ 404 w 775"/>
                <a:gd name="T27" fmla="*/ 1154 h 482"/>
                <a:gd name="T28" fmla="*/ 281 w 775"/>
                <a:gd name="T29" fmla="*/ 1234 h 482"/>
                <a:gd name="T30" fmla="*/ 173 w 775"/>
                <a:gd name="T31" fmla="*/ 1320 h 482"/>
                <a:gd name="T32" fmla="*/ 74 w 775"/>
                <a:gd name="T33" fmla="*/ 1401 h 482"/>
                <a:gd name="T34" fmla="*/ 0 w 775"/>
                <a:gd name="T35" fmla="*/ 1487 h 482"/>
                <a:gd name="T36" fmla="*/ 0 w 775"/>
                <a:gd name="T37" fmla="*/ 1487 h 482"/>
                <a:gd name="T38" fmla="*/ 37 w 775"/>
                <a:gd name="T39" fmla="*/ 1413 h 482"/>
                <a:gd name="T40" fmla="*/ 93 w 775"/>
                <a:gd name="T41" fmla="*/ 1327 h 482"/>
                <a:gd name="T42" fmla="*/ 167 w 775"/>
                <a:gd name="T43" fmla="*/ 1222 h 482"/>
                <a:gd name="T44" fmla="*/ 250 w 775"/>
                <a:gd name="T45" fmla="*/ 1111 h 482"/>
                <a:gd name="T46" fmla="*/ 349 w 775"/>
                <a:gd name="T47" fmla="*/ 996 h 482"/>
                <a:gd name="T48" fmla="*/ 463 w 775"/>
                <a:gd name="T49" fmla="*/ 867 h 482"/>
                <a:gd name="T50" fmla="*/ 592 w 775"/>
                <a:gd name="T51" fmla="*/ 737 h 482"/>
                <a:gd name="T52" fmla="*/ 725 w 775"/>
                <a:gd name="T53" fmla="*/ 614 h 482"/>
                <a:gd name="T54" fmla="*/ 870 w 775"/>
                <a:gd name="T55" fmla="*/ 494 h 482"/>
                <a:gd name="T56" fmla="*/ 1024 w 775"/>
                <a:gd name="T57" fmla="*/ 376 h 482"/>
                <a:gd name="T58" fmla="*/ 1182 w 775"/>
                <a:gd name="T59" fmla="*/ 271 h 482"/>
                <a:gd name="T60" fmla="*/ 1345 w 775"/>
                <a:gd name="T61" fmla="*/ 179 h 482"/>
                <a:gd name="T62" fmla="*/ 1515 w 775"/>
                <a:gd name="T63" fmla="*/ 105 h 482"/>
                <a:gd name="T64" fmla="*/ 1684 w 775"/>
                <a:gd name="T65" fmla="*/ 49 h 482"/>
                <a:gd name="T66" fmla="*/ 1857 w 775"/>
                <a:gd name="T67" fmla="*/ 12 h 482"/>
                <a:gd name="T68" fmla="*/ 2033 w 775"/>
                <a:gd name="T69" fmla="*/ 0 h 4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775" h="482">
                  <a:moveTo>
                    <a:pt x="775" y="195"/>
                  </a:moveTo>
                  <a:lnTo>
                    <a:pt x="775" y="195"/>
                  </a:lnTo>
                  <a:lnTo>
                    <a:pt x="722" y="195"/>
                  </a:lnTo>
                  <a:lnTo>
                    <a:pt x="669" y="199"/>
                  </a:lnTo>
                  <a:lnTo>
                    <a:pt x="611" y="207"/>
                  </a:lnTo>
                  <a:lnTo>
                    <a:pt x="556" y="217"/>
                  </a:lnTo>
                  <a:lnTo>
                    <a:pt x="497" y="229"/>
                  </a:lnTo>
                  <a:lnTo>
                    <a:pt x="440" y="245"/>
                  </a:lnTo>
                  <a:lnTo>
                    <a:pt x="385" y="261"/>
                  </a:lnTo>
                  <a:lnTo>
                    <a:pt x="330" y="281"/>
                  </a:lnTo>
                  <a:lnTo>
                    <a:pt x="274" y="303"/>
                  </a:lnTo>
                  <a:lnTo>
                    <a:pt x="223" y="325"/>
                  </a:lnTo>
                  <a:lnTo>
                    <a:pt x="176" y="348"/>
                  </a:lnTo>
                  <a:lnTo>
                    <a:pt x="131" y="374"/>
                  </a:lnTo>
                  <a:lnTo>
                    <a:pt x="91" y="400"/>
                  </a:lnTo>
                  <a:lnTo>
                    <a:pt x="56" y="428"/>
                  </a:lnTo>
                  <a:lnTo>
                    <a:pt x="24" y="454"/>
                  </a:lnTo>
                  <a:lnTo>
                    <a:pt x="0" y="482"/>
                  </a:lnTo>
                  <a:lnTo>
                    <a:pt x="12" y="458"/>
                  </a:lnTo>
                  <a:lnTo>
                    <a:pt x="30" y="430"/>
                  </a:lnTo>
                  <a:lnTo>
                    <a:pt x="54" y="396"/>
                  </a:lnTo>
                  <a:lnTo>
                    <a:pt x="81" y="360"/>
                  </a:lnTo>
                  <a:lnTo>
                    <a:pt x="113" y="323"/>
                  </a:lnTo>
                  <a:lnTo>
                    <a:pt x="150" y="281"/>
                  </a:lnTo>
                  <a:lnTo>
                    <a:pt x="192" y="239"/>
                  </a:lnTo>
                  <a:lnTo>
                    <a:pt x="235" y="199"/>
                  </a:lnTo>
                  <a:lnTo>
                    <a:pt x="282" y="160"/>
                  </a:lnTo>
                  <a:lnTo>
                    <a:pt x="332" y="122"/>
                  </a:lnTo>
                  <a:lnTo>
                    <a:pt x="383" y="88"/>
                  </a:lnTo>
                  <a:lnTo>
                    <a:pt x="436" y="58"/>
                  </a:lnTo>
                  <a:lnTo>
                    <a:pt x="491" y="34"/>
                  </a:lnTo>
                  <a:lnTo>
                    <a:pt x="546" y="16"/>
                  </a:lnTo>
                  <a:lnTo>
                    <a:pt x="602" y="4"/>
                  </a:lnTo>
                  <a:lnTo>
                    <a:pt x="659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5" name="Freeform 16">
              <a:extLst>
                <a:ext uri="{FF2B5EF4-FFF2-40B4-BE49-F238E27FC236}">
                  <a16:creationId xmlns="" xmlns:a16="http://schemas.microsoft.com/office/drawing/2014/main" id="{91DC9847-78BF-4D0F-8E21-D4AC7B93F12F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076" y="2556"/>
              <a:ext cx="2604" cy="2539"/>
            </a:xfrm>
            <a:custGeom>
              <a:avLst/>
              <a:gdLst>
                <a:gd name="T0" fmla="*/ 2604 w 844"/>
                <a:gd name="T1" fmla="*/ 0 h 823"/>
                <a:gd name="T2" fmla="*/ 2604 w 844"/>
                <a:gd name="T3" fmla="*/ 0 h 823"/>
                <a:gd name="T4" fmla="*/ 2536 w 844"/>
                <a:gd name="T5" fmla="*/ 12 h 823"/>
                <a:gd name="T6" fmla="*/ 2465 w 844"/>
                <a:gd name="T7" fmla="*/ 74 h 823"/>
                <a:gd name="T8" fmla="*/ 2403 w 844"/>
                <a:gd name="T9" fmla="*/ 173 h 823"/>
                <a:gd name="T10" fmla="*/ 2354 w 844"/>
                <a:gd name="T11" fmla="*/ 293 h 823"/>
                <a:gd name="T12" fmla="*/ 2317 w 844"/>
                <a:gd name="T13" fmla="*/ 435 h 823"/>
                <a:gd name="T14" fmla="*/ 2311 w 844"/>
                <a:gd name="T15" fmla="*/ 577 h 823"/>
                <a:gd name="T16" fmla="*/ 2329 w 844"/>
                <a:gd name="T17" fmla="*/ 719 h 823"/>
                <a:gd name="T18" fmla="*/ 2391 w 844"/>
                <a:gd name="T19" fmla="*/ 839 h 823"/>
                <a:gd name="T20" fmla="*/ 2391 w 844"/>
                <a:gd name="T21" fmla="*/ 839 h 823"/>
                <a:gd name="T22" fmla="*/ 2317 w 844"/>
                <a:gd name="T23" fmla="*/ 833 h 823"/>
                <a:gd name="T24" fmla="*/ 2246 w 844"/>
                <a:gd name="T25" fmla="*/ 870 h 823"/>
                <a:gd name="T26" fmla="*/ 2191 w 844"/>
                <a:gd name="T27" fmla="*/ 932 h 823"/>
                <a:gd name="T28" fmla="*/ 2141 w 844"/>
                <a:gd name="T29" fmla="*/ 1018 h 823"/>
                <a:gd name="T30" fmla="*/ 2104 w 844"/>
                <a:gd name="T31" fmla="*/ 1123 h 823"/>
                <a:gd name="T32" fmla="*/ 2092 w 844"/>
                <a:gd name="T33" fmla="*/ 1240 h 823"/>
                <a:gd name="T34" fmla="*/ 2098 w 844"/>
                <a:gd name="T35" fmla="*/ 1361 h 823"/>
                <a:gd name="T36" fmla="*/ 2123 w 844"/>
                <a:gd name="T37" fmla="*/ 1484 h 823"/>
                <a:gd name="T38" fmla="*/ 2123 w 844"/>
                <a:gd name="T39" fmla="*/ 1484 h 823"/>
                <a:gd name="T40" fmla="*/ 2052 w 844"/>
                <a:gd name="T41" fmla="*/ 1515 h 823"/>
                <a:gd name="T42" fmla="*/ 1978 w 844"/>
                <a:gd name="T43" fmla="*/ 1589 h 823"/>
                <a:gd name="T44" fmla="*/ 1904 w 844"/>
                <a:gd name="T45" fmla="*/ 1688 h 823"/>
                <a:gd name="T46" fmla="*/ 1839 w 844"/>
                <a:gd name="T47" fmla="*/ 1823 h 823"/>
                <a:gd name="T48" fmla="*/ 1783 w 844"/>
                <a:gd name="T49" fmla="*/ 1974 h 823"/>
                <a:gd name="T50" fmla="*/ 1740 w 844"/>
                <a:gd name="T51" fmla="*/ 2153 h 823"/>
                <a:gd name="T52" fmla="*/ 1722 w 844"/>
                <a:gd name="T53" fmla="*/ 2345 h 823"/>
                <a:gd name="T54" fmla="*/ 1722 w 844"/>
                <a:gd name="T55" fmla="*/ 2539 h 823"/>
                <a:gd name="T56" fmla="*/ 1722 w 844"/>
                <a:gd name="T57" fmla="*/ 2539 h 823"/>
                <a:gd name="T58" fmla="*/ 1685 w 844"/>
                <a:gd name="T59" fmla="*/ 2375 h 823"/>
                <a:gd name="T60" fmla="*/ 1632 w 844"/>
                <a:gd name="T61" fmla="*/ 2190 h 823"/>
                <a:gd name="T62" fmla="*/ 1552 w 844"/>
                <a:gd name="T63" fmla="*/ 1999 h 823"/>
                <a:gd name="T64" fmla="*/ 1459 w 844"/>
                <a:gd name="T65" fmla="*/ 1805 h 823"/>
                <a:gd name="T66" fmla="*/ 1358 w 844"/>
                <a:gd name="T67" fmla="*/ 1601 h 823"/>
                <a:gd name="T68" fmla="*/ 1240 w 844"/>
                <a:gd name="T69" fmla="*/ 1398 h 823"/>
                <a:gd name="T70" fmla="*/ 1114 w 844"/>
                <a:gd name="T71" fmla="*/ 1203 h 823"/>
                <a:gd name="T72" fmla="*/ 987 w 844"/>
                <a:gd name="T73" fmla="*/ 1006 h 823"/>
                <a:gd name="T74" fmla="*/ 852 w 844"/>
                <a:gd name="T75" fmla="*/ 821 h 823"/>
                <a:gd name="T76" fmla="*/ 713 w 844"/>
                <a:gd name="T77" fmla="*/ 651 h 823"/>
                <a:gd name="T78" fmla="*/ 580 w 844"/>
                <a:gd name="T79" fmla="*/ 497 h 823"/>
                <a:gd name="T80" fmla="*/ 444 w 844"/>
                <a:gd name="T81" fmla="*/ 361 h 823"/>
                <a:gd name="T82" fmla="*/ 318 w 844"/>
                <a:gd name="T83" fmla="*/ 244 h 823"/>
                <a:gd name="T84" fmla="*/ 201 w 844"/>
                <a:gd name="T85" fmla="*/ 160 h 823"/>
                <a:gd name="T86" fmla="*/ 93 w 844"/>
                <a:gd name="T87" fmla="*/ 99 h 823"/>
                <a:gd name="T88" fmla="*/ 0 w 844"/>
                <a:gd name="T89" fmla="*/ 74 h 823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844" h="823">
                  <a:moveTo>
                    <a:pt x="844" y="0"/>
                  </a:moveTo>
                  <a:lnTo>
                    <a:pt x="844" y="0"/>
                  </a:lnTo>
                  <a:lnTo>
                    <a:pt x="822" y="4"/>
                  </a:lnTo>
                  <a:lnTo>
                    <a:pt x="799" y="24"/>
                  </a:lnTo>
                  <a:lnTo>
                    <a:pt x="779" y="56"/>
                  </a:lnTo>
                  <a:lnTo>
                    <a:pt x="763" y="95"/>
                  </a:lnTo>
                  <a:lnTo>
                    <a:pt x="751" y="141"/>
                  </a:lnTo>
                  <a:lnTo>
                    <a:pt x="749" y="187"/>
                  </a:lnTo>
                  <a:lnTo>
                    <a:pt x="755" y="233"/>
                  </a:lnTo>
                  <a:lnTo>
                    <a:pt x="775" y="272"/>
                  </a:lnTo>
                  <a:lnTo>
                    <a:pt x="751" y="270"/>
                  </a:lnTo>
                  <a:lnTo>
                    <a:pt x="728" y="282"/>
                  </a:lnTo>
                  <a:lnTo>
                    <a:pt x="710" y="302"/>
                  </a:lnTo>
                  <a:lnTo>
                    <a:pt x="694" y="330"/>
                  </a:lnTo>
                  <a:lnTo>
                    <a:pt x="682" y="364"/>
                  </a:lnTo>
                  <a:lnTo>
                    <a:pt x="678" y="402"/>
                  </a:lnTo>
                  <a:lnTo>
                    <a:pt x="680" y="441"/>
                  </a:lnTo>
                  <a:lnTo>
                    <a:pt x="688" y="481"/>
                  </a:lnTo>
                  <a:lnTo>
                    <a:pt x="665" y="491"/>
                  </a:lnTo>
                  <a:lnTo>
                    <a:pt x="641" y="515"/>
                  </a:lnTo>
                  <a:lnTo>
                    <a:pt x="617" y="547"/>
                  </a:lnTo>
                  <a:lnTo>
                    <a:pt x="596" y="591"/>
                  </a:lnTo>
                  <a:lnTo>
                    <a:pt x="578" y="640"/>
                  </a:lnTo>
                  <a:lnTo>
                    <a:pt x="564" y="698"/>
                  </a:lnTo>
                  <a:lnTo>
                    <a:pt x="558" y="760"/>
                  </a:lnTo>
                  <a:lnTo>
                    <a:pt x="558" y="823"/>
                  </a:lnTo>
                  <a:lnTo>
                    <a:pt x="546" y="770"/>
                  </a:lnTo>
                  <a:lnTo>
                    <a:pt x="529" y="710"/>
                  </a:lnTo>
                  <a:lnTo>
                    <a:pt x="503" y="648"/>
                  </a:lnTo>
                  <a:lnTo>
                    <a:pt x="473" y="585"/>
                  </a:lnTo>
                  <a:lnTo>
                    <a:pt x="440" y="519"/>
                  </a:lnTo>
                  <a:lnTo>
                    <a:pt x="402" y="453"/>
                  </a:lnTo>
                  <a:lnTo>
                    <a:pt x="361" y="390"/>
                  </a:lnTo>
                  <a:lnTo>
                    <a:pt x="320" y="326"/>
                  </a:lnTo>
                  <a:lnTo>
                    <a:pt x="276" y="266"/>
                  </a:lnTo>
                  <a:lnTo>
                    <a:pt x="231" y="211"/>
                  </a:lnTo>
                  <a:lnTo>
                    <a:pt x="188" y="161"/>
                  </a:lnTo>
                  <a:lnTo>
                    <a:pt x="144" y="117"/>
                  </a:lnTo>
                  <a:lnTo>
                    <a:pt x="103" y="79"/>
                  </a:lnTo>
                  <a:lnTo>
                    <a:pt x="65" y="52"/>
                  </a:lnTo>
                  <a:lnTo>
                    <a:pt x="30" y="32"/>
                  </a:lnTo>
                  <a:lnTo>
                    <a:pt x="0" y="24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6" name="Freeform 17">
              <a:extLst>
                <a:ext uri="{FF2B5EF4-FFF2-40B4-BE49-F238E27FC236}">
                  <a16:creationId xmlns="" xmlns:a16="http://schemas.microsoft.com/office/drawing/2014/main" id="{93BF0C89-AD4E-4B1F-8D3A-720E8271557E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319" y="2615"/>
              <a:ext cx="2392" cy="1434"/>
            </a:xfrm>
            <a:custGeom>
              <a:avLst/>
              <a:gdLst>
                <a:gd name="T0" fmla="*/ 2123 w 775"/>
                <a:gd name="T1" fmla="*/ 1434 h 465"/>
                <a:gd name="T2" fmla="*/ 2123 w 775"/>
                <a:gd name="T3" fmla="*/ 1434 h 465"/>
                <a:gd name="T4" fmla="*/ 2028 w 775"/>
                <a:gd name="T5" fmla="*/ 1304 h 465"/>
                <a:gd name="T6" fmla="*/ 1917 w 775"/>
                <a:gd name="T7" fmla="*/ 1178 h 465"/>
                <a:gd name="T8" fmla="*/ 1796 w 775"/>
                <a:gd name="T9" fmla="*/ 1049 h 465"/>
                <a:gd name="T10" fmla="*/ 1667 w 775"/>
                <a:gd name="T11" fmla="*/ 925 h 465"/>
                <a:gd name="T12" fmla="*/ 1534 w 775"/>
                <a:gd name="T13" fmla="*/ 802 h 465"/>
                <a:gd name="T14" fmla="*/ 1389 w 775"/>
                <a:gd name="T15" fmla="*/ 688 h 465"/>
                <a:gd name="T16" fmla="*/ 1241 w 775"/>
                <a:gd name="T17" fmla="*/ 577 h 465"/>
                <a:gd name="T18" fmla="*/ 1096 w 775"/>
                <a:gd name="T19" fmla="*/ 478 h 465"/>
                <a:gd name="T20" fmla="*/ 944 w 775"/>
                <a:gd name="T21" fmla="*/ 379 h 465"/>
                <a:gd name="T22" fmla="*/ 793 w 775"/>
                <a:gd name="T23" fmla="*/ 293 h 465"/>
                <a:gd name="T24" fmla="*/ 645 w 775"/>
                <a:gd name="T25" fmla="*/ 219 h 465"/>
                <a:gd name="T26" fmla="*/ 506 w 775"/>
                <a:gd name="T27" fmla="*/ 160 h 465"/>
                <a:gd name="T28" fmla="*/ 367 w 775"/>
                <a:gd name="T29" fmla="*/ 105 h 465"/>
                <a:gd name="T30" fmla="*/ 231 w 775"/>
                <a:gd name="T31" fmla="*/ 62 h 465"/>
                <a:gd name="T32" fmla="*/ 111 w 775"/>
                <a:gd name="T33" fmla="*/ 37 h 465"/>
                <a:gd name="T34" fmla="*/ 0 w 775"/>
                <a:gd name="T35" fmla="*/ 25 h 465"/>
                <a:gd name="T36" fmla="*/ 0 w 775"/>
                <a:gd name="T37" fmla="*/ 25 h 465"/>
                <a:gd name="T38" fmla="*/ 80 w 775"/>
                <a:gd name="T39" fmla="*/ 12 h 465"/>
                <a:gd name="T40" fmla="*/ 185 w 775"/>
                <a:gd name="T41" fmla="*/ 6 h 465"/>
                <a:gd name="T42" fmla="*/ 306 w 775"/>
                <a:gd name="T43" fmla="*/ 0 h 465"/>
                <a:gd name="T44" fmla="*/ 444 w 775"/>
                <a:gd name="T45" fmla="*/ 6 h 465"/>
                <a:gd name="T46" fmla="*/ 605 w 775"/>
                <a:gd name="T47" fmla="*/ 12 h 465"/>
                <a:gd name="T48" fmla="*/ 769 w 775"/>
                <a:gd name="T49" fmla="*/ 31 h 465"/>
                <a:gd name="T50" fmla="*/ 944 w 775"/>
                <a:gd name="T51" fmla="*/ 62 h 465"/>
                <a:gd name="T52" fmla="*/ 1127 w 775"/>
                <a:gd name="T53" fmla="*/ 93 h 465"/>
                <a:gd name="T54" fmla="*/ 1309 w 775"/>
                <a:gd name="T55" fmla="*/ 142 h 465"/>
                <a:gd name="T56" fmla="*/ 1491 w 775"/>
                <a:gd name="T57" fmla="*/ 194 h 465"/>
                <a:gd name="T58" fmla="*/ 1667 w 775"/>
                <a:gd name="T59" fmla="*/ 262 h 465"/>
                <a:gd name="T60" fmla="*/ 1840 w 775"/>
                <a:gd name="T61" fmla="*/ 342 h 465"/>
                <a:gd name="T62" fmla="*/ 2003 w 775"/>
                <a:gd name="T63" fmla="*/ 435 h 465"/>
                <a:gd name="T64" fmla="*/ 2148 w 775"/>
                <a:gd name="T65" fmla="*/ 540 h 465"/>
                <a:gd name="T66" fmla="*/ 2281 w 775"/>
                <a:gd name="T67" fmla="*/ 657 h 465"/>
                <a:gd name="T68" fmla="*/ 2392 w 775"/>
                <a:gd name="T69" fmla="*/ 789 h 46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775" h="465">
                  <a:moveTo>
                    <a:pt x="688" y="465"/>
                  </a:moveTo>
                  <a:lnTo>
                    <a:pt x="688" y="465"/>
                  </a:lnTo>
                  <a:lnTo>
                    <a:pt x="657" y="423"/>
                  </a:lnTo>
                  <a:lnTo>
                    <a:pt x="621" y="382"/>
                  </a:lnTo>
                  <a:lnTo>
                    <a:pt x="582" y="340"/>
                  </a:lnTo>
                  <a:lnTo>
                    <a:pt x="540" y="300"/>
                  </a:lnTo>
                  <a:lnTo>
                    <a:pt x="497" y="260"/>
                  </a:lnTo>
                  <a:lnTo>
                    <a:pt x="450" y="223"/>
                  </a:lnTo>
                  <a:lnTo>
                    <a:pt x="402" y="187"/>
                  </a:lnTo>
                  <a:lnTo>
                    <a:pt x="355" y="155"/>
                  </a:lnTo>
                  <a:lnTo>
                    <a:pt x="306" y="123"/>
                  </a:lnTo>
                  <a:lnTo>
                    <a:pt x="257" y="95"/>
                  </a:lnTo>
                  <a:lnTo>
                    <a:pt x="209" y="71"/>
                  </a:lnTo>
                  <a:lnTo>
                    <a:pt x="164" y="52"/>
                  </a:lnTo>
                  <a:lnTo>
                    <a:pt x="119" y="34"/>
                  </a:lnTo>
                  <a:lnTo>
                    <a:pt x="75" y="20"/>
                  </a:lnTo>
                  <a:lnTo>
                    <a:pt x="36" y="12"/>
                  </a:lnTo>
                  <a:lnTo>
                    <a:pt x="0" y="8"/>
                  </a:lnTo>
                  <a:lnTo>
                    <a:pt x="26" y="4"/>
                  </a:lnTo>
                  <a:lnTo>
                    <a:pt x="60" y="2"/>
                  </a:lnTo>
                  <a:lnTo>
                    <a:pt x="99" y="0"/>
                  </a:lnTo>
                  <a:lnTo>
                    <a:pt x="144" y="2"/>
                  </a:lnTo>
                  <a:lnTo>
                    <a:pt x="196" y="4"/>
                  </a:lnTo>
                  <a:lnTo>
                    <a:pt x="249" y="10"/>
                  </a:lnTo>
                  <a:lnTo>
                    <a:pt x="306" y="20"/>
                  </a:lnTo>
                  <a:lnTo>
                    <a:pt x="365" y="30"/>
                  </a:lnTo>
                  <a:lnTo>
                    <a:pt x="424" y="46"/>
                  </a:lnTo>
                  <a:lnTo>
                    <a:pt x="483" y="63"/>
                  </a:lnTo>
                  <a:lnTo>
                    <a:pt x="540" y="85"/>
                  </a:lnTo>
                  <a:lnTo>
                    <a:pt x="596" y="111"/>
                  </a:lnTo>
                  <a:lnTo>
                    <a:pt x="649" y="141"/>
                  </a:lnTo>
                  <a:lnTo>
                    <a:pt x="696" y="175"/>
                  </a:lnTo>
                  <a:lnTo>
                    <a:pt x="739" y="213"/>
                  </a:lnTo>
                  <a:lnTo>
                    <a:pt x="775" y="256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7" name="Freeform 18">
              <a:extLst>
                <a:ext uri="{FF2B5EF4-FFF2-40B4-BE49-F238E27FC236}">
                  <a16:creationId xmlns="" xmlns:a16="http://schemas.microsoft.com/office/drawing/2014/main" id="{8FA8C748-64AE-42ED-9E6B-8A9D5CC15846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625" y="4268"/>
              <a:ext cx="1595" cy="626"/>
            </a:xfrm>
            <a:custGeom>
              <a:avLst/>
              <a:gdLst>
                <a:gd name="T0" fmla="*/ 1595 w 517"/>
                <a:gd name="T1" fmla="*/ 68 h 203"/>
                <a:gd name="T2" fmla="*/ 1595 w 517"/>
                <a:gd name="T3" fmla="*/ 68 h 203"/>
                <a:gd name="T4" fmla="*/ 1539 w 517"/>
                <a:gd name="T5" fmla="*/ 19 h 203"/>
                <a:gd name="T6" fmla="*/ 1453 w 517"/>
                <a:gd name="T7" fmla="*/ 0 h 203"/>
                <a:gd name="T8" fmla="*/ 1339 w 517"/>
                <a:gd name="T9" fmla="*/ 6 h 203"/>
                <a:gd name="T10" fmla="*/ 1206 w 517"/>
                <a:gd name="T11" fmla="*/ 37 h 203"/>
                <a:gd name="T12" fmla="*/ 1077 w 517"/>
                <a:gd name="T13" fmla="*/ 99 h 203"/>
                <a:gd name="T14" fmla="*/ 956 w 517"/>
                <a:gd name="T15" fmla="*/ 179 h 203"/>
                <a:gd name="T16" fmla="*/ 858 w 517"/>
                <a:gd name="T17" fmla="*/ 278 h 203"/>
                <a:gd name="T18" fmla="*/ 793 w 517"/>
                <a:gd name="T19" fmla="*/ 398 h 203"/>
                <a:gd name="T20" fmla="*/ 793 w 517"/>
                <a:gd name="T21" fmla="*/ 398 h 203"/>
                <a:gd name="T22" fmla="*/ 750 w 517"/>
                <a:gd name="T23" fmla="*/ 339 h 203"/>
                <a:gd name="T24" fmla="*/ 669 w 517"/>
                <a:gd name="T25" fmla="*/ 308 h 203"/>
                <a:gd name="T26" fmla="*/ 568 w 517"/>
                <a:gd name="T27" fmla="*/ 308 h 203"/>
                <a:gd name="T28" fmla="*/ 450 w 517"/>
                <a:gd name="T29" fmla="*/ 327 h 203"/>
                <a:gd name="T30" fmla="*/ 324 w 517"/>
                <a:gd name="T31" fmla="*/ 373 h 203"/>
                <a:gd name="T32" fmla="*/ 201 w 517"/>
                <a:gd name="T33" fmla="*/ 441 h 203"/>
                <a:gd name="T34" fmla="*/ 93 w 517"/>
                <a:gd name="T35" fmla="*/ 527 h 203"/>
                <a:gd name="T36" fmla="*/ 0 w 517"/>
                <a:gd name="T37" fmla="*/ 626 h 20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17" h="203">
                  <a:moveTo>
                    <a:pt x="517" y="22"/>
                  </a:moveTo>
                  <a:lnTo>
                    <a:pt x="517" y="22"/>
                  </a:lnTo>
                  <a:lnTo>
                    <a:pt x="499" y="6"/>
                  </a:lnTo>
                  <a:lnTo>
                    <a:pt x="471" y="0"/>
                  </a:lnTo>
                  <a:lnTo>
                    <a:pt x="434" y="2"/>
                  </a:lnTo>
                  <a:lnTo>
                    <a:pt x="391" y="12"/>
                  </a:lnTo>
                  <a:lnTo>
                    <a:pt x="349" y="32"/>
                  </a:lnTo>
                  <a:lnTo>
                    <a:pt x="310" y="58"/>
                  </a:lnTo>
                  <a:lnTo>
                    <a:pt x="278" y="90"/>
                  </a:lnTo>
                  <a:lnTo>
                    <a:pt x="257" y="129"/>
                  </a:lnTo>
                  <a:lnTo>
                    <a:pt x="243" y="110"/>
                  </a:lnTo>
                  <a:lnTo>
                    <a:pt x="217" y="100"/>
                  </a:lnTo>
                  <a:lnTo>
                    <a:pt x="184" y="100"/>
                  </a:lnTo>
                  <a:lnTo>
                    <a:pt x="146" y="106"/>
                  </a:lnTo>
                  <a:lnTo>
                    <a:pt x="105" y="121"/>
                  </a:lnTo>
                  <a:lnTo>
                    <a:pt x="65" y="143"/>
                  </a:lnTo>
                  <a:lnTo>
                    <a:pt x="30" y="171"/>
                  </a:lnTo>
                  <a:lnTo>
                    <a:pt x="0" y="203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8" name="Freeform 19">
              <a:extLst>
                <a:ext uri="{FF2B5EF4-FFF2-40B4-BE49-F238E27FC236}">
                  <a16:creationId xmlns="" xmlns:a16="http://schemas.microsoft.com/office/drawing/2014/main" id="{555441F2-B10D-450B-8EFD-7F4AB36FCC66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174" y="2226"/>
              <a:ext cx="864" cy="2391"/>
            </a:xfrm>
            <a:custGeom>
              <a:avLst/>
              <a:gdLst>
                <a:gd name="T0" fmla="*/ 0 w 280"/>
                <a:gd name="T1" fmla="*/ 0 h 775"/>
                <a:gd name="T2" fmla="*/ 0 w 280"/>
                <a:gd name="T3" fmla="*/ 0 h 775"/>
                <a:gd name="T4" fmla="*/ 56 w 280"/>
                <a:gd name="T5" fmla="*/ 56 h 775"/>
                <a:gd name="T6" fmla="*/ 130 w 280"/>
                <a:gd name="T7" fmla="*/ 136 h 775"/>
                <a:gd name="T8" fmla="*/ 201 w 280"/>
                <a:gd name="T9" fmla="*/ 231 h 775"/>
                <a:gd name="T10" fmla="*/ 281 w 280"/>
                <a:gd name="T11" fmla="*/ 349 h 775"/>
                <a:gd name="T12" fmla="*/ 367 w 280"/>
                <a:gd name="T13" fmla="*/ 484 h 775"/>
                <a:gd name="T14" fmla="*/ 451 w 280"/>
                <a:gd name="T15" fmla="*/ 626 h 775"/>
                <a:gd name="T16" fmla="*/ 537 w 280"/>
                <a:gd name="T17" fmla="*/ 784 h 775"/>
                <a:gd name="T18" fmla="*/ 614 w 280"/>
                <a:gd name="T19" fmla="*/ 950 h 775"/>
                <a:gd name="T20" fmla="*/ 682 w 280"/>
                <a:gd name="T21" fmla="*/ 1129 h 775"/>
                <a:gd name="T22" fmla="*/ 750 w 280"/>
                <a:gd name="T23" fmla="*/ 1305 h 775"/>
                <a:gd name="T24" fmla="*/ 799 w 280"/>
                <a:gd name="T25" fmla="*/ 1490 h 775"/>
                <a:gd name="T26" fmla="*/ 839 w 280"/>
                <a:gd name="T27" fmla="*/ 1675 h 775"/>
                <a:gd name="T28" fmla="*/ 858 w 280"/>
                <a:gd name="T29" fmla="*/ 1863 h 775"/>
                <a:gd name="T30" fmla="*/ 864 w 280"/>
                <a:gd name="T31" fmla="*/ 2042 h 775"/>
                <a:gd name="T32" fmla="*/ 845 w 280"/>
                <a:gd name="T33" fmla="*/ 2221 h 775"/>
                <a:gd name="T34" fmla="*/ 805 w 280"/>
                <a:gd name="T35" fmla="*/ 2391 h 77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80" h="775">
                  <a:moveTo>
                    <a:pt x="0" y="0"/>
                  </a:moveTo>
                  <a:lnTo>
                    <a:pt x="0" y="0"/>
                  </a:lnTo>
                  <a:lnTo>
                    <a:pt x="18" y="18"/>
                  </a:lnTo>
                  <a:lnTo>
                    <a:pt x="42" y="44"/>
                  </a:lnTo>
                  <a:lnTo>
                    <a:pt x="65" y="75"/>
                  </a:lnTo>
                  <a:lnTo>
                    <a:pt x="91" y="113"/>
                  </a:lnTo>
                  <a:lnTo>
                    <a:pt x="119" y="157"/>
                  </a:lnTo>
                  <a:lnTo>
                    <a:pt x="146" y="203"/>
                  </a:lnTo>
                  <a:lnTo>
                    <a:pt x="174" y="254"/>
                  </a:lnTo>
                  <a:lnTo>
                    <a:pt x="199" y="308"/>
                  </a:lnTo>
                  <a:lnTo>
                    <a:pt x="221" y="366"/>
                  </a:lnTo>
                  <a:lnTo>
                    <a:pt x="243" y="423"/>
                  </a:lnTo>
                  <a:lnTo>
                    <a:pt x="259" y="483"/>
                  </a:lnTo>
                  <a:lnTo>
                    <a:pt x="272" y="543"/>
                  </a:lnTo>
                  <a:lnTo>
                    <a:pt x="278" y="604"/>
                  </a:lnTo>
                  <a:lnTo>
                    <a:pt x="280" y="662"/>
                  </a:lnTo>
                  <a:lnTo>
                    <a:pt x="274" y="720"/>
                  </a:lnTo>
                  <a:lnTo>
                    <a:pt x="261" y="775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79" name="Freeform 20">
              <a:extLst>
                <a:ext uri="{FF2B5EF4-FFF2-40B4-BE49-F238E27FC236}">
                  <a16:creationId xmlns="" xmlns:a16="http://schemas.microsoft.com/office/drawing/2014/main" id="{100712F4-F7A3-429E-B90B-13843701F3F3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042" y="3750"/>
              <a:ext cx="1185" cy="558"/>
            </a:xfrm>
            <a:custGeom>
              <a:avLst/>
              <a:gdLst>
                <a:gd name="T0" fmla="*/ 0 w 384"/>
                <a:gd name="T1" fmla="*/ 558 h 181"/>
                <a:gd name="T2" fmla="*/ 0 w 384"/>
                <a:gd name="T3" fmla="*/ 558 h 181"/>
                <a:gd name="T4" fmla="*/ 43 w 384"/>
                <a:gd name="T5" fmla="*/ 453 h 181"/>
                <a:gd name="T6" fmla="*/ 108 w 384"/>
                <a:gd name="T7" fmla="*/ 361 h 181"/>
                <a:gd name="T8" fmla="*/ 188 w 384"/>
                <a:gd name="T9" fmla="*/ 290 h 181"/>
                <a:gd name="T10" fmla="*/ 278 w 384"/>
                <a:gd name="T11" fmla="*/ 234 h 181"/>
                <a:gd name="T12" fmla="*/ 376 w 384"/>
                <a:gd name="T13" fmla="*/ 197 h 181"/>
                <a:gd name="T14" fmla="*/ 478 w 384"/>
                <a:gd name="T15" fmla="*/ 185 h 181"/>
                <a:gd name="T16" fmla="*/ 583 w 384"/>
                <a:gd name="T17" fmla="*/ 197 h 181"/>
                <a:gd name="T18" fmla="*/ 685 w 384"/>
                <a:gd name="T19" fmla="*/ 234 h 181"/>
                <a:gd name="T20" fmla="*/ 685 w 384"/>
                <a:gd name="T21" fmla="*/ 234 h 181"/>
                <a:gd name="T22" fmla="*/ 710 w 384"/>
                <a:gd name="T23" fmla="*/ 173 h 181"/>
                <a:gd name="T24" fmla="*/ 759 w 384"/>
                <a:gd name="T25" fmla="*/ 117 h 181"/>
                <a:gd name="T26" fmla="*/ 827 w 384"/>
                <a:gd name="T27" fmla="*/ 74 h 181"/>
                <a:gd name="T28" fmla="*/ 898 w 384"/>
                <a:gd name="T29" fmla="*/ 31 h 181"/>
                <a:gd name="T30" fmla="*/ 984 w 384"/>
                <a:gd name="T31" fmla="*/ 6 h 181"/>
                <a:gd name="T32" fmla="*/ 1065 w 384"/>
                <a:gd name="T33" fmla="*/ 0 h 181"/>
                <a:gd name="T34" fmla="*/ 1129 w 384"/>
                <a:gd name="T35" fmla="*/ 12 h 181"/>
                <a:gd name="T36" fmla="*/ 1185 w 384"/>
                <a:gd name="T37" fmla="*/ 49 h 18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384" h="181">
                  <a:moveTo>
                    <a:pt x="0" y="181"/>
                  </a:moveTo>
                  <a:lnTo>
                    <a:pt x="0" y="181"/>
                  </a:lnTo>
                  <a:lnTo>
                    <a:pt x="14" y="147"/>
                  </a:lnTo>
                  <a:lnTo>
                    <a:pt x="35" y="117"/>
                  </a:lnTo>
                  <a:lnTo>
                    <a:pt x="61" y="94"/>
                  </a:lnTo>
                  <a:lnTo>
                    <a:pt x="90" y="76"/>
                  </a:lnTo>
                  <a:lnTo>
                    <a:pt x="122" y="64"/>
                  </a:lnTo>
                  <a:lnTo>
                    <a:pt x="155" y="60"/>
                  </a:lnTo>
                  <a:lnTo>
                    <a:pt x="189" y="64"/>
                  </a:lnTo>
                  <a:lnTo>
                    <a:pt x="222" y="76"/>
                  </a:lnTo>
                  <a:lnTo>
                    <a:pt x="230" y="56"/>
                  </a:lnTo>
                  <a:lnTo>
                    <a:pt x="246" y="38"/>
                  </a:lnTo>
                  <a:lnTo>
                    <a:pt x="268" y="24"/>
                  </a:lnTo>
                  <a:lnTo>
                    <a:pt x="291" y="10"/>
                  </a:lnTo>
                  <a:lnTo>
                    <a:pt x="319" y="2"/>
                  </a:lnTo>
                  <a:lnTo>
                    <a:pt x="345" y="0"/>
                  </a:lnTo>
                  <a:lnTo>
                    <a:pt x="366" y="4"/>
                  </a:lnTo>
                  <a:lnTo>
                    <a:pt x="384" y="16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0" name="Freeform 21">
              <a:extLst>
                <a:ext uri="{FF2B5EF4-FFF2-40B4-BE49-F238E27FC236}">
                  <a16:creationId xmlns="" xmlns:a16="http://schemas.microsoft.com/office/drawing/2014/main" id="{1BDF28D1-46EC-44DC-AA0F-86AA6B33EABD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3486" y="2445"/>
              <a:ext cx="395" cy="1253"/>
            </a:xfrm>
            <a:custGeom>
              <a:avLst/>
              <a:gdLst>
                <a:gd name="T0" fmla="*/ 395 w 128"/>
                <a:gd name="T1" fmla="*/ 0 h 406"/>
                <a:gd name="T2" fmla="*/ 395 w 128"/>
                <a:gd name="T3" fmla="*/ 0 h 406"/>
                <a:gd name="T4" fmla="*/ 315 w 128"/>
                <a:gd name="T5" fmla="*/ 31 h 406"/>
                <a:gd name="T6" fmla="*/ 253 w 128"/>
                <a:gd name="T7" fmla="*/ 74 h 406"/>
                <a:gd name="T8" fmla="*/ 216 w 128"/>
                <a:gd name="T9" fmla="*/ 123 h 406"/>
                <a:gd name="T10" fmla="*/ 201 w 128"/>
                <a:gd name="T11" fmla="*/ 185 h 406"/>
                <a:gd name="T12" fmla="*/ 201 w 128"/>
                <a:gd name="T13" fmla="*/ 241 h 406"/>
                <a:gd name="T14" fmla="*/ 216 w 128"/>
                <a:gd name="T15" fmla="*/ 296 h 406"/>
                <a:gd name="T16" fmla="*/ 247 w 128"/>
                <a:gd name="T17" fmla="*/ 346 h 406"/>
                <a:gd name="T18" fmla="*/ 290 w 128"/>
                <a:gd name="T19" fmla="*/ 377 h 406"/>
                <a:gd name="T20" fmla="*/ 290 w 128"/>
                <a:gd name="T21" fmla="*/ 377 h 406"/>
                <a:gd name="T22" fmla="*/ 207 w 128"/>
                <a:gd name="T23" fmla="*/ 448 h 406"/>
                <a:gd name="T24" fmla="*/ 182 w 128"/>
                <a:gd name="T25" fmla="*/ 565 h 406"/>
                <a:gd name="T26" fmla="*/ 213 w 128"/>
                <a:gd name="T27" fmla="*/ 707 h 406"/>
                <a:gd name="T28" fmla="*/ 278 w 128"/>
                <a:gd name="T29" fmla="*/ 836 h 406"/>
                <a:gd name="T30" fmla="*/ 278 w 128"/>
                <a:gd name="T31" fmla="*/ 836 h 406"/>
                <a:gd name="T32" fmla="*/ 213 w 128"/>
                <a:gd name="T33" fmla="*/ 843 h 406"/>
                <a:gd name="T34" fmla="*/ 151 w 128"/>
                <a:gd name="T35" fmla="*/ 873 h 406"/>
                <a:gd name="T36" fmla="*/ 96 w 128"/>
                <a:gd name="T37" fmla="*/ 923 h 406"/>
                <a:gd name="T38" fmla="*/ 46 w 128"/>
                <a:gd name="T39" fmla="*/ 975 h 406"/>
                <a:gd name="T40" fmla="*/ 15 w 128"/>
                <a:gd name="T41" fmla="*/ 1043 h 406"/>
                <a:gd name="T42" fmla="*/ 0 w 128"/>
                <a:gd name="T43" fmla="*/ 1111 h 406"/>
                <a:gd name="T44" fmla="*/ 0 w 128"/>
                <a:gd name="T45" fmla="*/ 1185 h 406"/>
                <a:gd name="T46" fmla="*/ 15 w 128"/>
                <a:gd name="T47" fmla="*/ 1253 h 40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8" h="406">
                  <a:moveTo>
                    <a:pt x="128" y="0"/>
                  </a:moveTo>
                  <a:lnTo>
                    <a:pt x="128" y="0"/>
                  </a:lnTo>
                  <a:lnTo>
                    <a:pt x="102" y="10"/>
                  </a:lnTo>
                  <a:lnTo>
                    <a:pt x="82" y="24"/>
                  </a:lnTo>
                  <a:lnTo>
                    <a:pt x="70" y="40"/>
                  </a:lnTo>
                  <a:lnTo>
                    <a:pt x="65" y="60"/>
                  </a:lnTo>
                  <a:lnTo>
                    <a:pt x="65" y="78"/>
                  </a:lnTo>
                  <a:lnTo>
                    <a:pt x="70" y="96"/>
                  </a:lnTo>
                  <a:lnTo>
                    <a:pt x="80" y="112"/>
                  </a:lnTo>
                  <a:lnTo>
                    <a:pt x="94" y="122"/>
                  </a:lnTo>
                  <a:lnTo>
                    <a:pt x="67" y="145"/>
                  </a:lnTo>
                  <a:lnTo>
                    <a:pt x="59" y="183"/>
                  </a:lnTo>
                  <a:lnTo>
                    <a:pt x="69" y="229"/>
                  </a:lnTo>
                  <a:lnTo>
                    <a:pt x="90" y="271"/>
                  </a:lnTo>
                  <a:lnTo>
                    <a:pt x="69" y="273"/>
                  </a:lnTo>
                  <a:lnTo>
                    <a:pt x="49" y="283"/>
                  </a:lnTo>
                  <a:lnTo>
                    <a:pt x="31" y="299"/>
                  </a:lnTo>
                  <a:lnTo>
                    <a:pt x="15" y="316"/>
                  </a:lnTo>
                  <a:lnTo>
                    <a:pt x="5" y="338"/>
                  </a:lnTo>
                  <a:lnTo>
                    <a:pt x="0" y="360"/>
                  </a:lnTo>
                  <a:lnTo>
                    <a:pt x="0" y="384"/>
                  </a:lnTo>
                  <a:lnTo>
                    <a:pt x="5" y="406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1" name="Freeform 22">
              <a:extLst>
                <a:ext uri="{FF2B5EF4-FFF2-40B4-BE49-F238E27FC236}">
                  <a16:creationId xmlns="" xmlns:a16="http://schemas.microsoft.com/office/drawing/2014/main" id="{A2958252-7D10-401A-8FED-ED5AC2BE1E33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252" y="2837"/>
              <a:ext cx="1246" cy="330"/>
            </a:xfrm>
            <a:custGeom>
              <a:avLst/>
              <a:gdLst>
                <a:gd name="T0" fmla="*/ 1246 w 404"/>
                <a:gd name="T1" fmla="*/ 330 h 107"/>
                <a:gd name="T2" fmla="*/ 1246 w 404"/>
                <a:gd name="T3" fmla="*/ 330 h 107"/>
                <a:gd name="T4" fmla="*/ 1231 w 404"/>
                <a:gd name="T5" fmla="*/ 274 h 107"/>
                <a:gd name="T6" fmla="*/ 1187 w 404"/>
                <a:gd name="T7" fmla="*/ 241 h 107"/>
                <a:gd name="T8" fmla="*/ 1138 w 404"/>
                <a:gd name="T9" fmla="*/ 222 h 107"/>
                <a:gd name="T10" fmla="*/ 1076 w 404"/>
                <a:gd name="T11" fmla="*/ 210 h 107"/>
                <a:gd name="T12" fmla="*/ 1018 w 404"/>
                <a:gd name="T13" fmla="*/ 222 h 107"/>
                <a:gd name="T14" fmla="*/ 956 w 404"/>
                <a:gd name="T15" fmla="*/ 241 h 107"/>
                <a:gd name="T16" fmla="*/ 907 w 404"/>
                <a:gd name="T17" fmla="*/ 268 h 107"/>
                <a:gd name="T18" fmla="*/ 870 w 404"/>
                <a:gd name="T19" fmla="*/ 311 h 107"/>
                <a:gd name="T20" fmla="*/ 870 w 404"/>
                <a:gd name="T21" fmla="*/ 311 h 107"/>
                <a:gd name="T22" fmla="*/ 845 w 404"/>
                <a:gd name="T23" fmla="*/ 256 h 107"/>
                <a:gd name="T24" fmla="*/ 805 w 404"/>
                <a:gd name="T25" fmla="*/ 228 h 107"/>
                <a:gd name="T26" fmla="*/ 749 w 404"/>
                <a:gd name="T27" fmla="*/ 204 h 107"/>
                <a:gd name="T28" fmla="*/ 682 w 404"/>
                <a:gd name="T29" fmla="*/ 197 h 107"/>
                <a:gd name="T30" fmla="*/ 614 w 404"/>
                <a:gd name="T31" fmla="*/ 210 h 107"/>
                <a:gd name="T32" fmla="*/ 543 w 404"/>
                <a:gd name="T33" fmla="*/ 228 h 107"/>
                <a:gd name="T34" fmla="*/ 475 w 404"/>
                <a:gd name="T35" fmla="*/ 250 h 107"/>
                <a:gd name="T36" fmla="*/ 413 w 404"/>
                <a:gd name="T37" fmla="*/ 287 h 107"/>
                <a:gd name="T38" fmla="*/ 413 w 404"/>
                <a:gd name="T39" fmla="*/ 287 h 107"/>
                <a:gd name="T40" fmla="*/ 407 w 404"/>
                <a:gd name="T41" fmla="*/ 222 h 107"/>
                <a:gd name="T42" fmla="*/ 379 w 404"/>
                <a:gd name="T43" fmla="*/ 154 h 107"/>
                <a:gd name="T44" fmla="*/ 336 w 404"/>
                <a:gd name="T45" fmla="*/ 99 h 107"/>
                <a:gd name="T46" fmla="*/ 281 w 404"/>
                <a:gd name="T47" fmla="*/ 56 h 107"/>
                <a:gd name="T48" fmla="*/ 213 w 404"/>
                <a:gd name="T49" fmla="*/ 19 h 107"/>
                <a:gd name="T50" fmla="*/ 142 w 404"/>
                <a:gd name="T51" fmla="*/ 0 h 107"/>
                <a:gd name="T52" fmla="*/ 68 w 404"/>
                <a:gd name="T53" fmla="*/ 0 h 107"/>
                <a:gd name="T54" fmla="*/ 0 w 404"/>
                <a:gd name="T55" fmla="*/ 19 h 10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404" h="107">
                  <a:moveTo>
                    <a:pt x="404" y="107"/>
                  </a:moveTo>
                  <a:lnTo>
                    <a:pt x="404" y="107"/>
                  </a:lnTo>
                  <a:lnTo>
                    <a:pt x="399" y="89"/>
                  </a:lnTo>
                  <a:lnTo>
                    <a:pt x="385" y="78"/>
                  </a:lnTo>
                  <a:lnTo>
                    <a:pt x="369" y="72"/>
                  </a:lnTo>
                  <a:lnTo>
                    <a:pt x="349" y="68"/>
                  </a:lnTo>
                  <a:lnTo>
                    <a:pt x="330" y="72"/>
                  </a:lnTo>
                  <a:lnTo>
                    <a:pt x="310" y="78"/>
                  </a:lnTo>
                  <a:lnTo>
                    <a:pt x="294" y="87"/>
                  </a:lnTo>
                  <a:lnTo>
                    <a:pt x="282" y="101"/>
                  </a:lnTo>
                  <a:lnTo>
                    <a:pt x="274" y="83"/>
                  </a:lnTo>
                  <a:lnTo>
                    <a:pt x="261" y="74"/>
                  </a:lnTo>
                  <a:lnTo>
                    <a:pt x="243" y="66"/>
                  </a:lnTo>
                  <a:lnTo>
                    <a:pt x="221" y="64"/>
                  </a:lnTo>
                  <a:lnTo>
                    <a:pt x="199" y="68"/>
                  </a:lnTo>
                  <a:lnTo>
                    <a:pt x="176" y="74"/>
                  </a:lnTo>
                  <a:lnTo>
                    <a:pt x="154" y="81"/>
                  </a:lnTo>
                  <a:lnTo>
                    <a:pt x="134" y="93"/>
                  </a:lnTo>
                  <a:lnTo>
                    <a:pt x="132" y="72"/>
                  </a:lnTo>
                  <a:lnTo>
                    <a:pt x="123" y="50"/>
                  </a:lnTo>
                  <a:lnTo>
                    <a:pt x="109" y="32"/>
                  </a:lnTo>
                  <a:lnTo>
                    <a:pt x="91" y="18"/>
                  </a:lnTo>
                  <a:lnTo>
                    <a:pt x="69" y="6"/>
                  </a:lnTo>
                  <a:lnTo>
                    <a:pt x="46" y="0"/>
                  </a:lnTo>
                  <a:lnTo>
                    <a:pt x="22" y="0"/>
                  </a:lnTo>
                  <a:lnTo>
                    <a:pt x="0" y="6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2" name="Freeform 23">
              <a:extLst>
                <a:ext uri="{FF2B5EF4-FFF2-40B4-BE49-F238E27FC236}">
                  <a16:creationId xmlns="" xmlns:a16="http://schemas.microsoft.com/office/drawing/2014/main" id="{9361C038-500C-4D45-ABC3-464E8CB33E56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906" y="2642"/>
              <a:ext cx="741" cy="226"/>
            </a:xfrm>
            <a:custGeom>
              <a:avLst/>
              <a:gdLst>
                <a:gd name="T0" fmla="*/ 0 w 240"/>
                <a:gd name="T1" fmla="*/ 12 h 73"/>
                <a:gd name="T2" fmla="*/ 0 w 240"/>
                <a:gd name="T3" fmla="*/ 12 h 73"/>
                <a:gd name="T4" fmla="*/ 62 w 240"/>
                <a:gd name="T5" fmla="*/ 0 h 73"/>
                <a:gd name="T6" fmla="*/ 117 w 240"/>
                <a:gd name="T7" fmla="*/ 0 h 73"/>
                <a:gd name="T8" fmla="*/ 157 w 240"/>
                <a:gd name="T9" fmla="*/ 12 h 73"/>
                <a:gd name="T10" fmla="*/ 195 w 240"/>
                <a:gd name="T11" fmla="*/ 37 h 73"/>
                <a:gd name="T12" fmla="*/ 225 w 240"/>
                <a:gd name="T13" fmla="*/ 65 h 73"/>
                <a:gd name="T14" fmla="*/ 238 w 240"/>
                <a:gd name="T15" fmla="*/ 102 h 73"/>
                <a:gd name="T16" fmla="*/ 244 w 240"/>
                <a:gd name="T17" fmla="*/ 133 h 73"/>
                <a:gd name="T18" fmla="*/ 238 w 240"/>
                <a:gd name="T19" fmla="*/ 170 h 73"/>
                <a:gd name="T20" fmla="*/ 238 w 240"/>
                <a:gd name="T21" fmla="*/ 170 h 73"/>
                <a:gd name="T22" fmla="*/ 269 w 240"/>
                <a:gd name="T23" fmla="*/ 158 h 73"/>
                <a:gd name="T24" fmla="*/ 312 w 240"/>
                <a:gd name="T25" fmla="*/ 146 h 73"/>
                <a:gd name="T26" fmla="*/ 352 w 240"/>
                <a:gd name="T27" fmla="*/ 146 h 73"/>
                <a:gd name="T28" fmla="*/ 401 w 240"/>
                <a:gd name="T29" fmla="*/ 146 h 73"/>
                <a:gd name="T30" fmla="*/ 438 w 240"/>
                <a:gd name="T31" fmla="*/ 152 h 73"/>
                <a:gd name="T32" fmla="*/ 475 w 240"/>
                <a:gd name="T33" fmla="*/ 170 h 73"/>
                <a:gd name="T34" fmla="*/ 494 w 240"/>
                <a:gd name="T35" fmla="*/ 189 h 73"/>
                <a:gd name="T36" fmla="*/ 500 w 240"/>
                <a:gd name="T37" fmla="*/ 226 h 73"/>
                <a:gd name="T38" fmla="*/ 500 w 240"/>
                <a:gd name="T39" fmla="*/ 226 h 73"/>
                <a:gd name="T40" fmla="*/ 531 w 240"/>
                <a:gd name="T41" fmla="*/ 201 h 73"/>
                <a:gd name="T42" fmla="*/ 559 w 240"/>
                <a:gd name="T43" fmla="*/ 183 h 73"/>
                <a:gd name="T44" fmla="*/ 596 w 240"/>
                <a:gd name="T45" fmla="*/ 170 h 73"/>
                <a:gd name="T46" fmla="*/ 633 w 240"/>
                <a:gd name="T47" fmla="*/ 164 h 73"/>
                <a:gd name="T48" fmla="*/ 664 w 240"/>
                <a:gd name="T49" fmla="*/ 164 h 73"/>
                <a:gd name="T50" fmla="*/ 695 w 240"/>
                <a:gd name="T51" fmla="*/ 170 h 73"/>
                <a:gd name="T52" fmla="*/ 719 w 240"/>
                <a:gd name="T53" fmla="*/ 189 h 73"/>
                <a:gd name="T54" fmla="*/ 741 w 240"/>
                <a:gd name="T55" fmla="*/ 214 h 7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40" h="73">
                  <a:moveTo>
                    <a:pt x="0" y="4"/>
                  </a:moveTo>
                  <a:lnTo>
                    <a:pt x="0" y="4"/>
                  </a:lnTo>
                  <a:lnTo>
                    <a:pt x="20" y="0"/>
                  </a:lnTo>
                  <a:lnTo>
                    <a:pt x="38" y="0"/>
                  </a:lnTo>
                  <a:lnTo>
                    <a:pt x="51" y="4"/>
                  </a:lnTo>
                  <a:lnTo>
                    <a:pt x="63" y="12"/>
                  </a:lnTo>
                  <a:lnTo>
                    <a:pt x="73" y="21"/>
                  </a:lnTo>
                  <a:lnTo>
                    <a:pt x="77" y="33"/>
                  </a:lnTo>
                  <a:lnTo>
                    <a:pt x="79" y="43"/>
                  </a:lnTo>
                  <a:lnTo>
                    <a:pt x="77" y="55"/>
                  </a:lnTo>
                  <a:lnTo>
                    <a:pt x="87" y="51"/>
                  </a:lnTo>
                  <a:lnTo>
                    <a:pt x="101" y="47"/>
                  </a:lnTo>
                  <a:lnTo>
                    <a:pt x="114" y="47"/>
                  </a:lnTo>
                  <a:lnTo>
                    <a:pt x="130" y="47"/>
                  </a:lnTo>
                  <a:lnTo>
                    <a:pt x="142" y="49"/>
                  </a:lnTo>
                  <a:lnTo>
                    <a:pt x="154" y="55"/>
                  </a:lnTo>
                  <a:lnTo>
                    <a:pt x="160" y="61"/>
                  </a:lnTo>
                  <a:lnTo>
                    <a:pt x="162" y="73"/>
                  </a:lnTo>
                  <a:lnTo>
                    <a:pt x="172" y="65"/>
                  </a:lnTo>
                  <a:lnTo>
                    <a:pt x="181" y="59"/>
                  </a:lnTo>
                  <a:lnTo>
                    <a:pt x="193" y="55"/>
                  </a:lnTo>
                  <a:lnTo>
                    <a:pt x="205" y="53"/>
                  </a:lnTo>
                  <a:lnTo>
                    <a:pt x="215" y="53"/>
                  </a:lnTo>
                  <a:lnTo>
                    <a:pt x="225" y="55"/>
                  </a:lnTo>
                  <a:lnTo>
                    <a:pt x="233" y="61"/>
                  </a:lnTo>
                  <a:lnTo>
                    <a:pt x="240" y="69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3" name="Freeform 24">
              <a:extLst>
                <a:ext uri="{FF2B5EF4-FFF2-40B4-BE49-F238E27FC236}">
                  <a16:creationId xmlns="" xmlns:a16="http://schemas.microsoft.com/office/drawing/2014/main" id="{95A4442B-B20C-4387-8E43-49564B336581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97" y="1526"/>
              <a:ext cx="2539" cy="814"/>
            </a:xfrm>
            <a:custGeom>
              <a:avLst/>
              <a:gdLst>
                <a:gd name="T0" fmla="*/ 0 w 823"/>
                <a:gd name="T1" fmla="*/ 62 h 264"/>
                <a:gd name="T2" fmla="*/ 0 w 823"/>
                <a:gd name="T3" fmla="*/ 62 h 264"/>
                <a:gd name="T4" fmla="*/ 151 w 823"/>
                <a:gd name="T5" fmla="*/ 117 h 264"/>
                <a:gd name="T6" fmla="*/ 315 w 823"/>
                <a:gd name="T7" fmla="*/ 157 h 264"/>
                <a:gd name="T8" fmla="*/ 484 w 823"/>
                <a:gd name="T9" fmla="*/ 194 h 264"/>
                <a:gd name="T10" fmla="*/ 663 w 823"/>
                <a:gd name="T11" fmla="*/ 219 h 264"/>
                <a:gd name="T12" fmla="*/ 845 w 823"/>
                <a:gd name="T13" fmla="*/ 244 h 264"/>
                <a:gd name="T14" fmla="*/ 1027 w 823"/>
                <a:gd name="T15" fmla="*/ 256 h 264"/>
                <a:gd name="T16" fmla="*/ 1209 w 823"/>
                <a:gd name="T17" fmla="*/ 262 h 264"/>
                <a:gd name="T18" fmla="*/ 1391 w 823"/>
                <a:gd name="T19" fmla="*/ 256 h 264"/>
                <a:gd name="T20" fmla="*/ 1567 w 823"/>
                <a:gd name="T21" fmla="*/ 250 h 264"/>
                <a:gd name="T22" fmla="*/ 1737 w 823"/>
                <a:gd name="T23" fmla="*/ 231 h 264"/>
                <a:gd name="T24" fmla="*/ 1903 w 823"/>
                <a:gd name="T25" fmla="*/ 213 h 264"/>
                <a:gd name="T26" fmla="*/ 2055 w 823"/>
                <a:gd name="T27" fmla="*/ 182 h 264"/>
                <a:gd name="T28" fmla="*/ 2200 w 823"/>
                <a:gd name="T29" fmla="*/ 145 h 264"/>
                <a:gd name="T30" fmla="*/ 2326 w 823"/>
                <a:gd name="T31" fmla="*/ 105 h 264"/>
                <a:gd name="T32" fmla="*/ 2443 w 823"/>
                <a:gd name="T33" fmla="*/ 56 h 264"/>
                <a:gd name="T34" fmla="*/ 2539 w 823"/>
                <a:gd name="T35" fmla="*/ 0 h 264"/>
                <a:gd name="T36" fmla="*/ 2539 w 823"/>
                <a:gd name="T37" fmla="*/ 0 h 264"/>
                <a:gd name="T38" fmla="*/ 2487 w 823"/>
                <a:gd name="T39" fmla="*/ 56 h 264"/>
                <a:gd name="T40" fmla="*/ 2406 w 823"/>
                <a:gd name="T41" fmla="*/ 123 h 264"/>
                <a:gd name="T42" fmla="*/ 2311 w 823"/>
                <a:gd name="T43" fmla="*/ 194 h 264"/>
                <a:gd name="T44" fmla="*/ 2187 w 823"/>
                <a:gd name="T45" fmla="*/ 274 h 264"/>
                <a:gd name="T46" fmla="*/ 2055 w 823"/>
                <a:gd name="T47" fmla="*/ 355 h 264"/>
                <a:gd name="T48" fmla="*/ 1910 w 823"/>
                <a:gd name="T49" fmla="*/ 435 h 264"/>
                <a:gd name="T50" fmla="*/ 1749 w 823"/>
                <a:gd name="T51" fmla="*/ 515 h 264"/>
                <a:gd name="T52" fmla="*/ 1586 w 823"/>
                <a:gd name="T53" fmla="*/ 589 h 264"/>
                <a:gd name="T54" fmla="*/ 1410 w 823"/>
                <a:gd name="T55" fmla="*/ 657 h 264"/>
                <a:gd name="T56" fmla="*/ 1228 w 823"/>
                <a:gd name="T57" fmla="*/ 715 h 264"/>
                <a:gd name="T58" fmla="*/ 1046 w 823"/>
                <a:gd name="T59" fmla="*/ 759 h 264"/>
                <a:gd name="T60" fmla="*/ 858 w 823"/>
                <a:gd name="T61" fmla="*/ 796 h 264"/>
                <a:gd name="T62" fmla="*/ 673 w 823"/>
                <a:gd name="T63" fmla="*/ 814 h 264"/>
                <a:gd name="T64" fmla="*/ 491 w 823"/>
                <a:gd name="T65" fmla="*/ 808 h 264"/>
                <a:gd name="T66" fmla="*/ 321 w 823"/>
                <a:gd name="T67" fmla="*/ 789 h 264"/>
                <a:gd name="T68" fmla="*/ 151 w 823"/>
                <a:gd name="T69" fmla="*/ 740 h 26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823" h="264">
                  <a:moveTo>
                    <a:pt x="0" y="20"/>
                  </a:moveTo>
                  <a:lnTo>
                    <a:pt x="0" y="20"/>
                  </a:lnTo>
                  <a:lnTo>
                    <a:pt x="49" y="38"/>
                  </a:lnTo>
                  <a:lnTo>
                    <a:pt x="102" y="51"/>
                  </a:lnTo>
                  <a:lnTo>
                    <a:pt x="157" y="63"/>
                  </a:lnTo>
                  <a:lnTo>
                    <a:pt x="215" y="71"/>
                  </a:lnTo>
                  <a:lnTo>
                    <a:pt x="274" y="79"/>
                  </a:lnTo>
                  <a:lnTo>
                    <a:pt x="333" y="83"/>
                  </a:lnTo>
                  <a:lnTo>
                    <a:pt x="392" y="85"/>
                  </a:lnTo>
                  <a:lnTo>
                    <a:pt x="451" y="83"/>
                  </a:lnTo>
                  <a:lnTo>
                    <a:pt x="508" y="81"/>
                  </a:lnTo>
                  <a:lnTo>
                    <a:pt x="563" y="75"/>
                  </a:lnTo>
                  <a:lnTo>
                    <a:pt x="617" y="69"/>
                  </a:lnTo>
                  <a:lnTo>
                    <a:pt x="666" y="59"/>
                  </a:lnTo>
                  <a:lnTo>
                    <a:pt x="713" y="47"/>
                  </a:lnTo>
                  <a:lnTo>
                    <a:pt x="754" y="34"/>
                  </a:lnTo>
                  <a:lnTo>
                    <a:pt x="792" y="18"/>
                  </a:lnTo>
                  <a:lnTo>
                    <a:pt x="823" y="0"/>
                  </a:lnTo>
                  <a:lnTo>
                    <a:pt x="806" y="18"/>
                  </a:lnTo>
                  <a:lnTo>
                    <a:pt x="780" y="40"/>
                  </a:lnTo>
                  <a:lnTo>
                    <a:pt x="749" y="63"/>
                  </a:lnTo>
                  <a:lnTo>
                    <a:pt x="709" y="89"/>
                  </a:lnTo>
                  <a:lnTo>
                    <a:pt x="666" y="115"/>
                  </a:lnTo>
                  <a:lnTo>
                    <a:pt x="619" y="141"/>
                  </a:lnTo>
                  <a:lnTo>
                    <a:pt x="567" y="167"/>
                  </a:lnTo>
                  <a:lnTo>
                    <a:pt x="514" y="191"/>
                  </a:lnTo>
                  <a:lnTo>
                    <a:pt x="457" y="213"/>
                  </a:lnTo>
                  <a:lnTo>
                    <a:pt x="398" y="232"/>
                  </a:lnTo>
                  <a:lnTo>
                    <a:pt x="339" y="246"/>
                  </a:lnTo>
                  <a:lnTo>
                    <a:pt x="278" y="258"/>
                  </a:lnTo>
                  <a:lnTo>
                    <a:pt x="218" y="264"/>
                  </a:lnTo>
                  <a:lnTo>
                    <a:pt x="159" y="262"/>
                  </a:lnTo>
                  <a:lnTo>
                    <a:pt x="104" y="256"/>
                  </a:lnTo>
                  <a:lnTo>
                    <a:pt x="49" y="24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4" name="Freeform 25">
              <a:extLst>
                <a:ext uri="{FF2B5EF4-FFF2-40B4-BE49-F238E27FC236}">
                  <a16:creationId xmlns="" xmlns:a16="http://schemas.microsoft.com/office/drawing/2014/main" id="{4AABA339-76B8-4344-8B3C-EF8E3DECEA73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786" y="816"/>
              <a:ext cx="546" cy="1796"/>
            </a:xfrm>
            <a:custGeom>
              <a:avLst/>
              <a:gdLst>
                <a:gd name="T0" fmla="*/ 0 w 177"/>
                <a:gd name="T1" fmla="*/ 0 h 582"/>
                <a:gd name="T2" fmla="*/ 0 w 177"/>
                <a:gd name="T3" fmla="*/ 0 h 582"/>
                <a:gd name="T4" fmla="*/ 49 w 177"/>
                <a:gd name="T5" fmla="*/ 62 h 582"/>
                <a:gd name="T6" fmla="*/ 93 w 177"/>
                <a:gd name="T7" fmla="*/ 151 h 582"/>
                <a:gd name="T8" fmla="*/ 130 w 177"/>
                <a:gd name="T9" fmla="*/ 262 h 582"/>
                <a:gd name="T10" fmla="*/ 151 w 177"/>
                <a:gd name="T11" fmla="*/ 392 h 582"/>
                <a:gd name="T12" fmla="*/ 157 w 177"/>
                <a:gd name="T13" fmla="*/ 509 h 582"/>
                <a:gd name="T14" fmla="*/ 139 w 177"/>
                <a:gd name="T15" fmla="*/ 614 h 582"/>
                <a:gd name="T16" fmla="*/ 105 w 177"/>
                <a:gd name="T17" fmla="*/ 679 h 582"/>
                <a:gd name="T18" fmla="*/ 31 w 177"/>
                <a:gd name="T19" fmla="*/ 710 h 582"/>
                <a:gd name="T20" fmla="*/ 31 w 177"/>
                <a:gd name="T21" fmla="*/ 710 h 582"/>
                <a:gd name="T22" fmla="*/ 99 w 177"/>
                <a:gd name="T23" fmla="*/ 753 h 582"/>
                <a:gd name="T24" fmla="*/ 176 w 177"/>
                <a:gd name="T25" fmla="*/ 821 h 582"/>
                <a:gd name="T26" fmla="*/ 250 w 177"/>
                <a:gd name="T27" fmla="*/ 913 h 582"/>
                <a:gd name="T28" fmla="*/ 318 w 177"/>
                <a:gd name="T29" fmla="*/ 1012 h 582"/>
                <a:gd name="T30" fmla="*/ 358 w 177"/>
                <a:gd name="T31" fmla="*/ 1111 h 582"/>
                <a:gd name="T32" fmla="*/ 383 w 177"/>
                <a:gd name="T33" fmla="*/ 1194 h 582"/>
                <a:gd name="T34" fmla="*/ 376 w 177"/>
                <a:gd name="T35" fmla="*/ 1256 h 582"/>
                <a:gd name="T36" fmla="*/ 324 w 177"/>
                <a:gd name="T37" fmla="*/ 1287 h 582"/>
                <a:gd name="T38" fmla="*/ 324 w 177"/>
                <a:gd name="T39" fmla="*/ 1287 h 582"/>
                <a:gd name="T40" fmla="*/ 383 w 177"/>
                <a:gd name="T41" fmla="*/ 1312 h 582"/>
                <a:gd name="T42" fmla="*/ 432 w 177"/>
                <a:gd name="T43" fmla="*/ 1361 h 582"/>
                <a:gd name="T44" fmla="*/ 481 w 177"/>
                <a:gd name="T45" fmla="*/ 1429 h 582"/>
                <a:gd name="T46" fmla="*/ 518 w 177"/>
                <a:gd name="T47" fmla="*/ 1509 h 582"/>
                <a:gd name="T48" fmla="*/ 543 w 177"/>
                <a:gd name="T49" fmla="*/ 1595 h 582"/>
                <a:gd name="T50" fmla="*/ 546 w 177"/>
                <a:gd name="T51" fmla="*/ 1676 h 582"/>
                <a:gd name="T52" fmla="*/ 531 w 177"/>
                <a:gd name="T53" fmla="*/ 1740 h 582"/>
                <a:gd name="T54" fmla="*/ 494 w 177"/>
                <a:gd name="T55" fmla="*/ 1796 h 58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582">
                  <a:moveTo>
                    <a:pt x="0" y="0"/>
                  </a:moveTo>
                  <a:lnTo>
                    <a:pt x="0" y="0"/>
                  </a:lnTo>
                  <a:lnTo>
                    <a:pt x="16" y="20"/>
                  </a:lnTo>
                  <a:lnTo>
                    <a:pt x="30" y="49"/>
                  </a:lnTo>
                  <a:lnTo>
                    <a:pt x="42" y="85"/>
                  </a:lnTo>
                  <a:lnTo>
                    <a:pt x="49" y="127"/>
                  </a:lnTo>
                  <a:lnTo>
                    <a:pt x="51" y="165"/>
                  </a:lnTo>
                  <a:lnTo>
                    <a:pt x="45" y="199"/>
                  </a:lnTo>
                  <a:lnTo>
                    <a:pt x="34" y="220"/>
                  </a:lnTo>
                  <a:lnTo>
                    <a:pt x="10" y="230"/>
                  </a:lnTo>
                  <a:lnTo>
                    <a:pt x="32" y="244"/>
                  </a:lnTo>
                  <a:lnTo>
                    <a:pt x="57" y="266"/>
                  </a:lnTo>
                  <a:lnTo>
                    <a:pt x="81" y="296"/>
                  </a:lnTo>
                  <a:lnTo>
                    <a:pt x="103" y="328"/>
                  </a:lnTo>
                  <a:lnTo>
                    <a:pt x="116" y="360"/>
                  </a:lnTo>
                  <a:lnTo>
                    <a:pt x="124" y="387"/>
                  </a:lnTo>
                  <a:lnTo>
                    <a:pt x="122" y="407"/>
                  </a:lnTo>
                  <a:lnTo>
                    <a:pt x="105" y="417"/>
                  </a:lnTo>
                  <a:lnTo>
                    <a:pt x="124" y="425"/>
                  </a:lnTo>
                  <a:lnTo>
                    <a:pt x="140" y="441"/>
                  </a:lnTo>
                  <a:lnTo>
                    <a:pt x="156" y="463"/>
                  </a:lnTo>
                  <a:lnTo>
                    <a:pt x="168" y="489"/>
                  </a:lnTo>
                  <a:lnTo>
                    <a:pt x="176" y="517"/>
                  </a:lnTo>
                  <a:lnTo>
                    <a:pt x="177" y="543"/>
                  </a:lnTo>
                  <a:lnTo>
                    <a:pt x="172" y="564"/>
                  </a:lnTo>
                  <a:lnTo>
                    <a:pt x="160" y="582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5" name="Freeform 26">
              <a:extLst>
                <a:ext uri="{FF2B5EF4-FFF2-40B4-BE49-F238E27FC236}">
                  <a16:creationId xmlns="" xmlns:a16="http://schemas.microsoft.com/office/drawing/2014/main" id="{8F16B7D3-9B74-4746-B964-DB4F3039BF2A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317" y="1334"/>
              <a:ext cx="487" cy="1234"/>
            </a:xfrm>
            <a:custGeom>
              <a:avLst/>
              <a:gdLst>
                <a:gd name="T0" fmla="*/ 444 w 158"/>
                <a:gd name="T1" fmla="*/ 1234 h 400"/>
                <a:gd name="T2" fmla="*/ 444 w 158"/>
                <a:gd name="T3" fmla="*/ 1234 h 400"/>
                <a:gd name="T4" fmla="*/ 475 w 158"/>
                <a:gd name="T5" fmla="*/ 1185 h 400"/>
                <a:gd name="T6" fmla="*/ 487 w 158"/>
                <a:gd name="T7" fmla="*/ 1129 h 400"/>
                <a:gd name="T8" fmla="*/ 481 w 158"/>
                <a:gd name="T9" fmla="*/ 1067 h 400"/>
                <a:gd name="T10" fmla="*/ 456 w 158"/>
                <a:gd name="T11" fmla="*/ 1006 h 400"/>
                <a:gd name="T12" fmla="*/ 419 w 158"/>
                <a:gd name="T13" fmla="*/ 950 h 400"/>
                <a:gd name="T14" fmla="*/ 376 w 158"/>
                <a:gd name="T15" fmla="*/ 916 h 400"/>
                <a:gd name="T16" fmla="*/ 330 w 158"/>
                <a:gd name="T17" fmla="*/ 892 h 400"/>
                <a:gd name="T18" fmla="*/ 274 w 158"/>
                <a:gd name="T19" fmla="*/ 885 h 400"/>
                <a:gd name="T20" fmla="*/ 274 w 158"/>
                <a:gd name="T21" fmla="*/ 885 h 400"/>
                <a:gd name="T22" fmla="*/ 305 w 158"/>
                <a:gd name="T23" fmla="*/ 830 h 400"/>
                <a:gd name="T24" fmla="*/ 305 w 158"/>
                <a:gd name="T25" fmla="*/ 774 h 400"/>
                <a:gd name="T26" fmla="*/ 293 w 158"/>
                <a:gd name="T27" fmla="*/ 719 h 400"/>
                <a:gd name="T28" fmla="*/ 256 w 158"/>
                <a:gd name="T29" fmla="*/ 663 h 400"/>
                <a:gd name="T30" fmla="*/ 207 w 158"/>
                <a:gd name="T31" fmla="*/ 608 h 400"/>
                <a:gd name="T32" fmla="*/ 154 w 158"/>
                <a:gd name="T33" fmla="*/ 565 h 400"/>
                <a:gd name="T34" fmla="*/ 92 w 158"/>
                <a:gd name="T35" fmla="*/ 528 h 400"/>
                <a:gd name="T36" fmla="*/ 25 w 158"/>
                <a:gd name="T37" fmla="*/ 497 h 400"/>
                <a:gd name="T38" fmla="*/ 25 w 158"/>
                <a:gd name="T39" fmla="*/ 497 h 400"/>
                <a:gd name="T40" fmla="*/ 86 w 158"/>
                <a:gd name="T41" fmla="*/ 441 h 400"/>
                <a:gd name="T42" fmla="*/ 123 w 158"/>
                <a:gd name="T43" fmla="*/ 379 h 400"/>
                <a:gd name="T44" fmla="*/ 142 w 158"/>
                <a:gd name="T45" fmla="*/ 309 h 400"/>
                <a:gd name="T46" fmla="*/ 142 w 158"/>
                <a:gd name="T47" fmla="*/ 241 h 400"/>
                <a:gd name="T48" fmla="*/ 129 w 158"/>
                <a:gd name="T49" fmla="*/ 167 h 400"/>
                <a:gd name="T50" fmla="*/ 99 w 158"/>
                <a:gd name="T51" fmla="*/ 99 h 400"/>
                <a:gd name="T52" fmla="*/ 55 w 158"/>
                <a:gd name="T53" fmla="*/ 43 h 400"/>
                <a:gd name="T54" fmla="*/ 0 w 158"/>
                <a:gd name="T55" fmla="*/ 0 h 40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58" h="400">
                  <a:moveTo>
                    <a:pt x="144" y="400"/>
                  </a:moveTo>
                  <a:lnTo>
                    <a:pt x="144" y="400"/>
                  </a:lnTo>
                  <a:lnTo>
                    <a:pt x="154" y="384"/>
                  </a:lnTo>
                  <a:lnTo>
                    <a:pt x="158" y="366"/>
                  </a:lnTo>
                  <a:lnTo>
                    <a:pt x="156" y="346"/>
                  </a:lnTo>
                  <a:lnTo>
                    <a:pt x="148" y="326"/>
                  </a:lnTo>
                  <a:lnTo>
                    <a:pt x="136" y="308"/>
                  </a:lnTo>
                  <a:lnTo>
                    <a:pt x="122" y="297"/>
                  </a:lnTo>
                  <a:lnTo>
                    <a:pt x="107" y="289"/>
                  </a:lnTo>
                  <a:lnTo>
                    <a:pt x="89" y="287"/>
                  </a:lnTo>
                  <a:lnTo>
                    <a:pt x="99" y="269"/>
                  </a:lnTo>
                  <a:lnTo>
                    <a:pt x="99" y="251"/>
                  </a:lnTo>
                  <a:lnTo>
                    <a:pt x="95" y="233"/>
                  </a:lnTo>
                  <a:lnTo>
                    <a:pt x="83" y="215"/>
                  </a:lnTo>
                  <a:lnTo>
                    <a:pt x="67" y="197"/>
                  </a:lnTo>
                  <a:lnTo>
                    <a:pt x="50" y="183"/>
                  </a:lnTo>
                  <a:lnTo>
                    <a:pt x="30" y="171"/>
                  </a:lnTo>
                  <a:lnTo>
                    <a:pt x="8" y="161"/>
                  </a:lnTo>
                  <a:lnTo>
                    <a:pt x="28" y="143"/>
                  </a:lnTo>
                  <a:lnTo>
                    <a:pt x="40" y="123"/>
                  </a:lnTo>
                  <a:lnTo>
                    <a:pt x="46" y="100"/>
                  </a:lnTo>
                  <a:lnTo>
                    <a:pt x="46" y="78"/>
                  </a:lnTo>
                  <a:lnTo>
                    <a:pt x="42" y="54"/>
                  </a:lnTo>
                  <a:lnTo>
                    <a:pt x="32" y="32"/>
                  </a:lnTo>
                  <a:lnTo>
                    <a:pt x="18" y="14"/>
                  </a:lnTo>
                  <a:lnTo>
                    <a:pt x="0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6" name="Freeform 27">
              <a:extLst>
                <a:ext uri="{FF2B5EF4-FFF2-40B4-BE49-F238E27FC236}">
                  <a16:creationId xmlns="" xmlns:a16="http://schemas.microsoft.com/office/drawing/2014/main" id="{2712ACEF-C88B-4338-B7F8-A8F664473308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878" y="1751"/>
              <a:ext cx="272" cy="725"/>
            </a:xfrm>
            <a:custGeom>
              <a:avLst/>
              <a:gdLst>
                <a:gd name="T0" fmla="*/ 0 w 88"/>
                <a:gd name="T1" fmla="*/ 0 h 235"/>
                <a:gd name="T2" fmla="*/ 0 w 88"/>
                <a:gd name="T3" fmla="*/ 0 h 235"/>
                <a:gd name="T4" fmla="*/ 71 w 88"/>
                <a:gd name="T5" fmla="*/ 86 h 235"/>
                <a:gd name="T6" fmla="*/ 90 w 88"/>
                <a:gd name="T7" fmla="*/ 173 h 235"/>
                <a:gd name="T8" fmla="*/ 59 w 88"/>
                <a:gd name="T9" fmla="*/ 244 h 235"/>
                <a:gd name="T10" fmla="*/ 3 w 88"/>
                <a:gd name="T11" fmla="*/ 287 h 235"/>
                <a:gd name="T12" fmla="*/ 3 w 88"/>
                <a:gd name="T13" fmla="*/ 287 h 235"/>
                <a:gd name="T14" fmla="*/ 34 w 88"/>
                <a:gd name="T15" fmla="*/ 305 h 235"/>
                <a:gd name="T16" fmla="*/ 65 w 88"/>
                <a:gd name="T17" fmla="*/ 336 h 235"/>
                <a:gd name="T18" fmla="*/ 96 w 88"/>
                <a:gd name="T19" fmla="*/ 367 h 235"/>
                <a:gd name="T20" fmla="*/ 121 w 88"/>
                <a:gd name="T21" fmla="*/ 404 h 235"/>
                <a:gd name="T22" fmla="*/ 139 w 88"/>
                <a:gd name="T23" fmla="*/ 441 h 235"/>
                <a:gd name="T24" fmla="*/ 145 w 88"/>
                <a:gd name="T25" fmla="*/ 478 h 235"/>
                <a:gd name="T26" fmla="*/ 139 w 88"/>
                <a:gd name="T27" fmla="*/ 509 h 235"/>
                <a:gd name="T28" fmla="*/ 114 w 88"/>
                <a:gd name="T29" fmla="*/ 534 h 235"/>
                <a:gd name="T30" fmla="*/ 114 w 88"/>
                <a:gd name="T31" fmla="*/ 534 h 235"/>
                <a:gd name="T32" fmla="*/ 151 w 88"/>
                <a:gd name="T33" fmla="*/ 546 h 235"/>
                <a:gd name="T34" fmla="*/ 189 w 88"/>
                <a:gd name="T35" fmla="*/ 558 h 235"/>
                <a:gd name="T36" fmla="*/ 216 w 88"/>
                <a:gd name="T37" fmla="*/ 583 h 235"/>
                <a:gd name="T38" fmla="*/ 241 w 88"/>
                <a:gd name="T39" fmla="*/ 602 h 235"/>
                <a:gd name="T40" fmla="*/ 260 w 88"/>
                <a:gd name="T41" fmla="*/ 632 h 235"/>
                <a:gd name="T42" fmla="*/ 272 w 88"/>
                <a:gd name="T43" fmla="*/ 657 h 235"/>
                <a:gd name="T44" fmla="*/ 272 w 88"/>
                <a:gd name="T45" fmla="*/ 694 h 235"/>
                <a:gd name="T46" fmla="*/ 266 w 88"/>
                <a:gd name="T47" fmla="*/ 725 h 23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88" h="235">
                  <a:moveTo>
                    <a:pt x="0" y="0"/>
                  </a:moveTo>
                  <a:lnTo>
                    <a:pt x="0" y="0"/>
                  </a:lnTo>
                  <a:lnTo>
                    <a:pt x="23" y="28"/>
                  </a:lnTo>
                  <a:lnTo>
                    <a:pt x="29" y="56"/>
                  </a:lnTo>
                  <a:lnTo>
                    <a:pt x="19" y="79"/>
                  </a:lnTo>
                  <a:lnTo>
                    <a:pt x="1" y="93"/>
                  </a:lnTo>
                  <a:lnTo>
                    <a:pt x="11" y="99"/>
                  </a:lnTo>
                  <a:lnTo>
                    <a:pt x="21" y="109"/>
                  </a:lnTo>
                  <a:lnTo>
                    <a:pt x="31" y="119"/>
                  </a:lnTo>
                  <a:lnTo>
                    <a:pt x="39" y="131"/>
                  </a:lnTo>
                  <a:lnTo>
                    <a:pt x="45" y="143"/>
                  </a:lnTo>
                  <a:lnTo>
                    <a:pt x="47" y="155"/>
                  </a:lnTo>
                  <a:lnTo>
                    <a:pt x="45" y="165"/>
                  </a:lnTo>
                  <a:lnTo>
                    <a:pt x="37" y="173"/>
                  </a:lnTo>
                  <a:lnTo>
                    <a:pt x="49" y="177"/>
                  </a:lnTo>
                  <a:lnTo>
                    <a:pt x="61" y="181"/>
                  </a:lnTo>
                  <a:lnTo>
                    <a:pt x="70" y="189"/>
                  </a:lnTo>
                  <a:lnTo>
                    <a:pt x="78" y="195"/>
                  </a:lnTo>
                  <a:lnTo>
                    <a:pt x="84" y="205"/>
                  </a:lnTo>
                  <a:lnTo>
                    <a:pt x="88" y="213"/>
                  </a:lnTo>
                  <a:lnTo>
                    <a:pt x="88" y="225"/>
                  </a:lnTo>
                  <a:lnTo>
                    <a:pt x="86" y="235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7" name="Freeform 28">
              <a:extLst>
                <a:ext uri="{FF2B5EF4-FFF2-40B4-BE49-F238E27FC236}">
                  <a16:creationId xmlns="" xmlns:a16="http://schemas.microsoft.com/office/drawing/2014/main" id="{655D4D97-9B96-4B09-875A-9CD4BBDD9516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847" y="471"/>
              <a:ext cx="756" cy="1067"/>
            </a:xfrm>
            <a:custGeom>
              <a:avLst/>
              <a:gdLst>
                <a:gd name="T0" fmla="*/ 0 w 245"/>
                <a:gd name="T1" fmla="*/ 1067 h 346"/>
                <a:gd name="T2" fmla="*/ 0 w 245"/>
                <a:gd name="T3" fmla="*/ 1067 h 346"/>
                <a:gd name="T4" fmla="*/ 86 w 245"/>
                <a:gd name="T5" fmla="*/ 1067 h 346"/>
                <a:gd name="T6" fmla="*/ 154 w 245"/>
                <a:gd name="T7" fmla="*/ 1048 h 346"/>
                <a:gd name="T8" fmla="*/ 207 w 245"/>
                <a:gd name="T9" fmla="*/ 1005 h 346"/>
                <a:gd name="T10" fmla="*/ 238 w 245"/>
                <a:gd name="T11" fmla="*/ 962 h 346"/>
                <a:gd name="T12" fmla="*/ 256 w 245"/>
                <a:gd name="T13" fmla="*/ 907 h 346"/>
                <a:gd name="T14" fmla="*/ 256 w 245"/>
                <a:gd name="T15" fmla="*/ 848 h 346"/>
                <a:gd name="T16" fmla="*/ 244 w 245"/>
                <a:gd name="T17" fmla="*/ 799 h 346"/>
                <a:gd name="T18" fmla="*/ 213 w 245"/>
                <a:gd name="T19" fmla="*/ 749 h 346"/>
                <a:gd name="T20" fmla="*/ 213 w 245"/>
                <a:gd name="T21" fmla="*/ 749 h 346"/>
                <a:gd name="T22" fmla="*/ 275 w 245"/>
                <a:gd name="T23" fmla="*/ 737 h 346"/>
                <a:gd name="T24" fmla="*/ 324 w 245"/>
                <a:gd name="T25" fmla="*/ 712 h 346"/>
                <a:gd name="T26" fmla="*/ 361 w 245"/>
                <a:gd name="T27" fmla="*/ 663 h 346"/>
                <a:gd name="T28" fmla="*/ 383 w 245"/>
                <a:gd name="T29" fmla="*/ 601 h 346"/>
                <a:gd name="T30" fmla="*/ 395 w 245"/>
                <a:gd name="T31" fmla="*/ 534 h 346"/>
                <a:gd name="T32" fmla="*/ 401 w 245"/>
                <a:gd name="T33" fmla="*/ 459 h 346"/>
                <a:gd name="T34" fmla="*/ 395 w 245"/>
                <a:gd name="T35" fmla="*/ 385 h 346"/>
                <a:gd name="T36" fmla="*/ 376 w 245"/>
                <a:gd name="T37" fmla="*/ 321 h 346"/>
                <a:gd name="T38" fmla="*/ 376 w 245"/>
                <a:gd name="T39" fmla="*/ 321 h 346"/>
                <a:gd name="T40" fmla="*/ 444 w 245"/>
                <a:gd name="T41" fmla="*/ 333 h 346"/>
                <a:gd name="T42" fmla="*/ 512 w 245"/>
                <a:gd name="T43" fmla="*/ 327 h 346"/>
                <a:gd name="T44" fmla="*/ 577 w 245"/>
                <a:gd name="T45" fmla="*/ 302 h 346"/>
                <a:gd name="T46" fmla="*/ 639 w 245"/>
                <a:gd name="T47" fmla="*/ 259 h 346"/>
                <a:gd name="T48" fmla="*/ 688 w 245"/>
                <a:gd name="T49" fmla="*/ 204 h 346"/>
                <a:gd name="T50" fmla="*/ 731 w 245"/>
                <a:gd name="T51" fmla="*/ 142 h 346"/>
                <a:gd name="T52" fmla="*/ 750 w 245"/>
                <a:gd name="T53" fmla="*/ 74 h 346"/>
                <a:gd name="T54" fmla="*/ 756 w 245"/>
                <a:gd name="T55" fmla="*/ 0 h 34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45" h="346">
                  <a:moveTo>
                    <a:pt x="0" y="346"/>
                  </a:moveTo>
                  <a:lnTo>
                    <a:pt x="0" y="346"/>
                  </a:lnTo>
                  <a:lnTo>
                    <a:pt x="28" y="346"/>
                  </a:lnTo>
                  <a:lnTo>
                    <a:pt x="50" y="340"/>
                  </a:lnTo>
                  <a:lnTo>
                    <a:pt x="67" y="326"/>
                  </a:lnTo>
                  <a:lnTo>
                    <a:pt x="77" y="312"/>
                  </a:lnTo>
                  <a:lnTo>
                    <a:pt x="83" y="294"/>
                  </a:lnTo>
                  <a:lnTo>
                    <a:pt x="83" y="275"/>
                  </a:lnTo>
                  <a:lnTo>
                    <a:pt x="79" y="259"/>
                  </a:lnTo>
                  <a:lnTo>
                    <a:pt x="69" y="243"/>
                  </a:lnTo>
                  <a:lnTo>
                    <a:pt x="89" y="239"/>
                  </a:lnTo>
                  <a:lnTo>
                    <a:pt x="105" y="231"/>
                  </a:lnTo>
                  <a:lnTo>
                    <a:pt x="117" y="215"/>
                  </a:lnTo>
                  <a:lnTo>
                    <a:pt x="124" y="195"/>
                  </a:lnTo>
                  <a:lnTo>
                    <a:pt x="128" y="173"/>
                  </a:lnTo>
                  <a:lnTo>
                    <a:pt x="130" y="149"/>
                  </a:lnTo>
                  <a:lnTo>
                    <a:pt x="128" y="125"/>
                  </a:lnTo>
                  <a:lnTo>
                    <a:pt x="122" y="104"/>
                  </a:lnTo>
                  <a:lnTo>
                    <a:pt x="144" y="108"/>
                  </a:lnTo>
                  <a:lnTo>
                    <a:pt x="166" y="106"/>
                  </a:lnTo>
                  <a:lnTo>
                    <a:pt x="187" y="98"/>
                  </a:lnTo>
                  <a:lnTo>
                    <a:pt x="207" y="84"/>
                  </a:lnTo>
                  <a:lnTo>
                    <a:pt x="223" y="66"/>
                  </a:lnTo>
                  <a:lnTo>
                    <a:pt x="237" y="46"/>
                  </a:lnTo>
                  <a:lnTo>
                    <a:pt x="243" y="24"/>
                  </a:lnTo>
                  <a:lnTo>
                    <a:pt x="245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8" name="Freeform 29">
              <a:extLst>
                <a:ext uri="{FF2B5EF4-FFF2-40B4-BE49-F238E27FC236}">
                  <a16:creationId xmlns="" xmlns:a16="http://schemas.microsoft.com/office/drawing/2014/main" id="{BEEEA22C-FF00-42B8-A5AA-67543F222CBB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162" y="1186"/>
              <a:ext cx="420" cy="651"/>
            </a:xfrm>
            <a:custGeom>
              <a:avLst/>
              <a:gdLst>
                <a:gd name="T0" fmla="*/ 420 w 136"/>
                <a:gd name="T1" fmla="*/ 0 h 211"/>
                <a:gd name="T2" fmla="*/ 420 w 136"/>
                <a:gd name="T3" fmla="*/ 0 h 211"/>
                <a:gd name="T4" fmla="*/ 414 w 136"/>
                <a:gd name="T5" fmla="*/ 62 h 211"/>
                <a:gd name="T6" fmla="*/ 401 w 136"/>
                <a:gd name="T7" fmla="*/ 111 h 211"/>
                <a:gd name="T8" fmla="*/ 371 w 136"/>
                <a:gd name="T9" fmla="*/ 148 h 211"/>
                <a:gd name="T10" fmla="*/ 334 w 136"/>
                <a:gd name="T11" fmla="*/ 173 h 211"/>
                <a:gd name="T12" fmla="*/ 296 w 136"/>
                <a:gd name="T13" fmla="*/ 191 h 211"/>
                <a:gd name="T14" fmla="*/ 259 w 136"/>
                <a:gd name="T15" fmla="*/ 197 h 211"/>
                <a:gd name="T16" fmla="*/ 225 w 136"/>
                <a:gd name="T17" fmla="*/ 191 h 211"/>
                <a:gd name="T18" fmla="*/ 195 w 136"/>
                <a:gd name="T19" fmla="*/ 173 h 211"/>
                <a:gd name="T20" fmla="*/ 195 w 136"/>
                <a:gd name="T21" fmla="*/ 173 h 211"/>
                <a:gd name="T22" fmla="*/ 195 w 136"/>
                <a:gd name="T23" fmla="*/ 247 h 211"/>
                <a:gd name="T24" fmla="*/ 170 w 136"/>
                <a:gd name="T25" fmla="*/ 330 h 211"/>
                <a:gd name="T26" fmla="*/ 120 w 136"/>
                <a:gd name="T27" fmla="*/ 398 h 211"/>
                <a:gd name="T28" fmla="*/ 59 w 136"/>
                <a:gd name="T29" fmla="*/ 404 h 211"/>
                <a:gd name="T30" fmla="*/ 59 w 136"/>
                <a:gd name="T31" fmla="*/ 404 h 211"/>
                <a:gd name="T32" fmla="*/ 83 w 136"/>
                <a:gd name="T33" fmla="*/ 484 h 211"/>
                <a:gd name="T34" fmla="*/ 83 w 136"/>
                <a:gd name="T35" fmla="*/ 552 h 211"/>
                <a:gd name="T36" fmla="*/ 53 w 136"/>
                <a:gd name="T37" fmla="*/ 614 h 211"/>
                <a:gd name="T38" fmla="*/ 0 w 136"/>
                <a:gd name="T39" fmla="*/ 651 h 21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6" h="211">
                  <a:moveTo>
                    <a:pt x="136" y="0"/>
                  </a:moveTo>
                  <a:lnTo>
                    <a:pt x="136" y="0"/>
                  </a:lnTo>
                  <a:lnTo>
                    <a:pt x="134" y="20"/>
                  </a:lnTo>
                  <a:lnTo>
                    <a:pt x="130" y="36"/>
                  </a:lnTo>
                  <a:lnTo>
                    <a:pt x="120" y="48"/>
                  </a:lnTo>
                  <a:lnTo>
                    <a:pt x="108" y="56"/>
                  </a:lnTo>
                  <a:lnTo>
                    <a:pt x="96" y="62"/>
                  </a:lnTo>
                  <a:lnTo>
                    <a:pt x="84" y="64"/>
                  </a:lnTo>
                  <a:lnTo>
                    <a:pt x="73" y="62"/>
                  </a:lnTo>
                  <a:lnTo>
                    <a:pt x="63" y="56"/>
                  </a:lnTo>
                  <a:lnTo>
                    <a:pt x="63" y="80"/>
                  </a:lnTo>
                  <a:lnTo>
                    <a:pt x="55" y="107"/>
                  </a:lnTo>
                  <a:lnTo>
                    <a:pt x="39" y="129"/>
                  </a:lnTo>
                  <a:lnTo>
                    <a:pt x="19" y="131"/>
                  </a:lnTo>
                  <a:lnTo>
                    <a:pt x="27" y="157"/>
                  </a:lnTo>
                  <a:lnTo>
                    <a:pt x="27" y="179"/>
                  </a:lnTo>
                  <a:lnTo>
                    <a:pt x="17" y="199"/>
                  </a:lnTo>
                  <a:lnTo>
                    <a:pt x="0" y="211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89" name="Freeform 30">
              <a:extLst>
                <a:ext uri="{FF2B5EF4-FFF2-40B4-BE49-F238E27FC236}">
                  <a16:creationId xmlns="" xmlns:a16="http://schemas.microsoft.com/office/drawing/2014/main" id="{5D612A77-017E-4688-94AB-8CA6EA2C5D5C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739" y="884"/>
              <a:ext cx="1299" cy="278"/>
            </a:xfrm>
            <a:custGeom>
              <a:avLst/>
              <a:gdLst>
                <a:gd name="T0" fmla="*/ 0 w 421"/>
                <a:gd name="T1" fmla="*/ 142 h 90"/>
                <a:gd name="T2" fmla="*/ 0 w 421"/>
                <a:gd name="T3" fmla="*/ 142 h 90"/>
                <a:gd name="T4" fmla="*/ 46 w 421"/>
                <a:gd name="T5" fmla="*/ 216 h 90"/>
                <a:gd name="T6" fmla="*/ 108 w 421"/>
                <a:gd name="T7" fmla="*/ 259 h 90"/>
                <a:gd name="T8" fmla="*/ 164 w 421"/>
                <a:gd name="T9" fmla="*/ 278 h 90"/>
                <a:gd name="T10" fmla="*/ 222 w 421"/>
                <a:gd name="T11" fmla="*/ 278 h 90"/>
                <a:gd name="T12" fmla="*/ 278 w 421"/>
                <a:gd name="T13" fmla="*/ 259 h 90"/>
                <a:gd name="T14" fmla="*/ 321 w 421"/>
                <a:gd name="T15" fmla="*/ 229 h 90"/>
                <a:gd name="T16" fmla="*/ 358 w 421"/>
                <a:gd name="T17" fmla="*/ 179 h 90"/>
                <a:gd name="T18" fmla="*/ 376 w 421"/>
                <a:gd name="T19" fmla="*/ 130 h 90"/>
                <a:gd name="T20" fmla="*/ 376 w 421"/>
                <a:gd name="T21" fmla="*/ 130 h 90"/>
                <a:gd name="T22" fmla="*/ 420 w 421"/>
                <a:gd name="T23" fmla="*/ 173 h 90"/>
                <a:gd name="T24" fmla="*/ 472 w 421"/>
                <a:gd name="T25" fmla="*/ 192 h 90"/>
                <a:gd name="T26" fmla="*/ 528 w 421"/>
                <a:gd name="T27" fmla="*/ 192 h 90"/>
                <a:gd name="T28" fmla="*/ 596 w 421"/>
                <a:gd name="T29" fmla="*/ 173 h 90"/>
                <a:gd name="T30" fmla="*/ 654 w 421"/>
                <a:gd name="T31" fmla="*/ 148 h 90"/>
                <a:gd name="T32" fmla="*/ 716 w 421"/>
                <a:gd name="T33" fmla="*/ 105 h 90"/>
                <a:gd name="T34" fmla="*/ 771 w 421"/>
                <a:gd name="T35" fmla="*/ 56 h 90"/>
                <a:gd name="T36" fmla="*/ 821 w 421"/>
                <a:gd name="T37" fmla="*/ 0 h 90"/>
                <a:gd name="T38" fmla="*/ 821 w 421"/>
                <a:gd name="T39" fmla="*/ 0 h 90"/>
                <a:gd name="T40" fmla="*/ 849 w 421"/>
                <a:gd name="T41" fmla="*/ 62 h 90"/>
                <a:gd name="T42" fmla="*/ 892 w 421"/>
                <a:gd name="T43" fmla="*/ 117 h 90"/>
                <a:gd name="T44" fmla="*/ 953 w 421"/>
                <a:gd name="T45" fmla="*/ 154 h 90"/>
                <a:gd name="T46" fmla="*/ 1027 w 421"/>
                <a:gd name="T47" fmla="*/ 179 h 90"/>
                <a:gd name="T48" fmla="*/ 1098 w 421"/>
                <a:gd name="T49" fmla="*/ 192 h 90"/>
                <a:gd name="T50" fmla="*/ 1172 w 421"/>
                <a:gd name="T51" fmla="*/ 185 h 90"/>
                <a:gd name="T52" fmla="*/ 1240 w 421"/>
                <a:gd name="T53" fmla="*/ 167 h 90"/>
                <a:gd name="T54" fmla="*/ 1299 w 421"/>
                <a:gd name="T55" fmla="*/ 130 h 9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421" h="90">
                  <a:moveTo>
                    <a:pt x="0" y="46"/>
                  </a:moveTo>
                  <a:lnTo>
                    <a:pt x="0" y="46"/>
                  </a:lnTo>
                  <a:lnTo>
                    <a:pt x="15" y="70"/>
                  </a:lnTo>
                  <a:lnTo>
                    <a:pt x="35" y="84"/>
                  </a:lnTo>
                  <a:lnTo>
                    <a:pt x="53" y="90"/>
                  </a:lnTo>
                  <a:lnTo>
                    <a:pt x="72" y="90"/>
                  </a:lnTo>
                  <a:lnTo>
                    <a:pt x="90" y="84"/>
                  </a:lnTo>
                  <a:lnTo>
                    <a:pt x="104" y="74"/>
                  </a:lnTo>
                  <a:lnTo>
                    <a:pt x="116" y="58"/>
                  </a:lnTo>
                  <a:lnTo>
                    <a:pt x="122" y="42"/>
                  </a:lnTo>
                  <a:lnTo>
                    <a:pt x="136" y="56"/>
                  </a:lnTo>
                  <a:lnTo>
                    <a:pt x="153" y="62"/>
                  </a:lnTo>
                  <a:lnTo>
                    <a:pt x="171" y="62"/>
                  </a:lnTo>
                  <a:lnTo>
                    <a:pt x="193" y="56"/>
                  </a:lnTo>
                  <a:lnTo>
                    <a:pt x="212" y="48"/>
                  </a:lnTo>
                  <a:lnTo>
                    <a:pt x="232" y="34"/>
                  </a:lnTo>
                  <a:lnTo>
                    <a:pt x="250" y="18"/>
                  </a:lnTo>
                  <a:lnTo>
                    <a:pt x="266" y="0"/>
                  </a:lnTo>
                  <a:lnTo>
                    <a:pt x="275" y="20"/>
                  </a:lnTo>
                  <a:lnTo>
                    <a:pt x="289" y="38"/>
                  </a:lnTo>
                  <a:lnTo>
                    <a:pt x="309" y="50"/>
                  </a:lnTo>
                  <a:lnTo>
                    <a:pt x="333" y="58"/>
                  </a:lnTo>
                  <a:lnTo>
                    <a:pt x="356" y="62"/>
                  </a:lnTo>
                  <a:lnTo>
                    <a:pt x="380" y="60"/>
                  </a:lnTo>
                  <a:lnTo>
                    <a:pt x="402" y="54"/>
                  </a:lnTo>
                  <a:lnTo>
                    <a:pt x="421" y="42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0" name="Freeform 31">
              <a:extLst>
                <a:ext uri="{FF2B5EF4-FFF2-40B4-BE49-F238E27FC236}">
                  <a16:creationId xmlns="" xmlns:a16="http://schemas.microsoft.com/office/drawing/2014/main" id="{8B29BA1C-9D7C-429C-84F2-028C1A6A070B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702" y="1344"/>
              <a:ext cx="765" cy="142"/>
            </a:xfrm>
            <a:custGeom>
              <a:avLst/>
              <a:gdLst>
                <a:gd name="T0" fmla="*/ 765 w 248"/>
                <a:gd name="T1" fmla="*/ 80 h 46"/>
                <a:gd name="T2" fmla="*/ 765 w 248"/>
                <a:gd name="T3" fmla="*/ 80 h 46"/>
                <a:gd name="T4" fmla="*/ 716 w 248"/>
                <a:gd name="T5" fmla="*/ 111 h 46"/>
                <a:gd name="T6" fmla="*/ 666 w 248"/>
                <a:gd name="T7" fmla="*/ 130 h 46"/>
                <a:gd name="T8" fmla="*/ 620 w 248"/>
                <a:gd name="T9" fmla="*/ 123 h 46"/>
                <a:gd name="T10" fmla="*/ 577 w 248"/>
                <a:gd name="T11" fmla="*/ 111 h 46"/>
                <a:gd name="T12" fmla="*/ 540 w 248"/>
                <a:gd name="T13" fmla="*/ 93 h 46"/>
                <a:gd name="T14" fmla="*/ 515 w 248"/>
                <a:gd name="T15" fmla="*/ 62 h 46"/>
                <a:gd name="T16" fmla="*/ 497 w 248"/>
                <a:gd name="T17" fmla="*/ 31 h 46"/>
                <a:gd name="T18" fmla="*/ 490 w 248"/>
                <a:gd name="T19" fmla="*/ 0 h 46"/>
                <a:gd name="T20" fmla="*/ 490 w 248"/>
                <a:gd name="T21" fmla="*/ 0 h 46"/>
                <a:gd name="T22" fmla="*/ 466 w 248"/>
                <a:gd name="T23" fmla="*/ 19 h 46"/>
                <a:gd name="T24" fmla="*/ 432 w 248"/>
                <a:gd name="T25" fmla="*/ 43 h 46"/>
                <a:gd name="T26" fmla="*/ 389 w 248"/>
                <a:gd name="T27" fmla="*/ 62 h 46"/>
                <a:gd name="T28" fmla="*/ 345 w 248"/>
                <a:gd name="T29" fmla="*/ 74 h 46"/>
                <a:gd name="T30" fmla="*/ 302 w 248"/>
                <a:gd name="T31" fmla="*/ 80 h 46"/>
                <a:gd name="T32" fmla="*/ 265 w 248"/>
                <a:gd name="T33" fmla="*/ 74 h 46"/>
                <a:gd name="T34" fmla="*/ 244 w 248"/>
                <a:gd name="T35" fmla="*/ 56 h 46"/>
                <a:gd name="T36" fmla="*/ 225 w 248"/>
                <a:gd name="T37" fmla="*/ 25 h 46"/>
                <a:gd name="T38" fmla="*/ 225 w 248"/>
                <a:gd name="T39" fmla="*/ 25 h 46"/>
                <a:gd name="T40" fmla="*/ 201 w 248"/>
                <a:gd name="T41" fmla="*/ 62 h 46"/>
                <a:gd name="T42" fmla="*/ 176 w 248"/>
                <a:gd name="T43" fmla="*/ 86 h 46"/>
                <a:gd name="T44" fmla="*/ 151 w 248"/>
                <a:gd name="T45" fmla="*/ 111 h 46"/>
                <a:gd name="T46" fmla="*/ 120 w 248"/>
                <a:gd name="T47" fmla="*/ 130 h 46"/>
                <a:gd name="T48" fmla="*/ 89 w 248"/>
                <a:gd name="T49" fmla="*/ 142 h 46"/>
                <a:gd name="T50" fmla="*/ 59 w 248"/>
                <a:gd name="T51" fmla="*/ 142 h 46"/>
                <a:gd name="T52" fmla="*/ 31 w 248"/>
                <a:gd name="T53" fmla="*/ 136 h 46"/>
                <a:gd name="T54" fmla="*/ 0 w 248"/>
                <a:gd name="T55" fmla="*/ 117 h 4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48" h="46">
                  <a:moveTo>
                    <a:pt x="248" y="26"/>
                  </a:moveTo>
                  <a:lnTo>
                    <a:pt x="248" y="26"/>
                  </a:lnTo>
                  <a:lnTo>
                    <a:pt x="232" y="36"/>
                  </a:lnTo>
                  <a:lnTo>
                    <a:pt x="216" y="42"/>
                  </a:lnTo>
                  <a:lnTo>
                    <a:pt x="201" y="40"/>
                  </a:lnTo>
                  <a:lnTo>
                    <a:pt x="187" y="36"/>
                  </a:lnTo>
                  <a:lnTo>
                    <a:pt x="175" y="30"/>
                  </a:lnTo>
                  <a:lnTo>
                    <a:pt x="167" y="20"/>
                  </a:lnTo>
                  <a:lnTo>
                    <a:pt x="161" y="10"/>
                  </a:lnTo>
                  <a:lnTo>
                    <a:pt x="159" y="0"/>
                  </a:lnTo>
                  <a:lnTo>
                    <a:pt x="151" y="6"/>
                  </a:lnTo>
                  <a:lnTo>
                    <a:pt x="140" y="14"/>
                  </a:lnTo>
                  <a:lnTo>
                    <a:pt x="126" y="20"/>
                  </a:lnTo>
                  <a:lnTo>
                    <a:pt x="112" y="24"/>
                  </a:lnTo>
                  <a:lnTo>
                    <a:pt x="98" y="26"/>
                  </a:lnTo>
                  <a:lnTo>
                    <a:pt x="86" y="24"/>
                  </a:lnTo>
                  <a:lnTo>
                    <a:pt x="79" y="18"/>
                  </a:lnTo>
                  <a:lnTo>
                    <a:pt x="73" y="8"/>
                  </a:lnTo>
                  <a:lnTo>
                    <a:pt x="65" y="20"/>
                  </a:lnTo>
                  <a:lnTo>
                    <a:pt x="57" y="28"/>
                  </a:lnTo>
                  <a:lnTo>
                    <a:pt x="49" y="36"/>
                  </a:lnTo>
                  <a:lnTo>
                    <a:pt x="39" y="42"/>
                  </a:lnTo>
                  <a:lnTo>
                    <a:pt x="29" y="46"/>
                  </a:lnTo>
                  <a:lnTo>
                    <a:pt x="19" y="46"/>
                  </a:lnTo>
                  <a:lnTo>
                    <a:pt x="10" y="44"/>
                  </a:lnTo>
                  <a:lnTo>
                    <a:pt x="0" y="38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1" name="Freeform 32">
              <a:extLst>
                <a:ext uri="{FF2B5EF4-FFF2-40B4-BE49-F238E27FC236}">
                  <a16:creationId xmlns="" xmlns:a16="http://schemas.microsoft.com/office/drawing/2014/main" id="{AA8D9AEC-D68A-4401-BD10-ACC1170099A7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3640" y="1439"/>
              <a:ext cx="811" cy="1049"/>
            </a:xfrm>
            <a:custGeom>
              <a:avLst/>
              <a:gdLst>
                <a:gd name="T0" fmla="*/ 25 w 263"/>
                <a:gd name="T1" fmla="*/ 0 h 340"/>
                <a:gd name="T2" fmla="*/ 25 w 263"/>
                <a:gd name="T3" fmla="*/ 0 h 340"/>
                <a:gd name="T4" fmla="*/ 0 w 263"/>
                <a:gd name="T5" fmla="*/ 80 h 340"/>
                <a:gd name="T6" fmla="*/ 0 w 263"/>
                <a:gd name="T7" fmla="*/ 154 h 340"/>
                <a:gd name="T8" fmla="*/ 25 w 263"/>
                <a:gd name="T9" fmla="*/ 216 h 340"/>
                <a:gd name="T10" fmla="*/ 62 w 263"/>
                <a:gd name="T11" fmla="*/ 265 h 340"/>
                <a:gd name="T12" fmla="*/ 105 w 263"/>
                <a:gd name="T13" fmla="*/ 296 h 340"/>
                <a:gd name="T14" fmla="*/ 160 w 263"/>
                <a:gd name="T15" fmla="*/ 315 h 340"/>
                <a:gd name="T16" fmla="*/ 213 w 263"/>
                <a:gd name="T17" fmla="*/ 321 h 340"/>
                <a:gd name="T18" fmla="*/ 262 w 263"/>
                <a:gd name="T19" fmla="*/ 302 h 340"/>
                <a:gd name="T20" fmla="*/ 262 w 263"/>
                <a:gd name="T21" fmla="*/ 302 h 340"/>
                <a:gd name="T22" fmla="*/ 256 w 263"/>
                <a:gd name="T23" fmla="*/ 361 h 340"/>
                <a:gd name="T24" fmla="*/ 268 w 263"/>
                <a:gd name="T25" fmla="*/ 417 h 340"/>
                <a:gd name="T26" fmla="*/ 305 w 263"/>
                <a:gd name="T27" fmla="*/ 466 h 340"/>
                <a:gd name="T28" fmla="*/ 355 w 263"/>
                <a:gd name="T29" fmla="*/ 509 h 340"/>
                <a:gd name="T30" fmla="*/ 413 w 263"/>
                <a:gd name="T31" fmla="*/ 540 h 340"/>
                <a:gd name="T32" fmla="*/ 481 w 263"/>
                <a:gd name="T33" fmla="*/ 565 h 340"/>
                <a:gd name="T34" fmla="*/ 555 w 263"/>
                <a:gd name="T35" fmla="*/ 583 h 340"/>
                <a:gd name="T36" fmla="*/ 626 w 263"/>
                <a:gd name="T37" fmla="*/ 589 h 340"/>
                <a:gd name="T38" fmla="*/ 626 w 263"/>
                <a:gd name="T39" fmla="*/ 589 h 340"/>
                <a:gd name="T40" fmla="*/ 598 w 263"/>
                <a:gd name="T41" fmla="*/ 651 h 340"/>
                <a:gd name="T42" fmla="*/ 580 w 263"/>
                <a:gd name="T43" fmla="*/ 719 h 340"/>
                <a:gd name="T44" fmla="*/ 586 w 263"/>
                <a:gd name="T45" fmla="*/ 787 h 340"/>
                <a:gd name="T46" fmla="*/ 611 w 263"/>
                <a:gd name="T47" fmla="*/ 861 h 340"/>
                <a:gd name="T48" fmla="*/ 638 w 263"/>
                <a:gd name="T49" fmla="*/ 926 h 340"/>
                <a:gd name="T50" fmla="*/ 688 w 263"/>
                <a:gd name="T51" fmla="*/ 981 h 340"/>
                <a:gd name="T52" fmla="*/ 743 w 263"/>
                <a:gd name="T53" fmla="*/ 1024 h 340"/>
                <a:gd name="T54" fmla="*/ 811 w 263"/>
                <a:gd name="T55" fmla="*/ 1049 h 34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63" h="340">
                  <a:moveTo>
                    <a:pt x="8" y="0"/>
                  </a:moveTo>
                  <a:lnTo>
                    <a:pt x="8" y="0"/>
                  </a:lnTo>
                  <a:lnTo>
                    <a:pt x="0" y="26"/>
                  </a:lnTo>
                  <a:lnTo>
                    <a:pt x="0" y="50"/>
                  </a:lnTo>
                  <a:lnTo>
                    <a:pt x="8" y="70"/>
                  </a:lnTo>
                  <a:lnTo>
                    <a:pt x="20" y="86"/>
                  </a:lnTo>
                  <a:lnTo>
                    <a:pt x="34" y="96"/>
                  </a:lnTo>
                  <a:lnTo>
                    <a:pt x="52" y="102"/>
                  </a:lnTo>
                  <a:lnTo>
                    <a:pt x="69" y="104"/>
                  </a:lnTo>
                  <a:lnTo>
                    <a:pt x="85" y="98"/>
                  </a:lnTo>
                  <a:lnTo>
                    <a:pt x="83" y="117"/>
                  </a:lnTo>
                  <a:lnTo>
                    <a:pt x="87" y="135"/>
                  </a:lnTo>
                  <a:lnTo>
                    <a:pt x="99" y="151"/>
                  </a:lnTo>
                  <a:lnTo>
                    <a:pt x="115" y="165"/>
                  </a:lnTo>
                  <a:lnTo>
                    <a:pt x="134" y="175"/>
                  </a:lnTo>
                  <a:lnTo>
                    <a:pt x="156" y="183"/>
                  </a:lnTo>
                  <a:lnTo>
                    <a:pt x="180" y="189"/>
                  </a:lnTo>
                  <a:lnTo>
                    <a:pt x="203" y="191"/>
                  </a:lnTo>
                  <a:lnTo>
                    <a:pt x="194" y="211"/>
                  </a:lnTo>
                  <a:lnTo>
                    <a:pt x="188" y="233"/>
                  </a:lnTo>
                  <a:lnTo>
                    <a:pt x="190" y="255"/>
                  </a:lnTo>
                  <a:lnTo>
                    <a:pt x="198" y="279"/>
                  </a:lnTo>
                  <a:lnTo>
                    <a:pt x="207" y="300"/>
                  </a:lnTo>
                  <a:lnTo>
                    <a:pt x="223" y="318"/>
                  </a:lnTo>
                  <a:lnTo>
                    <a:pt x="241" y="332"/>
                  </a:lnTo>
                  <a:lnTo>
                    <a:pt x="263" y="34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2" name="Freeform 33">
              <a:extLst>
                <a:ext uri="{FF2B5EF4-FFF2-40B4-BE49-F238E27FC236}">
                  <a16:creationId xmlns="" xmlns:a16="http://schemas.microsoft.com/office/drawing/2014/main" id="{6C6830CC-B6C8-4DE7-BE47-3D70492818C6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3288" y="1658"/>
              <a:ext cx="488" cy="608"/>
            </a:xfrm>
            <a:custGeom>
              <a:avLst/>
              <a:gdLst>
                <a:gd name="T0" fmla="*/ 488 w 158"/>
                <a:gd name="T1" fmla="*/ 608 h 197"/>
                <a:gd name="T2" fmla="*/ 488 w 158"/>
                <a:gd name="T3" fmla="*/ 608 h 197"/>
                <a:gd name="T4" fmla="*/ 389 w 158"/>
                <a:gd name="T5" fmla="*/ 552 h 197"/>
                <a:gd name="T6" fmla="*/ 346 w 158"/>
                <a:gd name="T7" fmla="*/ 466 h 197"/>
                <a:gd name="T8" fmla="*/ 346 w 158"/>
                <a:gd name="T9" fmla="*/ 389 h 197"/>
                <a:gd name="T10" fmla="*/ 389 w 158"/>
                <a:gd name="T11" fmla="*/ 333 h 197"/>
                <a:gd name="T12" fmla="*/ 389 w 158"/>
                <a:gd name="T13" fmla="*/ 333 h 197"/>
                <a:gd name="T14" fmla="*/ 358 w 158"/>
                <a:gd name="T15" fmla="*/ 327 h 197"/>
                <a:gd name="T16" fmla="*/ 315 w 158"/>
                <a:gd name="T17" fmla="*/ 309 h 197"/>
                <a:gd name="T18" fmla="*/ 281 w 158"/>
                <a:gd name="T19" fmla="*/ 284 h 197"/>
                <a:gd name="T20" fmla="*/ 244 w 158"/>
                <a:gd name="T21" fmla="*/ 259 h 197"/>
                <a:gd name="T22" fmla="*/ 213 w 158"/>
                <a:gd name="T23" fmla="*/ 228 h 197"/>
                <a:gd name="T24" fmla="*/ 201 w 158"/>
                <a:gd name="T25" fmla="*/ 198 h 197"/>
                <a:gd name="T26" fmla="*/ 195 w 158"/>
                <a:gd name="T27" fmla="*/ 167 h 197"/>
                <a:gd name="T28" fmla="*/ 213 w 158"/>
                <a:gd name="T29" fmla="*/ 136 h 197"/>
                <a:gd name="T30" fmla="*/ 213 w 158"/>
                <a:gd name="T31" fmla="*/ 136 h 197"/>
                <a:gd name="T32" fmla="*/ 170 w 158"/>
                <a:gd name="T33" fmla="*/ 136 h 197"/>
                <a:gd name="T34" fmla="*/ 133 w 158"/>
                <a:gd name="T35" fmla="*/ 136 h 197"/>
                <a:gd name="T36" fmla="*/ 96 w 158"/>
                <a:gd name="T37" fmla="*/ 123 h 197"/>
                <a:gd name="T38" fmla="*/ 68 w 158"/>
                <a:gd name="T39" fmla="*/ 111 h 197"/>
                <a:gd name="T40" fmla="*/ 37 w 158"/>
                <a:gd name="T41" fmla="*/ 93 h 197"/>
                <a:gd name="T42" fmla="*/ 19 w 158"/>
                <a:gd name="T43" fmla="*/ 68 h 197"/>
                <a:gd name="T44" fmla="*/ 6 w 158"/>
                <a:gd name="T45" fmla="*/ 37 h 197"/>
                <a:gd name="T46" fmla="*/ 0 w 158"/>
                <a:gd name="T47" fmla="*/ 0 h 19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58" h="197">
                  <a:moveTo>
                    <a:pt x="158" y="197"/>
                  </a:moveTo>
                  <a:lnTo>
                    <a:pt x="158" y="197"/>
                  </a:lnTo>
                  <a:lnTo>
                    <a:pt x="126" y="179"/>
                  </a:lnTo>
                  <a:lnTo>
                    <a:pt x="112" y="151"/>
                  </a:lnTo>
                  <a:lnTo>
                    <a:pt x="112" y="126"/>
                  </a:lnTo>
                  <a:lnTo>
                    <a:pt x="126" y="108"/>
                  </a:lnTo>
                  <a:lnTo>
                    <a:pt x="116" y="106"/>
                  </a:lnTo>
                  <a:lnTo>
                    <a:pt x="102" y="100"/>
                  </a:lnTo>
                  <a:lnTo>
                    <a:pt x="91" y="92"/>
                  </a:lnTo>
                  <a:lnTo>
                    <a:pt x="79" y="84"/>
                  </a:lnTo>
                  <a:lnTo>
                    <a:pt x="69" y="74"/>
                  </a:lnTo>
                  <a:lnTo>
                    <a:pt x="65" y="64"/>
                  </a:lnTo>
                  <a:lnTo>
                    <a:pt x="63" y="54"/>
                  </a:lnTo>
                  <a:lnTo>
                    <a:pt x="69" y="44"/>
                  </a:lnTo>
                  <a:lnTo>
                    <a:pt x="55" y="44"/>
                  </a:lnTo>
                  <a:lnTo>
                    <a:pt x="43" y="44"/>
                  </a:lnTo>
                  <a:lnTo>
                    <a:pt x="31" y="40"/>
                  </a:lnTo>
                  <a:lnTo>
                    <a:pt x="22" y="36"/>
                  </a:lnTo>
                  <a:lnTo>
                    <a:pt x="12" y="30"/>
                  </a:lnTo>
                  <a:lnTo>
                    <a:pt x="6" y="22"/>
                  </a:lnTo>
                  <a:lnTo>
                    <a:pt x="2" y="12"/>
                  </a:lnTo>
                  <a:lnTo>
                    <a:pt x="0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3" name="Freeform 34">
              <a:extLst>
                <a:ext uri="{FF2B5EF4-FFF2-40B4-BE49-F238E27FC236}">
                  <a16:creationId xmlns="" xmlns:a16="http://schemas.microsoft.com/office/drawing/2014/main" id="{2C088B55-2B49-4994-A81D-CFB1062B25C0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397" y="3253"/>
              <a:ext cx="814" cy="398"/>
            </a:xfrm>
            <a:custGeom>
              <a:avLst/>
              <a:gdLst>
                <a:gd name="T0" fmla="*/ 814 w 264"/>
                <a:gd name="T1" fmla="*/ 68 h 129"/>
                <a:gd name="T2" fmla="*/ 814 w 264"/>
                <a:gd name="T3" fmla="*/ 68 h 129"/>
                <a:gd name="T4" fmla="*/ 743 w 264"/>
                <a:gd name="T5" fmla="*/ 19 h 129"/>
                <a:gd name="T6" fmla="*/ 675 w 264"/>
                <a:gd name="T7" fmla="*/ 0 h 129"/>
                <a:gd name="T8" fmla="*/ 614 w 264"/>
                <a:gd name="T9" fmla="*/ 0 h 129"/>
                <a:gd name="T10" fmla="*/ 561 w 264"/>
                <a:gd name="T11" fmla="*/ 19 h 129"/>
                <a:gd name="T12" fmla="*/ 512 w 264"/>
                <a:gd name="T13" fmla="*/ 56 h 129"/>
                <a:gd name="T14" fmla="*/ 481 w 264"/>
                <a:gd name="T15" fmla="*/ 99 h 129"/>
                <a:gd name="T16" fmla="*/ 463 w 264"/>
                <a:gd name="T17" fmla="*/ 154 h 129"/>
                <a:gd name="T18" fmla="*/ 463 w 264"/>
                <a:gd name="T19" fmla="*/ 210 h 129"/>
                <a:gd name="T20" fmla="*/ 463 w 264"/>
                <a:gd name="T21" fmla="*/ 210 h 129"/>
                <a:gd name="T22" fmla="*/ 407 w 264"/>
                <a:gd name="T23" fmla="*/ 179 h 129"/>
                <a:gd name="T24" fmla="*/ 342 w 264"/>
                <a:gd name="T25" fmla="*/ 173 h 129"/>
                <a:gd name="T26" fmla="*/ 268 w 264"/>
                <a:gd name="T27" fmla="*/ 179 h 129"/>
                <a:gd name="T28" fmla="*/ 200 w 264"/>
                <a:gd name="T29" fmla="*/ 197 h 129"/>
                <a:gd name="T30" fmla="*/ 136 w 264"/>
                <a:gd name="T31" fmla="*/ 234 h 129"/>
                <a:gd name="T32" fmla="*/ 74 w 264"/>
                <a:gd name="T33" fmla="*/ 284 h 129"/>
                <a:gd name="T34" fmla="*/ 31 w 264"/>
                <a:gd name="T35" fmla="*/ 336 h 129"/>
                <a:gd name="T36" fmla="*/ 0 w 264"/>
                <a:gd name="T37" fmla="*/ 398 h 12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64" h="129">
                  <a:moveTo>
                    <a:pt x="264" y="22"/>
                  </a:moveTo>
                  <a:lnTo>
                    <a:pt x="264" y="22"/>
                  </a:lnTo>
                  <a:lnTo>
                    <a:pt x="241" y="6"/>
                  </a:lnTo>
                  <a:lnTo>
                    <a:pt x="219" y="0"/>
                  </a:lnTo>
                  <a:lnTo>
                    <a:pt x="199" y="0"/>
                  </a:lnTo>
                  <a:lnTo>
                    <a:pt x="182" y="6"/>
                  </a:lnTo>
                  <a:lnTo>
                    <a:pt x="166" y="18"/>
                  </a:lnTo>
                  <a:lnTo>
                    <a:pt x="156" y="32"/>
                  </a:lnTo>
                  <a:lnTo>
                    <a:pt x="150" y="50"/>
                  </a:lnTo>
                  <a:lnTo>
                    <a:pt x="150" y="68"/>
                  </a:lnTo>
                  <a:lnTo>
                    <a:pt x="132" y="58"/>
                  </a:lnTo>
                  <a:lnTo>
                    <a:pt x="111" y="56"/>
                  </a:lnTo>
                  <a:lnTo>
                    <a:pt x="87" y="58"/>
                  </a:lnTo>
                  <a:lnTo>
                    <a:pt x="65" y="64"/>
                  </a:lnTo>
                  <a:lnTo>
                    <a:pt x="44" y="76"/>
                  </a:lnTo>
                  <a:lnTo>
                    <a:pt x="24" y="92"/>
                  </a:lnTo>
                  <a:lnTo>
                    <a:pt x="10" y="109"/>
                  </a:lnTo>
                  <a:lnTo>
                    <a:pt x="0" y="129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4" name="Freeform 35">
              <a:extLst>
                <a:ext uri="{FF2B5EF4-FFF2-40B4-BE49-F238E27FC236}">
                  <a16:creationId xmlns="" xmlns:a16="http://schemas.microsoft.com/office/drawing/2014/main" id="{62C6CE24-3C0F-4BB2-A8FD-C5F8F9F45D4A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2600" y="2846"/>
              <a:ext cx="488" cy="299"/>
            </a:xfrm>
            <a:custGeom>
              <a:avLst/>
              <a:gdLst>
                <a:gd name="T0" fmla="*/ 0 w 158"/>
                <a:gd name="T1" fmla="*/ 299 h 97"/>
                <a:gd name="T2" fmla="*/ 0 w 158"/>
                <a:gd name="T3" fmla="*/ 299 h 97"/>
                <a:gd name="T4" fmla="*/ 25 w 158"/>
                <a:gd name="T5" fmla="*/ 250 h 97"/>
                <a:gd name="T6" fmla="*/ 56 w 158"/>
                <a:gd name="T7" fmla="*/ 200 h 97"/>
                <a:gd name="T8" fmla="*/ 99 w 158"/>
                <a:gd name="T9" fmla="*/ 163 h 97"/>
                <a:gd name="T10" fmla="*/ 148 w 158"/>
                <a:gd name="T11" fmla="*/ 139 h 97"/>
                <a:gd name="T12" fmla="*/ 191 w 158"/>
                <a:gd name="T13" fmla="*/ 129 h 97"/>
                <a:gd name="T14" fmla="*/ 238 w 158"/>
                <a:gd name="T15" fmla="*/ 123 h 97"/>
                <a:gd name="T16" fmla="*/ 275 w 158"/>
                <a:gd name="T17" fmla="*/ 133 h 97"/>
                <a:gd name="T18" fmla="*/ 300 w 158"/>
                <a:gd name="T19" fmla="*/ 157 h 97"/>
                <a:gd name="T20" fmla="*/ 300 w 158"/>
                <a:gd name="T21" fmla="*/ 157 h 97"/>
                <a:gd name="T22" fmla="*/ 312 w 158"/>
                <a:gd name="T23" fmla="*/ 123 h 97"/>
                <a:gd name="T24" fmla="*/ 324 w 158"/>
                <a:gd name="T25" fmla="*/ 92 h 97"/>
                <a:gd name="T26" fmla="*/ 343 w 158"/>
                <a:gd name="T27" fmla="*/ 62 h 97"/>
                <a:gd name="T28" fmla="*/ 368 w 158"/>
                <a:gd name="T29" fmla="*/ 37 h 97"/>
                <a:gd name="T30" fmla="*/ 392 w 158"/>
                <a:gd name="T31" fmla="*/ 12 h 97"/>
                <a:gd name="T32" fmla="*/ 420 w 158"/>
                <a:gd name="T33" fmla="*/ 6 h 97"/>
                <a:gd name="T34" fmla="*/ 451 w 158"/>
                <a:gd name="T35" fmla="*/ 0 h 97"/>
                <a:gd name="T36" fmla="*/ 488 w 158"/>
                <a:gd name="T37" fmla="*/ 6 h 9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58" h="97">
                  <a:moveTo>
                    <a:pt x="0" y="97"/>
                  </a:moveTo>
                  <a:lnTo>
                    <a:pt x="0" y="97"/>
                  </a:lnTo>
                  <a:lnTo>
                    <a:pt x="8" y="81"/>
                  </a:lnTo>
                  <a:lnTo>
                    <a:pt x="18" y="65"/>
                  </a:lnTo>
                  <a:lnTo>
                    <a:pt x="32" y="53"/>
                  </a:lnTo>
                  <a:lnTo>
                    <a:pt x="48" y="45"/>
                  </a:lnTo>
                  <a:lnTo>
                    <a:pt x="62" y="42"/>
                  </a:lnTo>
                  <a:lnTo>
                    <a:pt x="77" y="40"/>
                  </a:lnTo>
                  <a:lnTo>
                    <a:pt x="89" y="43"/>
                  </a:lnTo>
                  <a:lnTo>
                    <a:pt x="97" y="51"/>
                  </a:lnTo>
                  <a:lnTo>
                    <a:pt x="101" y="40"/>
                  </a:lnTo>
                  <a:lnTo>
                    <a:pt x="105" y="30"/>
                  </a:lnTo>
                  <a:lnTo>
                    <a:pt x="111" y="20"/>
                  </a:lnTo>
                  <a:lnTo>
                    <a:pt x="119" y="12"/>
                  </a:lnTo>
                  <a:lnTo>
                    <a:pt x="127" y="4"/>
                  </a:lnTo>
                  <a:lnTo>
                    <a:pt x="136" y="2"/>
                  </a:lnTo>
                  <a:lnTo>
                    <a:pt x="146" y="0"/>
                  </a:lnTo>
                  <a:lnTo>
                    <a:pt x="158" y="2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5" name="Freeform 36">
              <a:extLst>
                <a:ext uri="{FF2B5EF4-FFF2-40B4-BE49-F238E27FC236}">
                  <a16:creationId xmlns="" xmlns:a16="http://schemas.microsoft.com/office/drawing/2014/main" id="{D84524EB-4537-4DD8-BC9C-0D8D6C3B0D5D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3312" y="2304"/>
              <a:ext cx="225" cy="756"/>
            </a:xfrm>
            <a:custGeom>
              <a:avLst/>
              <a:gdLst>
                <a:gd name="T0" fmla="*/ 12 w 73"/>
                <a:gd name="T1" fmla="*/ 756 h 245"/>
                <a:gd name="T2" fmla="*/ 12 w 73"/>
                <a:gd name="T3" fmla="*/ 756 h 245"/>
                <a:gd name="T4" fmla="*/ 0 w 73"/>
                <a:gd name="T5" fmla="*/ 694 h 245"/>
                <a:gd name="T6" fmla="*/ 0 w 73"/>
                <a:gd name="T7" fmla="*/ 645 h 245"/>
                <a:gd name="T8" fmla="*/ 12 w 73"/>
                <a:gd name="T9" fmla="*/ 596 h 245"/>
                <a:gd name="T10" fmla="*/ 37 w 73"/>
                <a:gd name="T11" fmla="*/ 559 h 245"/>
                <a:gd name="T12" fmla="*/ 68 w 73"/>
                <a:gd name="T13" fmla="*/ 528 h 245"/>
                <a:gd name="T14" fmla="*/ 105 w 73"/>
                <a:gd name="T15" fmla="*/ 509 h 245"/>
                <a:gd name="T16" fmla="*/ 142 w 73"/>
                <a:gd name="T17" fmla="*/ 503 h 245"/>
                <a:gd name="T18" fmla="*/ 170 w 73"/>
                <a:gd name="T19" fmla="*/ 509 h 245"/>
                <a:gd name="T20" fmla="*/ 170 w 73"/>
                <a:gd name="T21" fmla="*/ 509 h 245"/>
                <a:gd name="T22" fmla="*/ 148 w 73"/>
                <a:gd name="T23" fmla="*/ 435 h 245"/>
                <a:gd name="T24" fmla="*/ 148 w 73"/>
                <a:gd name="T25" fmla="*/ 352 h 245"/>
                <a:gd name="T26" fmla="*/ 166 w 73"/>
                <a:gd name="T27" fmla="*/ 278 h 245"/>
                <a:gd name="T28" fmla="*/ 225 w 73"/>
                <a:gd name="T29" fmla="*/ 247 h 245"/>
                <a:gd name="T30" fmla="*/ 225 w 73"/>
                <a:gd name="T31" fmla="*/ 247 h 245"/>
                <a:gd name="T32" fmla="*/ 182 w 73"/>
                <a:gd name="T33" fmla="*/ 185 h 245"/>
                <a:gd name="T34" fmla="*/ 160 w 73"/>
                <a:gd name="T35" fmla="*/ 117 h 245"/>
                <a:gd name="T36" fmla="*/ 166 w 73"/>
                <a:gd name="T37" fmla="*/ 56 h 245"/>
                <a:gd name="T38" fmla="*/ 207 w 73"/>
                <a:gd name="T39" fmla="*/ 0 h 24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73" h="245">
                  <a:moveTo>
                    <a:pt x="4" y="245"/>
                  </a:moveTo>
                  <a:lnTo>
                    <a:pt x="4" y="245"/>
                  </a:lnTo>
                  <a:lnTo>
                    <a:pt x="0" y="225"/>
                  </a:lnTo>
                  <a:lnTo>
                    <a:pt x="0" y="209"/>
                  </a:lnTo>
                  <a:lnTo>
                    <a:pt x="4" y="193"/>
                  </a:lnTo>
                  <a:lnTo>
                    <a:pt x="12" y="181"/>
                  </a:lnTo>
                  <a:lnTo>
                    <a:pt x="22" y="171"/>
                  </a:lnTo>
                  <a:lnTo>
                    <a:pt x="34" y="165"/>
                  </a:lnTo>
                  <a:lnTo>
                    <a:pt x="46" y="163"/>
                  </a:lnTo>
                  <a:lnTo>
                    <a:pt x="55" y="165"/>
                  </a:lnTo>
                  <a:lnTo>
                    <a:pt x="48" y="141"/>
                  </a:lnTo>
                  <a:lnTo>
                    <a:pt x="48" y="114"/>
                  </a:lnTo>
                  <a:lnTo>
                    <a:pt x="54" y="90"/>
                  </a:lnTo>
                  <a:lnTo>
                    <a:pt x="73" y="80"/>
                  </a:lnTo>
                  <a:lnTo>
                    <a:pt x="59" y="60"/>
                  </a:lnTo>
                  <a:lnTo>
                    <a:pt x="52" y="38"/>
                  </a:lnTo>
                  <a:lnTo>
                    <a:pt x="54" y="18"/>
                  </a:lnTo>
                  <a:lnTo>
                    <a:pt x="67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6" name="Freeform 37">
              <a:extLst>
                <a:ext uri="{FF2B5EF4-FFF2-40B4-BE49-F238E27FC236}">
                  <a16:creationId xmlns="" xmlns:a16="http://schemas.microsoft.com/office/drawing/2014/main" id="{8C1F6064-4F89-49C1-AA8F-8C5B3C2D65DA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3637" y="2673"/>
              <a:ext cx="620" cy="1756"/>
            </a:xfrm>
            <a:custGeom>
              <a:avLst/>
              <a:gdLst>
                <a:gd name="T0" fmla="*/ 6 w 201"/>
                <a:gd name="T1" fmla="*/ 1756 h 569"/>
                <a:gd name="T2" fmla="*/ 6 w 201"/>
                <a:gd name="T3" fmla="*/ 1756 h 569"/>
                <a:gd name="T4" fmla="*/ 0 w 201"/>
                <a:gd name="T5" fmla="*/ 1682 h 569"/>
                <a:gd name="T6" fmla="*/ 12 w 201"/>
                <a:gd name="T7" fmla="*/ 1577 h 569"/>
                <a:gd name="T8" fmla="*/ 49 w 201"/>
                <a:gd name="T9" fmla="*/ 1460 h 569"/>
                <a:gd name="T10" fmla="*/ 96 w 201"/>
                <a:gd name="T11" fmla="*/ 1352 h 569"/>
                <a:gd name="T12" fmla="*/ 157 w 201"/>
                <a:gd name="T13" fmla="*/ 1247 h 569"/>
                <a:gd name="T14" fmla="*/ 231 w 201"/>
                <a:gd name="T15" fmla="*/ 1173 h 569"/>
                <a:gd name="T16" fmla="*/ 302 w 201"/>
                <a:gd name="T17" fmla="*/ 1136 h 569"/>
                <a:gd name="T18" fmla="*/ 376 w 201"/>
                <a:gd name="T19" fmla="*/ 1154 h 569"/>
                <a:gd name="T20" fmla="*/ 376 w 201"/>
                <a:gd name="T21" fmla="*/ 1154 h 569"/>
                <a:gd name="T22" fmla="*/ 345 w 201"/>
                <a:gd name="T23" fmla="*/ 1080 h 569"/>
                <a:gd name="T24" fmla="*/ 321 w 201"/>
                <a:gd name="T25" fmla="*/ 981 h 569"/>
                <a:gd name="T26" fmla="*/ 315 w 201"/>
                <a:gd name="T27" fmla="*/ 867 h 569"/>
                <a:gd name="T28" fmla="*/ 315 w 201"/>
                <a:gd name="T29" fmla="*/ 750 h 569"/>
                <a:gd name="T30" fmla="*/ 333 w 201"/>
                <a:gd name="T31" fmla="*/ 639 h 569"/>
                <a:gd name="T32" fmla="*/ 364 w 201"/>
                <a:gd name="T33" fmla="*/ 559 h 569"/>
                <a:gd name="T34" fmla="*/ 407 w 201"/>
                <a:gd name="T35" fmla="*/ 509 h 569"/>
                <a:gd name="T36" fmla="*/ 469 w 201"/>
                <a:gd name="T37" fmla="*/ 515 h 569"/>
                <a:gd name="T38" fmla="*/ 469 w 201"/>
                <a:gd name="T39" fmla="*/ 515 h 569"/>
                <a:gd name="T40" fmla="*/ 438 w 201"/>
                <a:gd name="T41" fmla="*/ 460 h 569"/>
                <a:gd name="T42" fmla="*/ 420 w 201"/>
                <a:gd name="T43" fmla="*/ 386 h 569"/>
                <a:gd name="T44" fmla="*/ 420 w 201"/>
                <a:gd name="T45" fmla="*/ 309 h 569"/>
                <a:gd name="T46" fmla="*/ 438 w 201"/>
                <a:gd name="T47" fmla="*/ 222 h 569"/>
                <a:gd name="T48" fmla="*/ 469 w 201"/>
                <a:gd name="T49" fmla="*/ 136 h 569"/>
                <a:gd name="T50" fmla="*/ 503 w 201"/>
                <a:gd name="T51" fmla="*/ 68 h 569"/>
                <a:gd name="T52" fmla="*/ 558 w 201"/>
                <a:gd name="T53" fmla="*/ 19 h 569"/>
                <a:gd name="T54" fmla="*/ 620 w 201"/>
                <a:gd name="T55" fmla="*/ 0 h 56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01" h="569">
                  <a:moveTo>
                    <a:pt x="2" y="569"/>
                  </a:moveTo>
                  <a:lnTo>
                    <a:pt x="2" y="569"/>
                  </a:lnTo>
                  <a:lnTo>
                    <a:pt x="0" y="545"/>
                  </a:lnTo>
                  <a:lnTo>
                    <a:pt x="4" y="511"/>
                  </a:lnTo>
                  <a:lnTo>
                    <a:pt x="16" y="473"/>
                  </a:lnTo>
                  <a:lnTo>
                    <a:pt x="31" y="438"/>
                  </a:lnTo>
                  <a:lnTo>
                    <a:pt x="51" y="404"/>
                  </a:lnTo>
                  <a:lnTo>
                    <a:pt x="75" y="380"/>
                  </a:lnTo>
                  <a:lnTo>
                    <a:pt x="98" y="368"/>
                  </a:lnTo>
                  <a:lnTo>
                    <a:pt x="122" y="374"/>
                  </a:lnTo>
                  <a:lnTo>
                    <a:pt x="112" y="350"/>
                  </a:lnTo>
                  <a:lnTo>
                    <a:pt x="104" y="318"/>
                  </a:lnTo>
                  <a:lnTo>
                    <a:pt x="102" y="281"/>
                  </a:lnTo>
                  <a:lnTo>
                    <a:pt x="102" y="243"/>
                  </a:lnTo>
                  <a:lnTo>
                    <a:pt x="108" y="207"/>
                  </a:lnTo>
                  <a:lnTo>
                    <a:pt x="118" y="181"/>
                  </a:lnTo>
                  <a:lnTo>
                    <a:pt x="132" y="165"/>
                  </a:lnTo>
                  <a:lnTo>
                    <a:pt x="152" y="167"/>
                  </a:lnTo>
                  <a:lnTo>
                    <a:pt x="142" y="149"/>
                  </a:lnTo>
                  <a:lnTo>
                    <a:pt x="136" y="125"/>
                  </a:lnTo>
                  <a:lnTo>
                    <a:pt x="136" y="100"/>
                  </a:lnTo>
                  <a:lnTo>
                    <a:pt x="142" y="72"/>
                  </a:lnTo>
                  <a:lnTo>
                    <a:pt x="152" y="44"/>
                  </a:lnTo>
                  <a:lnTo>
                    <a:pt x="163" y="22"/>
                  </a:lnTo>
                  <a:lnTo>
                    <a:pt x="181" y="6"/>
                  </a:lnTo>
                  <a:lnTo>
                    <a:pt x="201" y="0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97" name="Freeform 38">
              <a:extLst>
                <a:ext uri="{FF2B5EF4-FFF2-40B4-BE49-F238E27FC236}">
                  <a16:creationId xmlns="" xmlns:a16="http://schemas.microsoft.com/office/drawing/2014/main" id="{938B4C72-8E11-46CC-B4CA-C037C2F3716C}"/>
                </a:ext>
              </a:extLst>
            </p:cNvPr>
            <p:cNvSpPr>
              <a:spLocks/>
            </p:cNvSpPr>
            <p:nvPr/>
          </p:nvSpPr>
          <p:spPr bwMode="auto">
            <a:xfrm rot="1662434">
              <a:off x="12" y="449"/>
              <a:ext cx="2807" cy="2588"/>
            </a:xfrm>
            <a:custGeom>
              <a:avLst/>
              <a:gdLst>
                <a:gd name="T0" fmla="*/ 725 w 910"/>
                <a:gd name="T1" fmla="*/ 2588 h 839"/>
                <a:gd name="T2" fmla="*/ 725 w 910"/>
                <a:gd name="T3" fmla="*/ 2588 h 839"/>
                <a:gd name="T4" fmla="*/ 771 w 910"/>
                <a:gd name="T5" fmla="*/ 2539 h 839"/>
                <a:gd name="T6" fmla="*/ 790 w 910"/>
                <a:gd name="T7" fmla="*/ 2446 h 839"/>
                <a:gd name="T8" fmla="*/ 790 w 910"/>
                <a:gd name="T9" fmla="*/ 2329 h 839"/>
                <a:gd name="T10" fmla="*/ 759 w 910"/>
                <a:gd name="T11" fmla="*/ 2202 h 839"/>
                <a:gd name="T12" fmla="*/ 713 w 910"/>
                <a:gd name="T13" fmla="*/ 2067 h 839"/>
                <a:gd name="T14" fmla="*/ 632 w 910"/>
                <a:gd name="T15" fmla="*/ 1943 h 839"/>
                <a:gd name="T16" fmla="*/ 534 w 910"/>
                <a:gd name="T17" fmla="*/ 1838 h 839"/>
                <a:gd name="T18" fmla="*/ 420 w 910"/>
                <a:gd name="T19" fmla="*/ 1771 h 839"/>
                <a:gd name="T20" fmla="*/ 420 w 910"/>
                <a:gd name="T21" fmla="*/ 1771 h 839"/>
                <a:gd name="T22" fmla="*/ 481 w 910"/>
                <a:gd name="T23" fmla="*/ 1734 h 839"/>
                <a:gd name="T24" fmla="*/ 518 w 910"/>
                <a:gd name="T25" fmla="*/ 1675 h 839"/>
                <a:gd name="T26" fmla="*/ 527 w 910"/>
                <a:gd name="T27" fmla="*/ 1589 h 839"/>
                <a:gd name="T28" fmla="*/ 521 w 910"/>
                <a:gd name="T29" fmla="*/ 1490 h 839"/>
                <a:gd name="T30" fmla="*/ 487 w 910"/>
                <a:gd name="T31" fmla="*/ 1385 h 839"/>
                <a:gd name="T32" fmla="*/ 438 w 910"/>
                <a:gd name="T33" fmla="*/ 1274 h 839"/>
                <a:gd name="T34" fmla="*/ 358 w 910"/>
                <a:gd name="T35" fmla="*/ 1175 h 839"/>
                <a:gd name="T36" fmla="*/ 268 w 910"/>
                <a:gd name="T37" fmla="*/ 1092 h 839"/>
                <a:gd name="T38" fmla="*/ 268 w 910"/>
                <a:gd name="T39" fmla="*/ 1092 h 839"/>
                <a:gd name="T40" fmla="*/ 312 w 910"/>
                <a:gd name="T41" fmla="*/ 1024 h 839"/>
                <a:gd name="T42" fmla="*/ 333 w 910"/>
                <a:gd name="T43" fmla="*/ 925 h 839"/>
                <a:gd name="T44" fmla="*/ 333 w 910"/>
                <a:gd name="T45" fmla="*/ 802 h 839"/>
                <a:gd name="T46" fmla="*/ 312 w 910"/>
                <a:gd name="T47" fmla="*/ 654 h 839"/>
                <a:gd name="T48" fmla="*/ 268 w 910"/>
                <a:gd name="T49" fmla="*/ 497 h 839"/>
                <a:gd name="T50" fmla="*/ 201 w 910"/>
                <a:gd name="T51" fmla="*/ 330 h 839"/>
                <a:gd name="T52" fmla="*/ 114 w 910"/>
                <a:gd name="T53" fmla="*/ 163 h 839"/>
                <a:gd name="T54" fmla="*/ 0 w 910"/>
                <a:gd name="T55" fmla="*/ 0 h 839"/>
                <a:gd name="T56" fmla="*/ 0 w 910"/>
                <a:gd name="T57" fmla="*/ 0 h 839"/>
                <a:gd name="T58" fmla="*/ 126 w 910"/>
                <a:gd name="T59" fmla="*/ 114 h 839"/>
                <a:gd name="T60" fmla="*/ 275 w 910"/>
                <a:gd name="T61" fmla="*/ 225 h 839"/>
                <a:gd name="T62" fmla="*/ 444 w 910"/>
                <a:gd name="T63" fmla="*/ 342 h 839"/>
                <a:gd name="T64" fmla="*/ 632 w 910"/>
                <a:gd name="T65" fmla="*/ 453 h 839"/>
                <a:gd name="T66" fmla="*/ 833 w 910"/>
                <a:gd name="T67" fmla="*/ 558 h 839"/>
                <a:gd name="T68" fmla="*/ 1046 w 910"/>
                <a:gd name="T69" fmla="*/ 654 h 839"/>
                <a:gd name="T70" fmla="*/ 1259 w 910"/>
                <a:gd name="T71" fmla="*/ 746 h 839"/>
                <a:gd name="T72" fmla="*/ 1478 w 910"/>
                <a:gd name="T73" fmla="*/ 827 h 839"/>
                <a:gd name="T74" fmla="*/ 1690 w 910"/>
                <a:gd name="T75" fmla="*/ 901 h 839"/>
                <a:gd name="T76" fmla="*/ 1903 w 910"/>
                <a:gd name="T77" fmla="*/ 962 h 839"/>
                <a:gd name="T78" fmla="*/ 2098 w 910"/>
                <a:gd name="T79" fmla="*/ 1018 h 839"/>
                <a:gd name="T80" fmla="*/ 2286 w 910"/>
                <a:gd name="T81" fmla="*/ 1049 h 839"/>
                <a:gd name="T82" fmla="*/ 2449 w 910"/>
                <a:gd name="T83" fmla="*/ 1073 h 839"/>
                <a:gd name="T84" fmla="*/ 2594 w 910"/>
                <a:gd name="T85" fmla="*/ 1080 h 839"/>
                <a:gd name="T86" fmla="*/ 2718 w 910"/>
                <a:gd name="T87" fmla="*/ 1061 h 839"/>
                <a:gd name="T88" fmla="*/ 2807 w 910"/>
                <a:gd name="T89" fmla="*/ 1030 h 83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910" h="839">
                  <a:moveTo>
                    <a:pt x="235" y="839"/>
                  </a:moveTo>
                  <a:lnTo>
                    <a:pt x="235" y="839"/>
                  </a:lnTo>
                  <a:lnTo>
                    <a:pt x="250" y="823"/>
                  </a:lnTo>
                  <a:lnTo>
                    <a:pt x="256" y="793"/>
                  </a:lnTo>
                  <a:lnTo>
                    <a:pt x="256" y="755"/>
                  </a:lnTo>
                  <a:lnTo>
                    <a:pt x="246" y="714"/>
                  </a:lnTo>
                  <a:lnTo>
                    <a:pt x="231" y="670"/>
                  </a:lnTo>
                  <a:lnTo>
                    <a:pt x="205" y="630"/>
                  </a:lnTo>
                  <a:lnTo>
                    <a:pt x="173" y="596"/>
                  </a:lnTo>
                  <a:lnTo>
                    <a:pt x="136" y="574"/>
                  </a:lnTo>
                  <a:lnTo>
                    <a:pt x="156" y="562"/>
                  </a:lnTo>
                  <a:lnTo>
                    <a:pt x="168" y="543"/>
                  </a:lnTo>
                  <a:lnTo>
                    <a:pt x="171" y="515"/>
                  </a:lnTo>
                  <a:lnTo>
                    <a:pt x="169" y="483"/>
                  </a:lnTo>
                  <a:lnTo>
                    <a:pt x="158" y="449"/>
                  </a:lnTo>
                  <a:lnTo>
                    <a:pt x="142" y="413"/>
                  </a:lnTo>
                  <a:lnTo>
                    <a:pt x="116" y="381"/>
                  </a:lnTo>
                  <a:lnTo>
                    <a:pt x="87" y="354"/>
                  </a:lnTo>
                  <a:lnTo>
                    <a:pt x="101" y="332"/>
                  </a:lnTo>
                  <a:lnTo>
                    <a:pt x="108" y="300"/>
                  </a:lnTo>
                  <a:lnTo>
                    <a:pt x="108" y="260"/>
                  </a:lnTo>
                  <a:lnTo>
                    <a:pt x="101" y="212"/>
                  </a:lnTo>
                  <a:lnTo>
                    <a:pt x="87" y="161"/>
                  </a:lnTo>
                  <a:lnTo>
                    <a:pt x="65" y="107"/>
                  </a:lnTo>
                  <a:lnTo>
                    <a:pt x="37" y="53"/>
                  </a:lnTo>
                  <a:lnTo>
                    <a:pt x="0" y="0"/>
                  </a:lnTo>
                  <a:lnTo>
                    <a:pt x="41" y="37"/>
                  </a:lnTo>
                  <a:lnTo>
                    <a:pt x="89" y="73"/>
                  </a:lnTo>
                  <a:lnTo>
                    <a:pt x="144" y="111"/>
                  </a:lnTo>
                  <a:lnTo>
                    <a:pt x="205" y="147"/>
                  </a:lnTo>
                  <a:lnTo>
                    <a:pt x="270" y="181"/>
                  </a:lnTo>
                  <a:lnTo>
                    <a:pt x="339" y="212"/>
                  </a:lnTo>
                  <a:lnTo>
                    <a:pt x="408" y="242"/>
                  </a:lnTo>
                  <a:lnTo>
                    <a:pt x="479" y="268"/>
                  </a:lnTo>
                  <a:lnTo>
                    <a:pt x="548" y="292"/>
                  </a:lnTo>
                  <a:lnTo>
                    <a:pt x="617" y="312"/>
                  </a:lnTo>
                  <a:lnTo>
                    <a:pt x="680" y="330"/>
                  </a:lnTo>
                  <a:lnTo>
                    <a:pt x="741" y="340"/>
                  </a:lnTo>
                  <a:lnTo>
                    <a:pt x="794" y="348"/>
                  </a:lnTo>
                  <a:lnTo>
                    <a:pt x="841" y="350"/>
                  </a:lnTo>
                  <a:lnTo>
                    <a:pt x="881" y="344"/>
                  </a:lnTo>
                  <a:lnTo>
                    <a:pt x="910" y="334"/>
                  </a:lnTo>
                </a:path>
              </a:pathLst>
            </a:custGeom>
            <a:noFill/>
            <a:ln w="3175" cmpd="sng">
              <a:solidFill>
                <a:srgbClr val="77777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pic>
        <p:nvPicPr>
          <p:cNvPr id="43012" name="Picture 39" descr="i (1)">
            <a:extLst>
              <a:ext uri="{FF2B5EF4-FFF2-40B4-BE49-F238E27FC236}">
                <a16:creationId xmlns="" xmlns:a16="http://schemas.microsoft.com/office/drawing/2014/main" id="{66D93651-89A5-4225-8D33-69361DEF7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162300"/>
            <a:ext cx="2209800" cy="15621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40" descr="i">
            <a:extLst>
              <a:ext uri="{FF2B5EF4-FFF2-40B4-BE49-F238E27FC236}">
                <a16:creationId xmlns="" xmlns:a16="http://schemas.microsoft.com/office/drawing/2014/main" id="{AF4102B5-FDEE-43F3-8CE9-D01C7F7E7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2324100"/>
            <a:ext cx="1371600" cy="102393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014" name="Group 41">
            <a:extLst>
              <a:ext uri="{FF2B5EF4-FFF2-40B4-BE49-F238E27FC236}">
                <a16:creationId xmlns="" xmlns:a16="http://schemas.microsoft.com/office/drawing/2014/main" id="{9E2804B9-AC12-4162-AB07-277DA5866306}"/>
              </a:ext>
            </a:extLst>
          </p:cNvPr>
          <p:cNvGrpSpPr>
            <a:grpSpLocks/>
          </p:cNvGrpSpPr>
          <p:nvPr/>
        </p:nvGrpSpPr>
        <p:grpSpPr bwMode="auto">
          <a:xfrm>
            <a:off x="22225" y="0"/>
            <a:ext cx="9093200" cy="6835775"/>
            <a:chOff x="14" y="0"/>
            <a:chExt cx="5728" cy="4306"/>
          </a:xfrm>
        </p:grpSpPr>
        <p:sp>
          <p:nvSpPr>
            <p:cNvPr id="43043" name="Freeform 42">
              <a:extLst>
                <a:ext uri="{FF2B5EF4-FFF2-40B4-BE49-F238E27FC236}">
                  <a16:creationId xmlns="" xmlns:a16="http://schemas.microsoft.com/office/drawing/2014/main" id="{41165137-E920-4F53-9ECA-C8EA4F3B6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" y="70"/>
              <a:ext cx="5040" cy="5"/>
            </a:xfrm>
            <a:custGeom>
              <a:avLst/>
              <a:gdLst>
                <a:gd name="T0" fmla="*/ 5040 w 5040"/>
                <a:gd name="T1" fmla="*/ 0 h 5"/>
                <a:gd name="T2" fmla="*/ 0 w 5040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5">
                  <a:moveTo>
                    <a:pt x="5040" y="0"/>
                  </a:moveTo>
                  <a:lnTo>
                    <a:pt x="0" y="5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44" name="Freeform 43">
              <a:extLst>
                <a:ext uri="{FF2B5EF4-FFF2-40B4-BE49-F238E27FC236}">
                  <a16:creationId xmlns="" xmlns:a16="http://schemas.microsoft.com/office/drawing/2014/main" id="{C0225B21-B7F7-4FB7-B528-6310263D7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" y="29"/>
              <a:ext cx="5102" cy="3"/>
            </a:xfrm>
            <a:custGeom>
              <a:avLst/>
              <a:gdLst>
                <a:gd name="T0" fmla="*/ 5102 w 5102"/>
                <a:gd name="T1" fmla="*/ 0 h 3"/>
                <a:gd name="T2" fmla="*/ 0 w 5102"/>
                <a:gd name="T3" fmla="*/ 3 h 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2" h="3">
                  <a:moveTo>
                    <a:pt x="5102" y="0"/>
                  </a:moveTo>
                  <a:lnTo>
                    <a:pt x="0" y="3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45" name="Freeform 44">
              <a:extLst>
                <a:ext uri="{FF2B5EF4-FFF2-40B4-BE49-F238E27FC236}">
                  <a16:creationId xmlns="" xmlns:a16="http://schemas.microsoft.com/office/drawing/2014/main" id="{D247E174-B24D-4C7B-B684-722E603F7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" y="362"/>
              <a:ext cx="6" cy="3580"/>
            </a:xfrm>
            <a:custGeom>
              <a:avLst/>
              <a:gdLst>
                <a:gd name="T0" fmla="*/ 6 w 6"/>
                <a:gd name="T1" fmla="*/ 3580 h 3580"/>
                <a:gd name="T2" fmla="*/ 0 w 6"/>
                <a:gd name="T3" fmla="*/ 0 h 358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" h="3580">
                  <a:moveTo>
                    <a:pt x="6" y="3580"/>
                  </a:moveTo>
                  <a:lnTo>
                    <a:pt x="0" y="0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46" name="Freeform 45">
              <a:extLst>
                <a:ext uri="{FF2B5EF4-FFF2-40B4-BE49-F238E27FC236}">
                  <a16:creationId xmlns="" xmlns:a16="http://schemas.microsoft.com/office/drawing/2014/main" id="{6C0541D4-F6FD-4A6F-9E6B-7E26617365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" y="336"/>
              <a:ext cx="3" cy="3641"/>
            </a:xfrm>
            <a:custGeom>
              <a:avLst/>
              <a:gdLst>
                <a:gd name="T0" fmla="*/ 3 w 3"/>
                <a:gd name="T1" fmla="*/ 3641 h 3641"/>
                <a:gd name="T2" fmla="*/ 0 w 3"/>
                <a:gd name="T3" fmla="*/ 0 h 364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641">
                  <a:moveTo>
                    <a:pt x="3" y="3641"/>
                  </a:moveTo>
                  <a:lnTo>
                    <a:pt x="0" y="0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47" name="Freeform 46">
              <a:extLst>
                <a:ext uri="{FF2B5EF4-FFF2-40B4-BE49-F238E27FC236}">
                  <a16:creationId xmlns="" xmlns:a16="http://schemas.microsoft.com/office/drawing/2014/main" id="{7D9BD827-6B49-45A7-AF83-3BACA66AF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" y="4224"/>
              <a:ext cx="5040" cy="2"/>
            </a:xfrm>
            <a:custGeom>
              <a:avLst/>
              <a:gdLst>
                <a:gd name="T0" fmla="*/ 5040 w 5040"/>
                <a:gd name="T1" fmla="*/ 0 h 2"/>
                <a:gd name="T2" fmla="*/ 0 w 5040"/>
                <a:gd name="T3" fmla="*/ 2 h 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040" h="2">
                  <a:moveTo>
                    <a:pt x="5040" y="0"/>
                  </a:moveTo>
                  <a:lnTo>
                    <a:pt x="0" y="2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48" name="Freeform 47">
              <a:extLst>
                <a:ext uri="{FF2B5EF4-FFF2-40B4-BE49-F238E27FC236}">
                  <a16:creationId xmlns="" xmlns:a16="http://schemas.microsoft.com/office/drawing/2014/main" id="{F23F8229-19DC-4B64-BACB-1C61243488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" y="4272"/>
              <a:ext cx="5105" cy="5"/>
            </a:xfrm>
            <a:custGeom>
              <a:avLst/>
              <a:gdLst>
                <a:gd name="T0" fmla="*/ 5105 w 5105"/>
                <a:gd name="T1" fmla="*/ 0 h 5"/>
                <a:gd name="T2" fmla="*/ 0 w 5105"/>
                <a:gd name="T3" fmla="*/ 5 h 5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5105" h="5">
                  <a:moveTo>
                    <a:pt x="5105" y="0"/>
                  </a:moveTo>
                  <a:lnTo>
                    <a:pt x="0" y="5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43049" name="Group 48">
              <a:extLst>
                <a:ext uri="{FF2B5EF4-FFF2-40B4-BE49-F238E27FC236}">
                  <a16:creationId xmlns="" xmlns:a16="http://schemas.microsoft.com/office/drawing/2014/main" id="{9F64F262-1FFE-4A55-9832-1BE575DCFA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17" y="3921"/>
              <a:ext cx="325" cy="380"/>
              <a:chOff x="5417" y="3921"/>
              <a:chExt cx="325" cy="380"/>
            </a:xfrm>
          </p:grpSpPr>
          <p:sp>
            <p:nvSpPr>
              <p:cNvPr id="43061" name="Arc 49">
                <a:extLst>
                  <a:ext uri="{FF2B5EF4-FFF2-40B4-BE49-F238E27FC236}">
                    <a16:creationId xmlns="" xmlns:a16="http://schemas.microsoft.com/office/drawing/2014/main" id="{847F6A35-92B2-4BB1-9FFE-E747E1074CE7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08" y="3930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3062" name="Arc 50">
                <a:extLst>
                  <a:ext uri="{FF2B5EF4-FFF2-40B4-BE49-F238E27FC236}">
                    <a16:creationId xmlns="" xmlns:a16="http://schemas.microsoft.com/office/drawing/2014/main" id="{B10579D1-E89C-4505-87EC-3526F8EC8234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43050" name="Freeform 51">
              <a:extLst>
                <a:ext uri="{FF2B5EF4-FFF2-40B4-BE49-F238E27FC236}">
                  <a16:creationId xmlns="" xmlns:a16="http://schemas.microsoft.com/office/drawing/2014/main" id="{3AE8B0B7-A07E-41D5-8544-CF9392E33F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8" y="360"/>
              <a:ext cx="3" cy="3582"/>
            </a:xfrm>
            <a:custGeom>
              <a:avLst/>
              <a:gdLst>
                <a:gd name="T0" fmla="*/ 3 w 3"/>
                <a:gd name="T1" fmla="*/ 3582 h 3582"/>
                <a:gd name="T2" fmla="*/ 0 w 3"/>
                <a:gd name="T3" fmla="*/ 0 h 358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" h="3582">
                  <a:moveTo>
                    <a:pt x="3" y="3582"/>
                  </a:moveTo>
                  <a:lnTo>
                    <a:pt x="0" y="0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51" name="Freeform 52">
              <a:extLst>
                <a:ext uri="{FF2B5EF4-FFF2-40B4-BE49-F238E27FC236}">
                  <a16:creationId xmlns="" xmlns:a16="http://schemas.microsoft.com/office/drawing/2014/main" id="{057B9688-1084-4593-BE69-03B311286F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3" y="327"/>
              <a:ext cx="1" cy="3642"/>
            </a:xfrm>
            <a:custGeom>
              <a:avLst/>
              <a:gdLst>
                <a:gd name="T0" fmla="*/ 1 w 1"/>
                <a:gd name="T1" fmla="*/ 3642 h 3642"/>
                <a:gd name="T2" fmla="*/ 0 w 1"/>
                <a:gd name="T3" fmla="*/ 0 h 3642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3642">
                  <a:moveTo>
                    <a:pt x="1" y="3642"/>
                  </a:moveTo>
                  <a:lnTo>
                    <a:pt x="0" y="0"/>
                  </a:lnTo>
                </a:path>
              </a:pathLst>
            </a:custGeom>
            <a:noFill/>
            <a:ln w="19050" cmpd="sng">
              <a:solidFill>
                <a:srgbClr val="00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43052" name="Group 53">
              <a:extLst>
                <a:ext uri="{FF2B5EF4-FFF2-40B4-BE49-F238E27FC236}">
                  <a16:creationId xmlns="" xmlns:a16="http://schemas.microsoft.com/office/drawing/2014/main" id="{624D1C33-EB6F-4306-B98D-BFD918821F70}"/>
                </a:ext>
              </a:extLst>
            </p:cNvPr>
            <p:cNvGrpSpPr>
              <a:grpSpLocks/>
            </p:cNvGrpSpPr>
            <p:nvPr/>
          </p:nvGrpSpPr>
          <p:grpSpPr bwMode="auto">
            <a:xfrm flipH="1" flipV="1">
              <a:off x="14" y="2"/>
              <a:ext cx="325" cy="380"/>
              <a:chOff x="5417" y="3921"/>
              <a:chExt cx="325" cy="380"/>
            </a:xfrm>
          </p:grpSpPr>
          <p:sp>
            <p:nvSpPr>
              <p:cNvPr id="43059" name="Arc 54">
                <a:extLst>
                  <a:ext uri="{FF2B5EF4-FFF2-40B4-BE49-F238E27FC236}">
                    <a16:creationId xmlns="" xmlns:a16="http://schemas.microsoft.com/office/drawing/2014/main" id="{627ABBC2-EDF8-476F-A9D5-1B9214776FD3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08" y="3930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3060" name="Arc 55">
                <a:extLst>
                  <a:ext uri="{FF2B5EF4-FFF2-40B4-BE49-F238E27FC236}">
                    <a16:creationId xmlns="" xmlns:a16="http://schemas.microsoft.com/office/drawing/2014/main" id="{06510A98-8958-42D1-A238-8099742EE267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3053" name="Group 56">
              <a:extLst>
                <a:ext uri="{FF2B5EF4-FFF2-40B4-BE49-F238E27FC236}">
                  <a16:creationId xmlns="" xmlns:a16="http://schemas.microsoft.com/office/drawing/2014/main" id="{BF9BA64D-DA8F-4E56-A85B-276D2E53621B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5415" y="0"/>
              <a:ext cx="325" cy="380"/>
              <a:chOff x="5417" y="3921"/>
              <a:chExt cx="325" cy="380"/>
            </a:xfrm>
          </p:grpSpPr>
          <p:sp>
            <p:nvSpPr>
              <p:cNvPr id="43057" name="Arc 57">
                <a:extLst>
                  <a:ext uri="{FF2B5EF4-FFF2-40B4-BE49-F238E27FC236}">
                    <a16:creationId xmlns="" xmlns:a16="http://schemas.microsoft.com/office/drawing/2014/main" id="{D30FD52B-C8F1-427E-A705-97A33BD68E37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08" y="3930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3058" name="Arc 58">
                <a:extLst>
                  <a:ext uri="{FF2B5EF4-FFF2-40B4-BE49-F238E27FC236}">
                    <a16:creationId xmlns="" xmlns:a16="http://schemas.microsoft.com/office/drawing/2014/main" id="{F60ED045-4687-4AB4-B769-942CC3BB6DA0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3054" name="Group 59">
              <a:extLst>
                <a:ext uri="{FF2B5EF4-FFF2-40B4-BE49-F238E27FC236}">
                  <a16:creationId xmlns="" xmlns:a16="http://schemas.microsoft.com/office/drawing/2014/main" id="{4756AFD8-67E3-40BB-A3DB-569CC524EA89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16" y="3926"/>
              <a:ext cx="325" cy="380"/>
              <a:chOff x="5417" y="3921"/>
              <a:chExt cx="325" cy="380"/>
            </a:xfrm>
          </p:grpSpPr>
          <p:sp>
            <p:nvSpPr>
              <p:cNvPr id="43055" name="Arc 60">
                <a:extLst>
                  <a:ext uri="{FF2B5EF4-FFF2-40B4-BE49-F238E27FC236}">
                    <a16:creationId xmlns="" xmlns:a16="http://schemas.microsoft.com/office/drawing/2014/main" id="{075DD277-E2C9-4CB6-8C18-6AE4DAC72551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08" y="3930"/>
                <a:ext cx="332" cy="313"/>
              </a:xfrm>
              <a:custGeom>
                <a:avLst/>
                <a:gdLst>
                  <a:gd name="T0" fmla="*/ 0 w 22928"/>
                  <a:gd name="T1" fmla="*/ 1 h 21600"/>
                  <a:gd name="T2" fmla="*/ 332 w 22928"/>
                  <a:gd name="T3" fmla="*/ 241 h 21600"/>
                  <a:gd name="T4" fmla="*/ 28 w 22928"/>
                  <a:gd name="T5" fmla="*/ 31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28" h="21600" fill="none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</a:path>
                  <a:path w="22928" h="21600" stroke="0" extrusionOk="0">
                    <a:moveTo>
                      <a:pt x="-1" y="84"/>
                    </a:moveTo>
                    <a:cubicBezTo>
                      <a:pt x="635" y="28"/>
                      <a:pt x="1272" y="0"/>
                      <a:pt x="1910" y="0"/>
                    </a:cubicBezTo>
                    <a:cubicBezTo>
                      <a:pt x="11920" y="0"/>
                      <a:pt x="20618" y="6877"/>
                      <a:pt x="22927" y="16618"/>
                    </a:cubicBezTo>
                    <a:lnTo>
                      <a:pt x="1910" y="21600"/>
                    </a:lnTo>
                    <a:lnTo>
                      <a:pt x="-1" y="84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3056" name="Arc 61">
                <a:extLst>
                  <a:ext uri="{FF2B5EF4-FFF2-40B4-BE49-F238E27FC236}">
                    <a16:creationId xmlns="" xmlns:a16="http://schemas.microsoft.com/office/drawing/2014/main" id="{B1451559-75C6-4150-B404-D24732D44EFE}"/>
                  </a:ext>
                </a:extLst>
              </p:cNvPr>
              <p:cNvSpPr>
                <a:spLocks/>
              </p:cNvSpPr>
              <p:nvPr/>
            </p:nvSpPr>
            <p:spPr bwMode="auto">
              <a:xfrm rot="5937534" flipH="1" flipV="1">
                <a:off x="5421" y="3980"/>
                <a:ext cx="349" cy="293"/>
              </a:xfrm>
              <a:custGeom>
                <a:avLst/>
                <a:gdLst>
                  <a:gd name="T0" fmla="*/ 0 w 25689"/>
                  <a:gd name="T1" fmla="*/ 6 h 21600"/>
                  <a:gd name="T2" fmla="*/ 349 w 25689"/>
                  <a:gd name="T3" fmla="*/ 255 h 21600"/>
                  <a:gd name="T4" fmla="*/ 58 w 25689"/>
                  <a:gd name="T5" fmla="*/ 29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5689" h="21600" fill="none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</a:path>
                  <a:path w="25689" h="21600" stroke="0" extrusionOk="0">
                    <a:moveTo>
                      <a:pt x="-1" y="426"/>
                    </a:moveTo>
                    <a:cubicBezTo>
                      <a:pt x="1406" y="142"/>
                      <a:pt x="2837" y="0"/>
                      <a:pt x="4272" y="0"/>
                    </a:cubicBezTo>
                    <a:cubicBezTo>
                      <a:pt x="15115" y="0"/>
                      <a:pt x="24279" y="8040"/>
                      <a:pt x="25688" y="18792"/>
                    </a:cubicBezTo>
                    <a:lnTo>
                      <a:pt x="4272" y="21600"/>
                    </a:lnTo>
                    <a:lnTo>
                      <a:pt x="-1" y="426"/>
                    </a:lnTo>
                    <a:close/>
                  </a:path>
                </a:pathLst>
              </a:custGeom>
              <a:noFill/>
              <a:ln w="19050">
                <a:solidFill>
                  <a:srgbClr val="0099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56382" name="Text Box 62">
            <a:extLst>
              <a:ext uri="{FF2B5EF4-FFF2-40B4-BE49-F238E27FC236}">
                <a16:creationId xmlns="" xmlns:a16="http://schemas.microsoft.com/office/drawing/2014/main" id="{0042D4AB-600C-41A6-8BF3-F676295336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8263" y="609600"/>
            <a:ext cx="19464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Учащиеся</a:t>
            </a:r>
          </a:p>
        </p:txBody>
      </p:sp>
      <p:sp>
        <p:nvSpPr>
          <p:cNvPr id="56383" name="Text Box 63">
            <a:extLst>
              <a:ext uri="{FF2B5EF4-FFF2-40B4-BE49-F238E27FC236}">
                <a16:creationId xmlns="" xmlns:a16="http://schemas.microsoft.com/office/drawing/2014/main" id="{E3E32968-7352-435D-A9D7-51FB53098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928" y="1728164"/>
            <a:ext cx="207345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Ученики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других школ</a:t>
            </a:r>
          </a:p>
        </p:txBody>
      </p:sp>
      <p:sp>
        <p:nvSpPr>
          <p:cNvPr id="56384" name="Text Box 64">
            <a:extLst>
              <a:ext uri="{FF2B5EF4-FFF2-40B4-BE49-F238E27FC236}">
                <a16:creationId xmlns="" xmlns:a16="http://schemas.microsoft.com/office/drawing/2014/main" id="{221BB2B2-B7D8-4834-8AEB-1160BF8205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774" y="3359359"/>
            <a:ext cx="230652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Родители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обучающихся</a:t>
            </a:r>
          </a:p>
        </p:txBody>
      </p:sp>
      <p:sp>
        <p:nvSpPr>
          <p:cNvPr id="56385" name="Text Box 65">
            <a:extLst>
              <a:ext uri="{FF2B5EF4-FFF2-40B4-BE49-F238E27FC236}">
                <a16:creationId xmlns="" xmlns:a16="http://schemas.microsoft.com/office/drawing/2014/main" id="{FC6F1AF1-31A9-4C16-B90A-FAC72D5B4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363" y="4476451"/>
            <a:ext cx="209089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863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Учителя из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863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других школ</a:t>
            </a:r>
          </a:p>
        </p:txBody>
      </p:sp>
      <p:grpSp>
        <p:nvGrpSpPr>
          <p:cNvPr id="56386" name="Group 66">
            <a:extLst>
              <a:ext uri="{FF2B5EF4-FFF2-40B4-BE49-F238E27FC236}">
                <a16:creationId xmlns="" xmlns:a16="http://schemas.microsoft.com/office/drawing/2014/main" id="{38CE11D7-9C72-4988-8BE3-89962D28C951}"/>
              </a:ext>
            </a:extLst>
          </p:cNvPr>
          <p:cNvGrpSpPr>
            <a:grpSpLocks/>
          </p:cNvGrpSpPr>
          <p:nvPr/>
        </p:nvGrpSpPr>
        <p:grpSpPr bwMode="auto">
          <a:xfrm>
            <a:off x="2233882" y="980729"/>
            <a:ext cx="1295400" cy="3962400"/>
            <a:chOff x="1296" y="768"/>
            <a:chExt cx="816" cy="2496"/>
          </a:xfrm>
        </p:grpSpPr>
        <p:pic>
          <p:nvPicPr>
            <p:cNvPr id="43039" name="Picture 67">
              <a:extLst>
                <a:ext uri="{FF2B5EF4-FFF2-40B4-BE49-F238E27FC236}">
                  <a16:creationId xmlns="" xmlns:a16="http://schemas.microsoft.com/office/drawing/2014/main" id="{642CBA57-BA3A-49B1-BA9F-F14820C851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3" r="80769" b="85742"/>
            <a:stretch>
              <a:fillRect/>
            </a:stretch>
          </p:blipFill>
          <p:spPr bwMode="auto">
            <a:xfrm>
              <a:off x="1296" y="2160"/>
              <a:ext cx="62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040" name="Picture 68">
              <a:extLst>
                <a:ext uri="{FF2B5EF4-FFF2-40B4-BE49-F238E27FC236}">
                  <a16:creationId xmlns="" xmlns:a16="http://schemas.microsoft.com/office/drawing/2014/main" id="{E8ABA2F0-49F3-4AC6-A2BB-6E21E1B070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3" r="80769" b="85742"/>
            <a:stretch>
              <a:fillRect/>
            </a:stretch>
          </p:blipFill>
          <p:spPr bwMode="auto">
            <a:xfrm>
              <a:off x="1488" y="2832"/>
              <a:ext cx="62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041" name="Picture 69">
              <a:extLst>
                <a:ext uri="{FF2B5EF4-FFF2-40B4-BE49-F238E27FC236}">
                  <a16:creationId xmlns="" xmlns:a16="http://schemas.microsoft.com/office/drawing/2014/main" id="{7684888E-326D-4645-8D93-1EB5ABD7D0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3" r="80769" b="85742"/>
            <a:stretch>
              <a:fillRect/>
            </a:stretch>
          </p:blipFill>
          <p:spPr bwMode="auto">
            <a:xfrm>
              <a:off x="1488" y="768"/>
              <a:ext cx="62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042" name="Picture 70">
              <a:extLst>
                <a:ext uri="{FF2B5EF4-FFF2-40B4-BE49-F238E27FC236}">
                  <a16:creationId xmlns="" xmlns:a16="http://schemas.microsoft.com/office/drawing/2014/main" id="{ADEB40AF-3718-4C8B-889C-FE536E43F6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3" r="80769" b="85742"/>
            <a:stretch>
              <a:fillRect/>
            </a:stretch>
          </p:blipFill>
          <p:spPr bwMode="auto">
            <a:xfrm>
              <a:off x="1296" y="1392"/>
              <a:ext cx="62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6391" name="Group 71">
            <a:extLst>
              <a:ext uri="{FF2B5EF4-FFF2-40B4-BE49-F238E27FC236}">
                <a16:creationId xmlns="" xmlns:a16="http://schemas.microsoft.com/office/drawing/2014/main" id="{32AF708B-C237-475F-996D-410F5BBD72D7}"/>
              </a:ext>
            </a:extLst>
          </p:cNvPr>
          <p:cNvGrpSpPr>
            <a:grpSpLocks/>
          </p:cNvGrpSpPr>
          <p:nvPr/>
        </p:nvGrpSpPr>
        <p:grpSpPr bwMode="auto">
          <a:xfrm rot="-328737">
            <a:off x="3044825" y="908050"/>
            <a:ext cx="1524000" cy="3433763"/>
            <a:chOff x="1920" y="864"/>
            <a:chExt cx="912" cy="1968"/>
          </a:xfrm>
        </p:grpSpPr>
        <p:sp>
          <p:nvSpPr>
            <p:cNvPr id="43034" name="Line 72">
              <a:extLst>
                <a:ext uri="{FF2B5EF4-FFF2-40B4-BE49-F238E27FC236}">
                  <a16:creationId xmlns="" xmlns:a16="http://schemas.microsoft.com/office/drawing/2014/main" id="{C1D33B1A-3E2A-49CB-879E-140E6F963C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64" y="1248"/>
              <a:ext cx="768" cy="528"/>
            </a:xfrm>
            <a:prstGeom prst="line">
              <a:avLst/>
            </a:prstGeom>
            <a:noFill/>
            <a:ln w="28575">
              <a:solidFill>
                <a:srgbClr val="0099FF"/>
              </a:solidFill>
              <a:round/>
              <a:headEnd type="stealth" w="lg" len="lg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35" name="Line 73">
              <a:extLst>
                <a:ext uri="{FF2B5EF4-FFF2-40B4-BE49-F238E27FC236}">
                  <a16:creationId xmlns="" xmlns:a16="http://schemas.microsoft.com/office/drawing/2014/main" id="{8A1FF3B9-1CFB-4C82-85AA-D3278EC17B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92" y="864"/>
              <a:ext cx="240" cy="48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99FF"/>
                  </a:solidFill>
                  <a:round/>
                  <a:headEnd type="stealth" w="lg" len="lg"/>
                  <a:tailEnd type="stealth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36" name="Line 74">
              <a:extLst>
                <a:ext uri="{FF2B5EF4-FFF2-40B4-BE49-F238E27FC236}">
                  <a16:creationId xmlns="" xmlns:a16="http://schemas.microsoft.com/office/drawing/2014/main" id="{7E5E118B-AE85-4C5B-B106-903FAB86F2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20" y="2304"/>
              <a:ext cx="816" cy="0"/>
            </a:xfrm>
            <a:prstGeom prst="line">
              <a:avLst/>
            </a:prstGeom>
            <a:noFill/>
            <a:ln w="28575">
              <a:solidFill>
                <a:srgbClr val="0099FF"/>
              </a:solidFill>
              <a:round/>
              <a:headEnd type="stealth" w="lg" len="lg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37" name="Line 75">
              <a:extLst>
                <a:ext uri="{FF2B5EF4-FFF2-40B4-BE49-F238E27FC236}">
                  <a16:creationId xmlns="" xmlns:a16="http://schemas.microsoft.com/office/drawing/2014/main" id="{6A340BE3-E49F-4CAB-BBFF-AA9294C579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64" y="2448"/>
              <a:ext cx="672" cy="384"/>
            </a:xfrm>
            <a:prstGeom prst="line">
              <a:avLst/>
            </a:prstGeom>
            <a:noFill/>
            <a:ln w="28575">
              <a:solidFill>
                <a:srgbClr val="0099FF"/>
              </a:solidFill>
              <a:round/>
              <a:headEnd type="stealth" w="lg" len="lg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3038" name="Line 76">
              <a:extLst>
                <a:ext uri="{FF2B5EF4-FFF2-40B4-BE49-F238E27FC236}">
                  <a16:creationId xmlns="" xmlns:a16="http://schemas.microsoft.com/office/drawing/2014/main" id="{E6C572D3-6C03-4420-905C-CE2521A76B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68" y="1776"/>
              <a:ext cx="768" cy="192"/>
            </a:xfrm>
            <a:prstGeom prst="line">
              <a:avLst/>
            </a:prstGeom>
            <a:noFill/>
            <a:ln w="28575">
              <a:solidFill>
                <a:srgbClr val="0099FF"/>
              </a:solidFill>
              <a:round/>
              <a:headEnd type="stealth" w="lg" len="lg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pic>
        <p:nvPicPr>
          <p:cNvPr id="43021" name="Picture 77" descr="i">
            <a:extLst>
              <a:ext uri="{FF2B5EF4-FFF2-40B4-BE49-F238E27FC236}">
                <a16:creationId xmlns="" xmlns:a16="http://schemas.microsoft.com/office/drawing/2014/main" id="{D3217711-9BD4-4553-8E64-1D8067E69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781300"/>
            <a:ext cx="1428750" cy="10668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2" name="Picture 78" descr="i">
            <a:extLst>
              <a:ext uri="{FF2B5EF4-FFF2-40B4-BE49-F238E27FC236}">
                <a16:creationId xmlns="" xmlns:a16="http://schemas.microsoft.com/office/drawing/2014/main" id="{E1758528-D746-4C66-9861-D60238C34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866900"/>
            <a:ext cx="1295400" cy="966788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3" name="Picture 79" descr="i">
            <a:extLst>
              <a:ext uri="{FF2B5EF4-FFF2-40B4-BE49-F238E27FC236}">
                <a16:creationId xmlns="" xmlns:a16="http://schemas.microsoft.com/office/drawing/2014/main" id="{10061F09-EE09-4C46-B4AF-38C282481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562100"/>
            <a:ext cx="1066800" cy="84772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4" name="Picture 80" descr="i">
            <a:extLst>
              <a:ext uri="{FF2B5EF4-FFF2-40B4-BE49-F238E27FC236}">
                <a16:creationId xmlns="" xmlns:a16="http://schemas.microsoft.com/office/drawing/2014/main" id="{2B3ADD33-4F04-48BE-B093-919ED8FFC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943100"/>
            <a:ext cx="1260475" cy="9398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5" name="Picture 81" descr="i">
            <a:extLst>
              <a:ext uri="{FF2B5EF4-FFF2-40B4-BE49-F238E27FC236}">
                <a16:creationId xmlns="" xmlns:a16="http://schemas.microsoft.com/office/drawing/2014/main" id="{5763CF68-5DA0-44C0-971E-9C96F01AF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257300"/>
            <a:ext cx="990600" cy="7366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402" name="Text Box 82">
            <a:extLst>
              <a:ext uri="{FF2B5EF4-FFF2-40B4-BE49-F238E27FC236}">
                <a16:creationId xmlns="" xmlns:a16="http://schemas.microsoft.com/office/drawing/2014/main" id="{CA0F0642-21CC-42BE-A9B7-CB89087F9C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228600"/>
            <a:ext cx="33514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Кабинет математики</a:t>
            </a:r>
          </a:p>
        </p:txBody>
      </p:sp>
      <p:pic>
        <p:nvPicPr>
          <p:cNvPr id="43027" name="Picture 83" descr="i">
            <a:extLst>
              <a:ext uri="{FF2B5EF4-FFF2-40B4-BE49-F238E27FC236}">
                <a16:creationId xmlns="" xmlns:a16="http://schemas.microsoft.com/office/drawing/2014/main" id="{4D447132-6AD7-4C01-BE8F-3CD55DB0B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657600"/>
            <a:ext cx="1663700" cy="124142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8" name="Picture 84" descr="i">
            <a:extLst>
              <a:ext uri="{FF2B5EF4-FFF2-40B4-BE49-F238E27FC236}">
                <a16:creationId xmlns="" xmlns:a16="http://schemas.microsoft.com/office/drawing/2014/main" id="{0C175B73-649D-4CBF-B6E5-676C1C327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1981200" cy="147796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9" name="Picture 85" descr="i">
            <a:extLst>
              <a:ext uri="{FF2B5EF4-FFF2-40B4-BE49-F238E27FC236}">
                <a16:creationId xmlns="" xmlns:a16="http://schemas.microsoft.com/office/drawing/2014/main" id="{6A92FBBF-D395-455C-9C1C-8F0ABAA35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3200400"/>
            <a:ext cx="1571625" cy="117316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406" name="Picture 86">
            <a:extLst>
              <a:ext uri="{FF2B5EF4-FFF2-40B4-BE49-F238E27FC236}">
                <a16:creationId xmlns="" xmlns:a16="http://schemas.microsoft.com/office/drawing/2014/main" id="{16095D80-12CD-42D1-A089-BAFC112BA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2273300"/>
            <a:ext cx="690563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407" name="Text Box 87">
            <a:extLst>
              <a:ext uri="{FF2B5EF4-FFF2-40B4-BE49-F238E27FC236}">
                <a16:creationId xmlns="" xmlns:a16="http://schemas.microsoft.com/office/drawing/2014/main" id="{08898E31-BB34-4588-9B48-2FDA9D05BF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8638" y="922422"/>
            <a:ext cx="184871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99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У</a:t>
            </a:r>
            <a:r>
              <a:rPr kumimoji="0" lang="ru-RU" alt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читель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  <p:sp>
        <p:nvSpPr>
          <p:cNvPr id="56408" name="Rectangle 88">
            <a:extLst>
              <a:ext uri="{FF2B5EF4-FFF2-40B4-BE49-F238E27FC236}">
                <a16:creationId xmlns="" xmlns:a16="http://schemas.microsoft.com/office/drawing/2014/main" id="{66226BB8-C2B1-428B-8A0D-DEC8E6BF2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271" y="6111028"/>
            <a:ext cx="8798547" cy="5232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Стены классной комнаты «раздвинулись». </a:t>
            </a:r>
          </a:p>
        </p:txBody>
      </p:sp>
      <p:sp>
        <p:nvSpPr>
          <p:cNvPr id="56409" name="Rectangle 89">
            <a:extLst>
              <a:ext uri="{FF2B5EF4-FFF2-40B4-BE49-F238E27FC236}">
                <a16:creationId xmlns="" xmlns:a16="http://schemas.microsoft.com/office/drawing/2014/main" id="{A39FBCDE-1E2E-4FE0-A9E7-528AC1476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609600"/>
            <a:ext cx="3560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Идея виртуального кабинета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4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6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6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6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000" fill="hold"/>
                                        <p:tgtEl>
                                          <p:spTgt spid="563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563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82" grpId="0"/>
      <p:bldP spid="56382" grpId="1"/>
      <p:bldP spid="56383" grpId="0"/>
      <p:bldP spid="56383" grpId="1"/>
      <p:bldP spid="56384" grpId="0"/>
      <p:bldP spid="56385" grpId="0"/>
      <p:bldP spid="56407" grpId="0"/>
      <p:bldP spid="56408" grpId="0"/>
      <p:bldP spid="564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53" descr="100581-001">
            <a:extLst>
              <a:ext uri="{FF2B5EF4-FFF2-40B4-BE49-F238E27FC236}">
                <a16:creationId xmlns="" xmlns:a16="http://schemas.microsoft.com/office/drawing/2014/main" id="{A1C7A2C0-445F-4E72-A638-75EADACA6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29" y="0"/>
            <a:ext cx="9144000" cy="6858000"/>
          </a:xfrm>
          <a:prstGeom prst="rect">
            <a:avLst/>
          </a:prstGeom>
          <a:solidFill>
            <a:srgbClr val="006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8E35AA4A-AE8A-423F-9188-27F6C050610F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345973" y="1358288"/>
            <a:ext cx="1839896" cy="1241087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68" name="Freeform 3">
              <a:extLst>
                <a:ext uri="{FF2B5EF4-FFF2-40B4-BE49-F238E27FC236}">
                  <a16:creationId xmlns="" xmlns:a16="http://schemas.microsoft.com/office/drawing/2014/main" id="{EFF279D6-8C9C-458F-8B9A-0B93014AEA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0" y="1174"/>
              <a:ext cx="952" cy="606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9" name="Freeform 4">
              <a:extLst>
                <a:ext uri="{FF2B5EF4-FFF2-40B4-BE49-F238E27FC236}">
                  <a16:creationId xmlns="" xmlns:a16="http://schemas.microsoft.com/office/drawing/2014/main" id="{1F91B623-B05F-42B0-80DD-BD247E746C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0" y="1657"/>
              <a:ext cx="492" cy="435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70" name="Freeform 5">
              <a:extLst>
                <a:ext uri="{FF2B5EF4-FFF2-40B4-BE49-F238E27FC236}">
                  <a16:creationId xmlns="" xmlns:a16="http://schemas.microsoft.com/office/drawing/2014/main" id="{94E2B03C-93C8-43C9-82CF-16EDADFEC4ED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5" y="1822"/>
              <a:ext cx="589" cy="269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71" name="Freeform 6">
              <a:extLst>
                <a:ext uri="{FF2B5EF4-FFF2-40B4-BE49-F238E27FC236}">
                  <a16:creationId xmlns="" xmlns:a16="http://schemas.microsoft.com/office/drawing/2014/main" id="{794F3B8D-4C5C-4A14-9637-BB6DD0899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70"/>
              <a:ext cx="1645" cy="822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="" xmlns:a16="http://schemas.microsoft.com/office/drawing/2014/main" id="{DFAAD3B9-AF35-4751-964F-2ECD8C47AA6F}"/>
              </a:ext>
            </a:extLst>
          </p:cNvPr>
          <p:cNvGrpSpPr>
            <a:grpSpLocks/>
          </p:cNvGrpSpPr>
          <p:nvPr/>
        </p:nvGrpSpPr>
        <p:grpSpPr bwMode="auto">
          <a:xfrm rot="11400424" flipV="1">
            <a:off x="554163" y="2746439"/>
            <a:ext cx="1679645" cy="880145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60" name="Freeform 13">
              <a:extLst>
                <a:ext uri="{FF2B5EF4-FFF2-40B4-BE49-F238E27FC236}">
                  <a16:creationId xmlns="" xmlns:a16="http://schemas.microsoft.com/office/drawing/2014/main" id="{79C51576-EF76-457D-8234-90FF5CA3A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" y="1167"/>
              <a:ext cx="952" cy="607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1" name="Freeform 14">
              <a:extLst>
                <a:ext uri="{FF2B5EF4-FFF2-40B4-BE49-F238E27FC236}">
                  <a16:creationId xmlns="" xmlns:a16="http://schemas.microsoft.com/office/drawing/2014/main" id="{B9237598-603A-4799-A4B5-695E90AFB7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5" y="1655"/>
              <a:ext cx="495" cy="433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2" name="Freeform 15">
              <a:extLst>
                <a:ext uri="{FF2B5EF4-FFF2-40B4-BE49-F238E27FC236}">
                  <a16:creationId xmlns="" xmlns:a16="http://schemas.microsoft.com/office/drawing/2014/main" id="{8A47103F-5B28-4E18-B5FF-EEC125270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6" y="1816"/>
              <a:ext cx="588" cy="269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3" name="Freeform 16">
              <a:extLst>
                <a:ext uri="{FF2B5EF4-FFF2-40B4-BE49-F238E27FC236}">
                  <a16:creationId xmlns="" xmlns:a16="http://schemas.microsoft.com/office/drawing/2014/main" id="{8B2DC9B0-5D16-4177-96D8-6F3E41A21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" y="1163"/>
              <a:ext cx="1645" cy="824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vert="eaVert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" name="Group 32">
            <a:extLst>
              <a:ext uri="{FF2B5EF4-FFF2-40B4-BE49-F238E27FC236}">
                <a16:creationId xmlns="" xmlns:a16="http://schemas.microsoft.com/office/drawing/2014/main" id="{5F907871-8CD4-41CA-9B99-70F188A5D86F}"/>
              </a:ext>
            </a:extLst>
          </p:cNvPr>
          <p:cNvGrpSpPr>
            <a:grpSpLocks/>
          </p:cNvGrpSpPr>
          <p:nvPr/>
        </p:nvGrpSpPr>
        <p:grpSpPr bwMode="auto">
          <a:xfrm rot="1800915" flipV="1">
            <a:off x="7075874" y="1440572"/>
            <a:ext cx="926003" cy="1830161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56" name="Freeform 33">
              <a:extLst>
                <a:ext uri="{FF2B5EF4-FFF2-40B4-BE49-F238E27FC236}">
                  <a16:creationId xmlns="" xmlns:a16="http://schemas.microsoft.com/office/drawing/2014/main" id="{8F0A8F83-5346-4311-8ED4-18CE0804E6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74"/>
              <a:ext cx="953" cy="606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7" name="Freeform 34">
              <a:extLst>
                <a:ext uri="{FF2B5EF4-FFF2-40B4-BE49-F238E27FC236}">
                  <a16:creationId xmlns="" xmlns:a16="http://schemas.microsoft.com/office/drawing/2014/main" id="{D664562D-32A4-4486-A2B9-ACCDFFB3C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2" y="1658"/>
              <a:ext cx="492" cy="431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8" name="Freeform 35">
              <a:extLst>
                <a:ext uri="{FF2B5EF4-FFF2-40B4-BE49-F238E27FC236}">
                  <a16:creationId xmlns="" xmlns:a16="http://schemas.microsoft.com/office/drawing/2014/main" id="{73955E8C-8003-49A1-9C77-74F27D33D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0" y="1819"/>
              <a:ext cx="590" cy="270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9" name="Freeform 36">
              <a:extLst>
                <a:ext uri="{FF2B5EF4-FFF2-40B4-BE49-F238E27FC236}">
                  <a16:creationId xmlns="" xmlns:a16="http://schemas.microsoft.com/office/drawing/2014/main" id="{B380027F-1ECD-477C-9023-F6CB8568A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67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1541" name="AutoShape 37">
            <a:extLst>
              <a:ext uri="{FF2B5EF4-FFF2-40B4-BE49-F238E27FC236}">
                <a16:creationId xmlns="" xmlns:a16="http://schemas.microsoft.com/office/drawing/2014/main" id="{8E7A4865-B07D-4D9D-8676-B2B958437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282" y="214290"/>
            <a:ext cx="4211638" cy="1055608"/>
          </a:xfrm>
          <a:prstGeom prst="roundRect">
            <a:avLst>
              <a:gd name="adj" fmla="val 16667"/>
            </a:avLst>
          </a:prstGeom>
          <a:solidFill>
            <a:srgbClr val="FFFF00">
              <a:alpha val="98000"/>
            </a:srgbClr>
          </a:solidFill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28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Работа с ресурсами сети Интернет</a:t>
            </a:r>
          </a:p>
        </p:txBody>
      </p:sp>
      <p:sp>
        <p:nvSpPr>
          <p:cNvPr id="21544" name="AutoShape 40">
            <a:extLst>
              <a:ext uri="{FF2B5EF4-FFF2-40B4-BE49-F238E27FC236}">
                <a16:creationId xmlns="" xmlns:a16="http://schemas.microsoft.com/office/drawing/2014/main" id="{BC4B6734-01A1-433A-B129-51748BBB1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124" y="3754432"/>
            <a:ext cx="4643470" cy="1464231"/>
          </a:xfrm>
          <a:prstGeom prst="roundRect">
            <a:avLst>
              <a:gd name="adj" fmla="val 16667"/>
            </a:avLst>
          </a:prstGeom>
          <a:solidFill>
            <a:srgbClr val="FFFF00">
              <a:alpha val="98000"/>
            </a:srgbClr>
          </a:solidFill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32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altLang="ru-RU" sz="2400" b="1" i="0" u="none" strike="noStrike" kern="1200" cap="none" spc="50" normalizeH="0" baseline="0" noProof="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Использование собственных авторских программ</a:t>
            </a:r>
          </a:p>
        </p:txBody>
      </p:sp>
      <p:sp useBgFill="1">
        <p:nvSpPr>
          <p:cNvPr id="21545" name="AutoShape 41">
            <a:extLst>
              <a:ext uri="{FF2B5EF4-FFF2-40B4-BE49-F238E27FC236}">
                <a16:creationId xmlns="" xmlns:a16="http://schemas.microsoft.com/office/drawing/2014/main" id="{85C7D86F-99C3-4BF0-B9B6-082E75942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9959" y="5526326"/>
            <a:ext cx="7858180" cy="1191816"/>
          </a:xfrm>
          <a:prstGeom prst="roundRect">
            <a:avLst>
              <a:gd name="adj" fmla="val 16667"/>
            </a:avLst>
          </a:prstGeom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32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Times New Roman" pitchFamily="18" charset="0"/>
              </a:rPr>
              <a:t> Использование возможности интерактивной доски</a:t>
            </a:r>
          </a:p>
        </p:txBody>
      </p:sp>
      <p:sp>
        <p:nvSpPr>
          <p:cNvPr id="21547" name="AutoShape 43">
            <a:extLst>
              <a:ext uri="{FF2B5EF4-FFF2-40B4-BE49-F238E27FC236}">
                <a16:creationId xmlns="" xmlns:a16="http://schemas.microsoft.com/office/drawing/2014/main" id="{0D0B60DC-D6D8-4620-BBB9-8B0CF365BC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47" y="3614576"/>
            <a:ext cx="3902628" cy="1736646"/>
          </a:xfrm>
          <a:prstGeom prst="roundRect">
            <a:avLst>
              <a:gd name="adj" fmla="val 16667"/>
            </a:avLst>
          </a:prstGeom>
          <a:solidFill>
            <a:srgbClr val="FFFF00">
              <a:alpha val="98000"/>
            </a:srgbClr>
          </a:solidFill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40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altLang="ru-RU" sz="28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rgbClr val="333399">
                        <a:satMod val="155000"/>
                      </a:srgbClr>
                    </a:gs>
                    <a:gs pos="100000">
                      <a:srgbClr val="33339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Использование готовых обучающих программ</a:t>
            </a:r>
            <a:endParaRPr kumimoji="0" lang="ru-RU" altLang="ru-RU" sz="2800" b="1" i="0" u="none" strike="noStrike" kern="1200" cap="none" spc="50" normalizeH="0" baseline="0" noProof="0" dirty="0">
              <a:ln w="11430"/>
              <a:solidFill>
                <a:srgbClr val="FF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1549" name="AutoShape 45">
            <a:extLst>
              <a:ext uri="{FF2B5EF4-FFF2-40B4-BE49-F238E27FC236}">
                <a16:creationId xmlns="" xmlns:a16="http://schemas.microsoft.com/office/drawing/2014/main" id="{944231CE-7CCE-424D-A39C-1BBBA9FC4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99066" y="145360"/>
            <a:ext cx="3500462" cy="1532334"/>
          </a:xfrm>
          <a:prstGeom prst="roundRect">
            <a:avLst>
              <a:gd name="adj" fmla="val 16667"/>
            </a:avLst>
          </a:prstGeom>
          <a:solidFill>
            <a:srgbClr val="FFFF00">
              <a:alpha val="97000"/>
            </a:srgbClr>
          </a:solidFill>
          <a:ln w="38100" cmpd="dbl">
            <a:solidFill>
              <a:srgbClr val="FFCC00"/>
            </a:solidFill>
            <a:prstDash val="lgDashDot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altLang="ru-RU" sz="2400" b="1" i="0" u="none" strike="noStrike" kern="120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altLang="ru-RU" sz="2800" b="1" i="0" u="none" strike="noStrike" kern="1200" cap="none" spc="50" normalizeH="0" baseline="0" noProof="0" dirty="0">
                <a:ln w="11430"/>
                <a:solidFill>
                  <a:srgbClr val="D6009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Создание и работа с презентациями</a:t>
            </a:r>
          </a:p>
        </p:txBody>
      </p:sp>
      <p:grpSp>
        <p:nvGrpSpPr>
          <p:cNvPr id="5" name="Group 47">
            <a:extLst>
              <a:ext uri="{FF2B5EF4-FFF2-40B4-BE49-F238E27FC236}">
                <a16:creationId xmlns="" xmlns:a16="http://schemas.microsoft.com/office/drawing/2014/main" id="{3CE3448B-DBD5-49CF-9C94-3884F21FD4C6}"/>
              </a:ext>
            </a:extLst>
          </p:cNvPr>
          <p:cNvGrpSpPr>
            <a:grpSpLocks/>
          </p:cNvGrpSpPr>
          <p:nvPr/>
        </p:nvGrpSpPr>
        <p:grpSpPr bwMode="auto">
          <a:xfrm rot="9305255" flipH="1" flipV="1">
            <a:off x="6870395" y="2859740"/>
            <a:ext cx="900693" cy="1361147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52" name="Freeform 48">
              <a:extLst>
                <a:ext uri="{FF2B5EF4-FFF2-40B4-BE49-F238E27FC236}">
                  <a16:creationId xmlns="" xmlns:a16="http://schemas.microsoft.com/office/drawing/2014/main" id="{92EBA937-E511-463B-A739-ED111B041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0" y="1175"/>
              <a:ext cx="952" cy="607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3" name="Freeform 49">
              <a:extLst>
                <a:ext uri="{FF2B5EF4-FFF2-40B4-BE49-F238E27FC236}">
                  <a16:creationId xmlns="" xmlns:a16="http://schemas.microsoft.com/office/drawing/2014/main" id="{E3F43A9A-CF50-443A-86F2-34DF11CD95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" y="1660"/>
              <a:ext cx="493" cy="434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4" name="Freeform 50">
              <a:extLst>
                <a:ext uri="{FF2B5EF4-FFF2-40B4-BE49-F238E27FC236}">
                  <a16:creationId xmlns="" xmlns:a16="http://schemas.microsoft.com/office/drawing/2014/main" id="{D0CF29C6-9CF3-4514-86B8-B98A97F73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9" y="1826"/>
              <a:ext cx="590" cy="267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5" name="Freeform 51">
              <a:extLst>
                <a:ext uri="{FF2B5EF4-FFF2-40B4-BE49-F238E27FC236}">
                  <a16:creationId xmlns="" xmlns:a16="http://schemas.microsoft.com/office/drawing/2014/main" id="{9570F710-FC10-478C-84DF-783E2B5BD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" y="1171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7">
            <a:extLst>
              <a:ext uri="{FF2B5EF4-FFF2-40B4-BE49-F238E27FC236}">
                <a16:creationId xmlns="" xmlns:a16="http://schemas.microsoft.com/office/drawing/2014/main" id="{E18DA63B-F00E-461E-98F4-B5751F720AE9}"/>
              </a:ext>
            </a:extLst>
          </p:cNvPr>
          <p:cNvGrpSpPr>
            <a:grpSpLocks/>
          </p:cNvGrpSpPr>
          <p:nvPr/>
        </p:nvGrpSpPr>
        <p:grpSpPr bwMode="auto">
          <a:xfrm rot="10024891" flipV="1">
            <a:off x="3705796" y="3879967"/>
            <a:ext cx="794908" cy="1591391"/>
            <a:chOff x="1109" y="1171"/>
            <a:chExt cx="1645" cy="924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5564" name="Freeform 8">
              <a:extLst>
                <a:ext uri="{FF2B5EF4-FFF2-40B4-BE49-F238E27FC236}">
                  <a16:creationId xmlns="" xmlns:a16="http://schemas.microsoft.com/office/drawing/2014/main" id="{6469395B-510C-4951-8A57-6C813E494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5" y="1174"/>
              <a:ext cx="958" cy="606"/>
            </a:xfrm>
            <a:custGeom>
              <a:avLst/>
              <a:gdLst>
                <a:gd name="T0" fmla="*/ 0 w 952"/>
                <a:gd name="T1" fmla="*/ 0 h 607"/>
                <a:gd name="T2" fmla="*/ 0 w 952"/>
                <a:gd name="T3" fmla="*/ 45 h 607"/>
                <a:gd name="T4" fmla="*/ 69 w 952"/>
                <a:gd name="T5" fmla="*/ 57 h 607"/>
                <a:gd name="T6" fmla="*/ 132 w 952"/>
                <a:gd name="T7" fmla="*/ 72 h 607"/>
                <a:gd name="T8" fmla="*/ 189 w 952"/>
                <a:gd name="T9" fmla="*/ 90 h 607"/>
                <a:gd name="T10" fmla="*/ 248 w 952"/>
                <a:gd name="T11" fmla="*/ 108 h 607"/>
                <a:gd name="T12" fmla="*/ 298 w 952"/>
                <a:gd name="T13" fmla="*/ 126 h 607"/>
                <a:gd name="T14" fmla="*/ 340 w 952"/>
                <a:gd name="T15" fmla="*/ 144 h 607"/>
                <a:gd name="T16" fmla="*/ 379 w 952"/>
                <a:gd name="T17" fmla="*/ 160 h 607"/>
                <a:gd name="T18" fmla="*/ 424 w 952"/>
                <a:gd name="T19" fmla="*/ 181 h 607"/>
                <a:gd name="T20" fmla="*/ 463 w 952"/>
                <a:gd name="T21" fmla="*/ 205 h 607"/>
                <a:gd name="T22" fmla="*/ 508 w 952"/>
                <a:gd name="T23" fmla="*/ 235 h 607"/>
                <a:gd name="T24" fmla="*/ 544 w 952"/>
                <a:gd name="T25" fmla="*/ 262 h 607"/>
                <a:gd name="T26" fmla="*/ 580 w 952"/>
                <a:gd name="T27" fmla="*/ 289 h 607"/>
                <a:gd name="T28" fmla="*/ 613 w 952"/>
                <a:gd name="T29" fmla="*/ 319 h 607"/>
                <a:gd name="T30" fmla="*/ 655 w 952"/>
                <a:gd name="T31" fmla="*/ 355 h 607"/>
                <a:gd name="T32" fmla="*/ 700 w 952"/>
                <a:gd name="T33" fmla="*/ 397 h 607"/>
                <a:gd name="T34" fmla="*/ 726 w 952"/>
                <a:gd name="T35" fmla="*/ 427 h 607"/>
                <a:gd name="T36" fmla="*/ 753 w 952"/>
                <a:gd name="T37" fmla="*/ 459 h 607"/>
                <a:gd name="T38" fmla="*/ 780 w 952"/>
                <a:gd name="T39" fmla="*/ 490 h 607"/>
                <a:gd name="T40" fmla="*/ 804 w 952"/>
                <a:gd name="T41" fmla="*/ 520 h 607"/>
                <a:gd name="T42" fmla="*/ 834 w 952"/>
                <a:gd name="T43" fmla="*/ 568 h 607"/>
                <a:gd name="T44" fmla="*/ 852 w 952"/>
                <a:gd name="T45" fmla="*/ 607 h 607"/>
                <a:gd name="T46" fmla="*/ 952 w 952"/>
                <a:gd name="T47" fmla="*/ 595 h 607"/>
                <a:gd name="T48" fmla="*/ 919 w 952"/>
                <a:gd name="T49" fmla="*/ 529 h 607"/>
                <a:gd name="T50" fmla="*/ 870 w 952"/>
                <a:gd name="T51" fmla="*/ 459 h 607"/>
                <a:gd name="T52" fmla="*/ 819 w 952"/>
                <a:gd name="T53" fmla="*/ 400 h 607"/>
                <a:gd name="T54" fmla="*/ 753 w 952"/>
                <a:gd name="T55" fmla="*/ 337 h 607"/>
                <a:gd name="T56" fmla="*/ 664 w 952"/>
                <a:gd name="T57" fmla="*/ 247 h 607"/>
                <a:gd name="T58" fmla="*/ 565 w 952"/>
                <a:gd name="T59" fmla="*/ 172 h 607"/>
                <a:gd name="T60" fmla="*/ 460 w 952"/>
                <a:gd name="T61" fmla="*/ 108 h 607"/>
                <a:gd name="T62" fmla="*/ 367 w 952"/>
                <a:gd name="T63" fmla="*/ 69 h 607"/>
                <a:gd name="T64" fmla="*/ 251 w 952"/>
                <a:gd name="T65" fmla="*/ 30 h 607"/>
                <a:gd name="T66" fmla="*/ 156 w 952"/>
                <a:gd name="T67" fmla="*/ 15 h 607"/>
                <a:gd name="T68" fmla="*/ 0 w 952"/>
                <a:gd name="T69" fmla="*/ 0 h 6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52"/>
                <a:gd name="T106" fmla="*/ 0 h 607"/>
                <a:gd name="T107" fmla="*/ 952 w 952"/>
                <a:gd name="T108" fmla="*/ 607 h 60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52" h="607">
                  <a:moveTo>
                    <a:pt x="0" y="0"/>
                  </a:moveTo>
                  <a:lnTo>
                    <a:pt x="0" y="45"/>
                  </a:lnTo>
                  <a:lnTo>
                    <a:pt x="69" y="57"/>
                  </a:lnTo>
                  <a:lnTo>
                    <a:pt x="132" y="72"/>
                  </a:lnTo>
                  <a:lnTo>
                    <a:pt x="189" y="90"/>
                  </a:lnTo>
                  <a:lnTo>
                    <a:pt x="248" y="108"/>
                  </a:lnTo>
                  <a:lnTo>
                    <a:pt x="298" y="126"/>
                  </a:lnTo>
                  <a:lnTo>
                    <a:pt x="340" y="144"/>
                  </a:lnTo>
                  <a:lnTo>
                    <a:pt x="379" y="160"/>
                  </a:lnTo>
                  <a:lnTo>
                    <a:pt x="424" y="181"/>
                  </a:lnTo>
                  <a:lnTo>
                    <a:pt x="463" y="205"/>
                  </a:lnTo>
                  <a:lnTo>
                    <a:pt x="508" y="235"/>
                  </a:lnTo>
                  <a:lnTo>
                    <a:pt x="544" y="262"/>
                  </a:lnTo>
                  <a:lnTo>
                    <a:pt x="580" y="289"/>
                  </a:lnTo>
                  <a:lnTo>
                    <a:pt x="613" y="319"/>
                  </a:lnTo>
                  <a:lnTo>
                    <a:pt x="655" y="355"/>
                  </a:lnTo>
                  <a:lnTo>
                    <a:pt x="700" y="397"/>
                  </a:lnTo>
                  <a:lnTo>
                    <a:pt x="726" y="427"/>
                  </a:lnTo>
                  <a:lnTo>
                    <a:pt x="753" y="459"/>
                  </a:lnTo>
                  <a:lnTo>
                    <a:pt x="780" y="490"/>
                  </a:lnTo>
                  <a:lnTo>
                    <a:pt x="804" y="520"/>
                  </a:lnTo>
                  <a:lnTo>
                    <a:pt x="834" y="568"/>
                  </a:lnTo>
                  <a:lnTo>
                    <a:pt x="852" y="607"/>
                  </a:lnTo>
                  <a:lnTo>
                    <a:pt x="952" y="595"/>
                  </a:lnTo>
                  <a:lnTo>
                    <a:pt x="919" y="529"/>
                  </a:lnTo>
                  <a:lnTo>
                    <a:pt x="870" y="459"/>
                  </a:lnTo>
                  <a:lnTo>
                    <a:pt x="819" y="400"/>
                  </a:lnTo>
                  <a:lnTo>
                    <a:pt x="753" y="337"/>
                  </a:lnTo>
                  <a:lnTo>
                    <a:pt x="664" y="247"/>
                  </a:lnTo>
                  <a:lnTo>
                    <a:pt x="565" y="172"/>
                  </a:lnTo>
                  <a:lnTo>
                    <a:pt x="460" y="108"/>
                  </a:lnTo>
                  <a:lnTo>
                    <a:pt x="367" y="69"/>
                  </a:lnTo>
                  <a:lnTo>
                    <a:pt x="251" y="30"/>
                  </a:lnTo>
                  <a:lnTo>
                    <a:pt x="156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5" name="Freeform 9">
              <a:extLst>
                <a:ext uri="{FF2B5EF4-FFF2-40B4-BE49-F238E27FC236}">
                  <a16:creationId xmlns="" xmlns:a16="http://schemas.microsoft.com/office/drawing/2014/main" id="{31799CE8-38CA-4EF7-B8A6-565992BC6B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1" y="1656"/>
              <a:ext cx="491" cy="434"/>
            </a:xfrm>
            <a:custGeom>
              <a:avLst/>
              <a:gdLst>
                <a:gd name="T0" fmla="*/ 0 w 493"/>
                <a:gd name="T1" fmla="*/ 335 h 434"/>
                <a:gd name="T2" fmla="*/ 0 w 493"/>
                <a:gd name="T3" fmla="*/ 434 h 434"/>
                <a:gd name="T4" fmla="*/ 20 w 493"/>
                <a:gd name="T5" fmla="*/ 409 h 434"/>
                <a:gd name="T6" fmla="*/ 42 w 493"/>
                <a:gd name="T7" fmla="*/ 383 h 434"/>
                <a:gd name="T8" fmla="*/ 71 w 493"/>
                <a:gd name="T9" fmla="*/ 356 h 434"/>
                <a:gd name="T10" fmla="*/ 107 w 493"/>
                <a:gd name="T11" fmla="*/ 325 h 434"/>
                <a:gd name="T12" fmla="*/ 142 w 493"/>
                <a:gd name="T13" fmla="*/ 291 h 434"/>
                <a:gd name="T14" fmla="*/ 178 w 493"/>
                <a:gd name="T15" fmla="*/ 259 h 434"/>
                <a:gd name="T16" fmla="*/ 211 w 493"/>
                <a:gd name="T17" fmla="*/ 232 h 434"/>
                <a:gd name="T18" fmla="*/ 241 w 493"/>
                <a:gd name="T19" fmla="*/ 208 h 434"/>
                <a:gd name="T20" fmla="*/ 274 w 493"/>
                <a:gd name="T21" fmla="*/ 186 h 434"/>
                <a:gd name="T22" fmla="*/ 308 w 493"/>
                <a:gd name="T23" fmla="*/ 164 h 434"/>
                <a:gd name="T24" fmla="*/ 348 w 493"/>
                <a:gd name="T25" fmla="*/ 141 h 434"/>
                <a:gd name="T26" fmla="*/ 385 w 493"/>
                <a:gd name="T27" fmla="*/ 123 h 434"/>
                <a:gd name="T28" fmla="*/ 423 w 493"/>
                <a:gd name="T29" fmla="*/ 107 h 434"/>
                <a:gd name="T30" fmla="*/ 463 w 493"/>
                <a:gd name="T31" fmla="*/ 90 h 434"/>
                <a:gd name="T32" fmla="*/ 493 w 493"/>
                <a:gd name="T33" fmla="*/ 76 h 434"/>
                <a:gd name="T34" fmla="*/ 493 w 493"/>
                <a:gd name="T35" fmla="*/ 0 h 434"/>
                <a:gd name="T36" fmla="*/ 439 w 493"/>
                <a:gd name="T37" fmla="*/ 15 h 434"/>
                <a:gd name="T38" fmla="*/ 360 w 493"/>
                <a:gd name="T39" fmla="*/ 49 h 434"/>
                <a:gd name="T40" fmla="*/ 259 w 493"/>
                <a:gd name="T41" fmla="*/ 92 h 434"/>
                <a:gd name="T42" fmla="*/ 185 w 493"/>
                <a:gd name="T43" fmla="*/ 138 h 434"/>
                <a:gd name="T44" fmla="*/ 117 w 493"/>
                <a:gd name="T45" fmla="*/ 204 h 434"/>
                <a:gd name="T46" fmla="*/ 50 w 493"/>
                <a:gd name="T47" fmla="*/ 259 h 434"/>
                <a:gd name="T48" fmla="*/ 0 w 493"/>
                <a:gd name="T49" fmla="*/ 312 h 434"/>
                <a:gd name="T50" fmla="*/ 0 w 493"/>
                <a:gd name="T51" fmla="*/ 433 h 434"/>
                <a:gd name="T52" fmla="*/ 0 w 493"/>
                <a:gd name="T53" fmla="*/ 431 h 434"/>
                <a:gd name="T54" fmla="*/ 0 w 493"/>
                <a:gd name="T55" fmla="*/ 335 h 43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93"/>
                <a:gd name="T85" fmla="*/ 0 h 434"/>
                <a:gd name="T86" fmla="*/ 493 w 493"/>
                <a:gd name="T87" fmla="*/ 434 h 43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93" h="434">
                  <a:moveTo>
                    <a:pt x="0" y="335"/>
                  </a:moveTo>
                  <a:lnTo>
                    <a:pt x="0" y="434"/>
                  </a:lnTo>
                  <a:lnTo>
                    <a:pt x="20" y="409"/>
                  </a:lnTo>
                  <a:lnTo>
                    <a:pt x="42" y="383"/>
                  </a:lnTo>
                  <a:lnTo>
                    <a:pt x="71" y="356"/>
                  </a:lnTo>
                  <a:lnTo>
                    <a:pt x="107" y="325"/>
                  </a:lnTo>
                  <a:lnTo>
                    <a:pt x="142" y="291"/>
                  </a:lnTo>
                  <a:lnTo>
                    <a:pt x="178" y="259"/>
                  </a:lnTo>
                  <a:lnTo>
                    <a:pt x="211" y="232"/>
                  </a:lnTo>
                  <a:lnTo>
                    <a:pt x="241" y="208"/>
                  </a:lnTo>
                  <a:lnTo>
                    <a:pt x="274" y="186"/>
                  </a:lnTo>
                  <a:lnTo>
                    <a:pt x="308" y="164"/>
                  </a:lnTo>
                  <a:lnTo>
                    <a:pt x="348" y="141"/>
                  </a:lnTo>
                  <a:lnTo>
                    <a:pt x="385" y="123"/>
                  </a:lnTo>
                  <a:lnTo>
                    <a:pt x="423" y="107"/>
                  </a:lnTo>
                  <a:lnTo>
                    <a:pt x="463" y="90"/>
                  </a:lnTo>
                  <a:lnTo>
                    <a:pt x="493" y="76"/>
                  </a:lnTo>
                  <a:lnTo>
                    <a:pt x="493" y="0"/>
                  </a:lnTo>
                  <a:lnTo>
                    <a:pt x="439" y="15"/>
                  </a:lnTo>
                  <a:lnTo>
                    <a:pt x="360" y="49"/>
                  </a:lnTo>
                  <a:lnTo>
                    <a:pt x="259" y="92"/>
                  </a:lnTo>
                  <a:lnTo>
                    <a:pt x="185" y="138"/>
                  </a:lnTo>
                  <a:lnTo>
                    <a:pt x="117" y="204"/>
                  </a:lnTo>
                  <a:lnTo>
                    <a:pt x="50" y="259"/>
                  </a:lnTo>
                  <a:lnTo>
                    <a:pt x="0" y="312"/>
                  </a:lnTo>
                  <a:lnTo>
                    <a:pt x="0" y="433"/>
                  </a:lnTo>
                  <a:lnTo>
                    <a:pt x="0" y="431"/>
                  </a:lnTo>
                  <a:lnTo>
                    <a:pt x="0" y="335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6" name="Freeform 10">
              <a:extLst>
                <a:ext uri="{FF2B5EF4-FFF2-40B4-BE49-F238E27FC236}">
                  <a16:creationId xmlns="" xmlns:a16="http://schemas.microsoft.com/office/drawing/2014/main" id="{B640F62C-EC88-4B9A-AB11-19A6F18E7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5" y="1824"/>
              <a:ext cx="589" cy="269"/>
            </a:xfrm>
            <a:custGeom>
              <a:avLst/>
              <a:gdLst>
                <a:gd name="T0" fmla="*/ 0 w 589"/>
                <a:gd name="T1" fmla="*/ 0 h 270"/>
                <a:gd name="T2" fmla="*/ 0 w 589"/>
                <a:gd name="T3" fmla="*/ 83 h 270"/>
                <a:gd name="T4" fmla="*/ 38 w 589"/>
                <a:gd name="T5" fmla="*/ 90 h 270"/>
                <a:gd name="T6" fmla="*/ 77 w 589"/>
                <a:gd name="T7" fmla="*/ 97 h 270"/>
                <a:gd name="T8" fmla="*/ 114 w 589"/>
                <a:gd name="T9" fmla="*/ 106 h 270"/>
                <a:gd name="T10" fmla="*/ 152 w 589"/>
                <a:gd name="T11" fmla="*/ 115 h 270"/>
                <a:gd name="T12" fmla="*/ 196 w 589"/>
                <a:gd name="T13" fmla="*/ 126 h 270"/>
                <a:gd name="T14" fmla="*/ 244 w 589"/>
                <a:gd name="T15" fmla="*/ 138 h 270"/>
                <a:gd name="T16" fmla="*/ 304 w 589"/>
                <a:gd name="T17" fmla="*/ 156 h 270"/>
                <a:gd name="T18" fmla="*/ 362 w 589"/>
                <a:gd name="T19" fmla="*/ 172 h 270"/>
                <a:gd name="T20" fmla="*/ 400 w 589"/>
                <a:gd name="T21" fmla="*/ 185 h 270"/>
                <a:gd name="T22" fmla="*/ 445 w 589"/>
                <a:gd name="T23" fmla="*/ 203 h 270"/>
                <a:gd name="T24" fmla="*/ 494 w 589"/>
                <a:gd name="T25" fmla="*/ 223 h 270"/>
                <a:gd name="T26" fmla="*/ 538 w 589"/>
                <a:gd name="T27" fmla="*/ 243 h 270"/>
                <a:gd name="T28" fmla="*/ 570 w 589"/>
                <a:gd name="T29" fmla="*/ 259 h 270"/>
                <a:gd name="T30" fmla="*/ 589 w 589"/>
                <a:gd name="T31" fmla="*/ 270 h 270"/>
                <a:gd name="T32" fmla="*/ 589 w 589"/>
                <a:gd name="T33" fmla="*/ 167 h 270"/>
                <a:gd name="T34" fmla="*/ 552 w 589"/>
                <a:gd name="T35" fmla="*/ 141 h 270"/>
                <a:gd name="T36" fmla="*/ 478 w 589"/>
                <a:gd name="T37" fmla="*/ 105 h 270"/>
                <a:gd name="T38" fmla="*/ 392 w 589"/>
                <a:gd name="T39" fmla="*/ 69 h 270"/>
                <a:gd name="T40" fmla="*/ 315 w 589"/>
                <a:gd name="T41" fmla="*/ 49 h 270"/>
                <a:gd name="T42" fmla="*/ 226 w 589"/>
                <a:gd name="T43" fmla="*/ 24 h 270"/>
                <a:gd name="T44" fmla="*/ 137 w 589"/>
                <a:gd name="T45" fmla="*/ 7 h 270"/>
                <a:gd name="T46" fmla="*/ 74 w 589"/>
                <a:gd name="T47" fmla="*/ 1 h 270"/>
                <a:gd name="T48" fmla="*/ 0 w 589"/>
                <a:gd name="T49" fmla="*/ 0 h 27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89"/>
                <a:gd name="T76" fmla="*/ 0 h 270"/>
                <a:gd name="T77" fmla="*/ 589 w 589"/>
                <a:gd name="T78" fmla="*/ 270 h 27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89" h="270">
                  <a:moveTo>
                    <a:pt x="0" y="0"/>
                  </a:moveTo>
                  <a:lnTo>
                    <a:pt x="0" y="83"/>
                  </a:lnTo>
                  <a:lnTo>
                    <a:pt x="38" y="90"/>
                  </a:lnTo>
                  <a:lnTo>
                    <a:pt x="77" y="97"/>
                  </a:lnTo>
                  <a:lnTo>
                    <a:pt x="114" y="106"/>
                  </a:lnTo>
                  <a:lnTo>
                    <a:pt x="152" y="115"/>
                  </a:lnTo>
                  <a:lnTo>
                    <a:pt x="196" y="126"/>
                  </a:lnTo>
                  <a:lnTo>
                    <a:pt x="244" y="138"/>
                  </a:lnTo>
                  <a:lnTo>
                    <a:pt x="304" y="156"/>
                  </a:lnTo>
                  <a:lnTo>
                    <a:pt x="362" y="172"/>
                  </a:lnTo>
                  <a:lnTo>
                    <a:pt x="400" y="185"/>
                  </a:lnTo>
                  <a:lnTo>
                    <a:pt x="445" y="203"/>
                  </a:lnTo>
                  <a:lnTo>
                    <a:pt x="494" y="223"/>
                  </a:lnTo>
                  <a:lnTo>
                    <a:pt x="538" y="243"/>
                  </a:lnTo>
                  <a:lnTo>
                    <a:pt x="570" y="259"/>
                  </a:lnTo>
                  <a:lnTo>
                    <a:pt x="589" y="270"/>
                  </a:lnTo>
                  <a:lnTo>
                    <a:pt x="589" y="167"/>
                  </a:lnTo>
                  <a:lnTo>
                    <a:pt x="552" y="141"/>
                  </a:lnTo>
                  <a:lnTo>
                    <a:pt x="478" y="105"/>
                  </a:lnTo>
                  <a:lnTo>
                    <a:pt x="392" y="69"/>
                  </a:lnTo>
                  <a:lnTo>
                    <a:pt x="315" y="49"/>
                  </a:lnTo>
                  <a:lnTo>
                    <a:pt x="226" y="24"/>
                  </a:lnTo>
                  <a:lnTo>
                    <a:pt x="137" y="7"/>
                  </a:lnTo>
                  <a:lnTo>
                    <a:pt x="7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67" name="Freeform 11">
              <a:extLst>
                <a:ext uri="{FF2B5EF4-FFF2-40B4-BE49-F238E27FC236}">
                  <a16:creationId xmlns="" xmlns:a16="http://schemas.microsoft.com/office/drawing/2014/main" id="{157A67F5-3012-4626-8328-C2DC6A7A80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" y="1174"/>
              <a:ext cx="1645" cy="823"/>
            </a:xfrm>
            <a:custGeom>
              <a:avLst/>
              <a:gdLst>
                <a:gd name="T0" fmla="*/ 90 w 1645"/>
                <a:gd name="T1" fmla="*/ 0 h 823"/>
                <a:gd name="T2" fmla="*/ 189 w 1645"/>
                <a:gd name="T3" fmla="*/ 0 h 823"/>
                <a:gd name="T4" fmla="*/ 291 w 1645"/>
                <a:gd name="T5" fmla="*/ 6 h 823"/>
                <a:gd name="T6" fmla="*/ 386 w 1645"/>
                <a:gd name="T7" fmla="*/ 21 h 823"/>
                <a:gd name="T8" fmla="*/ 496 w 1645"/>
                <a:gd name="T9" fmla="*/ 45 h 823"/>
                <a:gd name="T10" fmla="*/ 601 w 1645"/>
                <a:gd name="T11" fmla="*/ 78 h 823"/>
                <a:gd name="T12" fmla="*/ 712 w 1645"/>
                <a:gd name="T13" fmla="*/ 123 h 823"/>
                <a:gd name="T14" fmla="*/ 811 w 1645"/>
                <a:gd name="T15" fmla="*/ 170 h 823"/>
                <a:gd name="T16" fmla="*/ 905 w 1645"/>
                <a:gd name="T17" fmla="*/ 217 h 823"/>
                <a:gd name="T18" fmla="*/ 1001 w 1645"/>
                <a:gd name="T19" fmla="*/ 271 h 823"/>
                <a:gd name="T20" fmla="*/ 1091 w 1645"/>
                <a:gd name="T21" fmla="*/ 331 h 823"/>
                <a:gd name="T22" fmla="*/ 1178 w 1645"/>
                <a:gd name="T23" fmla="*/ 400 h 823"/>
                <a:gd name="T24" fmla="*/ 1249 w 1645"/>
                <a:gd name="T25" fmla="*/ 469 h 823"/>
                <a:gd name="T26" fmla="*/ 1297 w 1645"/>
                <a:gd name="T27" fmla="*/ 533 h 823"/>
                <a:gd name="T28" fmla="*/ 1596 w 1645"/>
                <a:gd name="T29" fmla="*/ 512 h 823"/>
                <a:gd name="T30" fmla="*/ 1494 w 1645"/>
                <a:gd name="T31" fmla="*/ 557 h 823"/>
                <a:gd name="T32" fmla="*/ 1423 w 1645"/>
                <a:gd name="T33" fmla="*/ 593 h 823"/>
                <a:gd name="T34" fmla="*/ 1364 w 1645"/>
                <a:gd name="T35" fmla="*/ 630 h 823"/>
                <a:gd name="T36" fmla="*/ 1307 w 1645"/>
                <a:gd name="T37" fmla="*/ 676 h 823"/>
                <a:gd name="T38" fmla="*/ 1240 w 1645"/>
                <a:gd name="T39" fmla="*/ 736 h 823"/>
                <a:gd name="T40" fmla="*/ 1178 w 1645"/>
                <a:gd name="T41" fmla="*/ 796 h 823"/>
                <a:gd name="T42" fmla="*/ 1124 w 1645"/>
                <a:gd name="T43" fmla="*/ 811 h 823"/>
                <a:gd name="T44" fmla="*/ 1068 w 1645"/>
                <a:gd name="T45" fmla="*/ 783 h 823"/>
                <a:gd name="T46" fmla="*/ 999 w 1645"/>
                <a:gd name="T47" fmla="*/ 755 h 823"/>
                <a:gd name="T48" fmla="*/ 936 w 1645"/>
                <a:gd name="T49" fmla="*/ 735 h 823"/>
                <a:gd name="T50" fmla="*/ 864 w 1645"/>
                <a:gd name="T51" fmla="*/ 715 h 823"/>
                <a:gd name="T52" fmla="*/ 791 w 1645"/>
                <a:gd name="T53" fmla="*/ 696 h 823"/>
                <a:gd name="T54" fmla="*/ 720 w 1645"/>
                <a:gd name="T55" fmla="*/ 681 h 823"/>
                <a:gd name="T56" fmla="*/ 652 w 1645"/>
                <a:gd name="T57" fmla="*/ 666 h 823"/>
                <a:gd name="T58" fmla="*/ 560 w 1645"/>
                <a:gd name="T59" fmla="*/ 652 h 823"/>
                <a:gd name="T60" fmla="*/ 896 w 1645"/>
                <a:gd name="T61" fmla="*/ 542 h 823"/>
                <a:gd name="T62" fmla="*/ 817 w 1645"/>
                <a:gd name="T63" fmla="*/ 439 h 823"/>
                <a:gd name="T64" fmla="*/ 757 w 1645"/>
                <a:gd name="T65" fmla="*/ 379 h 823"/>
                <a:gd name="T66" fmla="*/ 670 w 1645"/>
                <a:gd name="T67" fmla="*/ 298 h 823"/>
                <a:gd name="T68" fmla="*/ 595 w 1645"/>
                <a:gd name="T69" fmla="*/ 235 h 823"/>
                <a:gd name="T70" fmla="*/ 535 w 1645"/>
                <a:gd name="T71" fmla="*/ 188 h 823"/>
                <a:gd name="T72" fmla="*/ 460 w 1645"/>
                <a:gd name="T73" fmla="*/ 141 h 823"/>
                <a:gd name="T74" fmla="*/ 383 w 1645"/>
                <a:gd name="T75" fmla="*/ 102 h 823"/>
                <a:gd name="T76" fmla="*/ 291 w 1645"/>
                <a:gd name="T77" fmla="*/ 69 h 823"/>
                <a:gd name="T78" fmla="*/ 192 w 1645"/>
                <a:gd name="T79" fmla="*/ 45 h 823"/>
                <a:gd name="T80" fmla="*/ 87 w 1645"/>
                <a:gd name="T81" fmla="*/ 24 h 82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5"/>
                <a:gd name="T124" fmla="*/ 0 h 823"/>
                <a:gd name="T125" fmla="*/ 1645 w 1645"/>
                <a:gd name="T126" fmla="*/ 823 h 82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5" h="823">
                  <a:moveTo>
                    <a:pt x="0" y="6"/>
                  </a:moveTo>
                  <a:lnTo>
                    <a:pt x="90" y="0"/>
                  </a:lnTo>
                  <a:lnTo>
                    <a:pt x="135" y="0"/>
                  </a:lnTo>
                  <a:lnTo>
                    <a:pt x="189" y="0"/>
                  </a:lnTo>
                  <a:lnTo>
                    <a:pt x="240" y="3"/>
                  </a:lnTo>
                  <a:lnTo>
                    <a:pt x="291" y="6"/>
                  </a:lnTo>
                  <a:lnTo>
                    <a:pt x="341" y="12"/>
                  </a:lnTo>
                  <a:lnTo>
                    <a:pt x="386" y="21"/>
                  </a:lnTo>
                  <a:lnTo>
                    <a:pt x="436" y="30"/>
                  </a:lnTo>
                  <a:lnTo>
                    <a:pt x="496" y="45"/>
                  </a:lnTo>
                  <a:lnTo>
                    <a:pt x="550" y="63"/>
                  </a:lnTo>
                  <a:lnTo>
                    <a:pt x="601" y="78"/>
                  </a:lnTo>
                  <a:lnTo>
                    <a:pt x="658" y="99"/>
                  </a:lnTo>
                  <a:lnTo>
                    <a:pt x="712" y="123"/>
                  </a:lnTo>
                  <a:lnTo>
                    <a:pt x="766" y="147"/>
                  </a:lnTo>
                  <a:lnTo>
                    <a:pt x="811" y="170"/>
                  </a:lnTo>
                  <a:lnTo>
                    <a:pt x="862" y="194"/>
                  </a:lnTo>
                  <a:lnTo>
                    <a:pt x="905" y="217"/>
                  </a:lnTo>
                  <a:lnTo>
                    <a:pt x="953" y="244"/>
                  </a:lnTo>
                  <a:lnTo>
                    <a:pt x="1001" y="271"/>
                  </a:lnTo>
                  <a:lnTo>
                    <a:pt x="1049" y="304"/>
                  </a:lnTo>
                  <a:lnTo>
                    <a:pt x="1091" y="331"/>
                  </a:lnTo>
                  <a:lnTo>
                    <a:pt x="1136" y="367"/>
                  </a:lnTo>
                  <a:lnTo>
                    <a:pt x="1178" y="400"/>
                  </a:lnTo>
                  <a:lnTo>
                    <a:pt x="1217" y="433"/>
                  </a:lnTo>
                  <a:lnTo>
                    <a:pt x="1249" y="469"/>
                  </a:lnTo>
                  <a:lnTo>
                    <a:pt x="1276" y="500"/>
                  </a:lnTo>
                  <a:lnTo>
                    <a:pt x="1297" y="533"/>
                  </a:lnTo>
                  <a:lnTo>
                    <a:pt x="1645" y="489"/>
                  </a:lnTo>
                  <a:lnTo>
                    <a:pt x="1596" y="512"/>
                  </a:lnTo>
                  <a:lnTo>
                    <a:pt x="1539" y="536"/>
                  </a:lnTo>
                  <a:lnTo>
                    <a:pt x="1494" y="557"/>
                  </a:lnTo>
                  <a:lnTo>
                    <a:pt x="1460" y="573"/>
                  </a:lnTo>
                  <a:lnTo>
                    <a:pt x="1423" y="593"/>
                  </a:lnTo>
                  <a:lnTo>
                    <a:pt x="1393" y="611"/>
                  </a:lnTo>
                  <a:lnTo>
                    <a:pt x="1364" y="630"/>
                  </a:lnTo>
                  <a:lnTo>
                    <a:pt x="1335" y="653"/>
                  </a:lnTo>
                  <a:lnTo>
                    <a:pt x="1307" y="676"/>
                  </a:lnTo>
                  <a:lnTo>
                    <a:pt x="1273" y="705"/>
                  </a:lnTo>
                  <a:lnTo>
                    <a:pt x="1240" y="736"/>
                  </a:lnTo>
                  <a:lnTo>
                    <a:pt x="1211" y="762"/>
                  </a:lnTo>
                  <a:lnTo>
                    <a:pt x="1178" y="796"/>
                  </a:lnTo>
                  <a:lnTo>
                    <a:pt x="1151" y="823"/>
                  </a:lnTo>
                  <a:lnTo>
                    <a:pt x="1124" y="811"/>
                  </a:lnTo>
                  <a:lnTo>
                    <a:pt x="1097" y="796"/>
                  </a:lnTo>
                  <a:lnTo>
                    <a:pt x="1068" y="783"/>
                  </a:lnTo>
                  <a:lnTo>
                    <a:pt x="1034" y="769"/>
                  </a:lnTo>
                  <a:lnTo>
                    <a:pt x="999" y="755"/>
                  </a:lnTo>
                  <a:lnTo>
                    <a:pt x="967" y="744"/>
                  </a:lnTo>
                  <a:lnTo>
                    <a:pt x="936" y="735"/>
                  </a:lnTo>
                  <a:lnTo>
                    <a:pt x="901" y="724"/>
                  </a:lnTo>
                  <a:lnTo>
                    <a:pt x="864" y="715"/>
                  </a:lnTo>
                  <a:lnTo>
                    <a:pt x="826" y="705"/>
                  </a:lnTo>
                  <a:lnTo>
                    <a:pt x="791" y="696"/>
                  </a:lnTo>
                  <a:lnTo>
                    <a:pt x="757" y="687"/>
                  </a:lnTo>
                  <a:lnTo>
                    <a:pt x="720" y="681"/>
                  </a:lnTo>
                  <a:lnTo>
                    <a:pt x="685" y="673"/>
                  </a:lnTo>
                  <a:lnTo>
                    <a:pt x="652" y="666"/>
                  </a:lnTo>
                  <a:lnTo>
                    <a:pt x="613" y="658"/>
                  </a:lnTo>
                  <a:lnTo>
                    <a:pt x="560" y="652"/>
                  </a:lnTo>
                  <a:lnTo>
                    <a:pt x="920" y="590"/>
                  </a:lnTo>
                  <a:lnTo>
                    <a:pt x="896" y="542"/>
                  </a:lnTo>
                  <a:lnTo>
                    <a:pt x="868" y="506"/>
                  </a:lnTo>
                  <a:lnTo>
                    <a:pt x="817" y="439"/>
                  </a:lnTo>
                  <a:lnTo>
                    <a:pt x="787" y="409"/>
                  </a:lnTo>
                  <a:lnTo>
                    <a:pt x="757" y="379"/>
                  </a:lnTo>
                  <a:lnTo>
                    <a:pt x="703" y="328"/>
                  </a:lnTo>
                  <a:lnTo>
                    <a:pt x="670" y="298"/>
                  </a:lnTo>
                  <a:lnTo>
                    <a:pt x="631" y="262"/>
                  </a:lnTo>
                  <a:lnTo>
                    <a:pt x="595" y="235"/>
                  </a:lnTo>
                  <a:lnTo>
                    <a:pt x="565" y="211"/>
                  </a:lnTo>
                  <a:lnTo>
                    <a:pt x="535" y="188"/>
                  </a:lnTo>
                  <a:lnTo>
                    <a:pt x="499" y="164"/>
                  </a:lnTo>
                  <a:lnTo>
                    <a:pt x="460" y="141"/>
                  </a:lnTo>
                  <a:lnTo>
                    <a:pt x="421" y="123"/>
                  </a:lnTo>
                  <a:lnTo>
                    <a:pt x="383" y="102"/>
                  </a:lnTo>
                  <a:lnTo>
                    <a:pt x="335" y="84"/>
                  </a:lnTo>
                  <a:lnTo>
                    <a:pt x="291" y="69"/>
                  </a:lnTo>
                  <a:lnTo>
                    <a:pt x="240" y="57"/>
                  </a:lnTo>
                  <a:lnTo>
                    <a:pt x="192" y="45"/>
                  </a:lnTo>
                  <a:lnTo>
                    <a:pt x="141" y="33"/>
                  </a:lnTo>
                  <a:lnTo>
                    <a:pt x="87" y="24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66FF"/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rot="1080000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1548" name="Oval 44">
            <a:extLst>
              <a:ext uri="{FF2B5EF4-FFF2-40B4-BE49-F238E27FC236}">
                <a16:creationId xmlns="" xmlns:a16="http://schemas.microsoft.com/office/drawing/2014/main" id="{86EF9B07-00C5-480E-BD7B-EDE948839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8790" y="1295138"/>
            <a:ext cx="4690922" cy="2466915"/>
          </a:xfrm>
          <a:prstGeom prst="ellipse">
            <a:avLst/>
          </a:prstGeom>
          <a:gradFill rotWithShape="0">
            <a:gsLst>
              <a:gs pos="0">
                <a:srgbClr val="FF3300"/>
              </a:gs>
              <a:gs pos="50000">
                <a:schemeClr val="bg1"/>
              </a:gs>
              <a:gs pos="100000">
                <a:srgbClr val="FF3300"/>
              </a:gs>
            </a:gsLst>
            <a:lin ang="5400000" scaled="1"/>
          </a:gradFill>
          <a:ln w="76200" cmpd="tri">
            <a:pattFill prst="diagBrick">
              <a:fgClr>
                <a:srgbClr val="00FF00"/>
              </a:fgClr>
              <a:bgClr>
                <a:srgbClr val="3399FF"/>
              </a:bgClr>
            </a:pattFill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0"/>
                <a:solidFill>
                  <a:srgbClr val="7532A8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charset="0"/>
              </a:rPr>
              <a:t>Направления внедрения ЦОР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dissolve/>
        <p:sndAc>
          <p:stSnd>
            <p:snd r:embed="rId3" name="breeze.wav"/>
          </p:stSnd>
        </p:sndAc>
      </p:transition>
    </mc:Choice>
    <mc:Fallback xmlns="">
      <p:transition spd="slow">
        <p:dissolve/>
        <p:sndAc>
          <p:stSnd>
            <p:snd r:embed="rId5" name="breez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5" name="Rectangle 2">
            <a:extLst>
              <a:ext uri="{FF2B5EF4-FFF2-40B4-BE49-F238E27FC236}">
                <a16:creationId xmlns="" xmlns:a16="http://schemas.microsoft.com/office/drawing/2014/main" id="{6EC57481-012F-4BDF-B659-D74C25691D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76213"/>
            <a:ext cx="8229600" cy="6429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учителю при проведении урока:</a:t>
            </a:r>
            <a:br>
              <a:rPr lang="ru-RU" alt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75779" name="AutoShape 3">
            <a:extLst>
              <a:ext uri="{FF2B5EF4-FFF2-40B4-BE49-F238E27FC236}">
                <a16:creationId xmlns="" xmlns:a16="http://schemas.microsoft.com/office/drawing/2014/main" id="{E62C7D2E-AA0D-434F-AFA7-9A9FA0F09537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142872" y="1730745"/>
            <a:ext cx="7143749" cy="371475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Arial" panose="020B0604020202020204" pitchFamily="34" charset="0"/>
            </a:endParaRPr>
          </a:p>
        </p:txBody>
      </p:sp>
      <p:sp>
        <p:nvSpPr>
          <p:cNvPr id="75780" name="AutoShape 4">
            <a:extLst>
              <a:ext uri="{FF2B5EF4-FFF2-40B4-BE49-F238E27FC236}">
                <a16:creationId xmlns="" xmlns:a16="http://schemas.microsoft.com/office/drawing/2014/main" id="{A8CE183C-428C-417B-87D2-E5AC5A649CB1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142875" y="1071562"/>
            <a:ext cx="5913976" cy="1033463"/>
          </a:xfrm>
          <a:prstGeom prst="roundRect">
            <a:avLst>
              <a:gd name="adj" fmla="val 9106"/>
            </a:avLst>
          </a:prstGeom>
          <a:solidFill>
            <a:srgbClr val="0070C0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Times New Roman" panose="02020603050405020304" pitchFamily="18" charset="0"/>
              </a:rPr>
              <a:t>демонстрация подготовленных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Times New Roman" panose="02020603050405020304" pitchFamily="18" charset="0"/>
              </a:rPr>
              <a:t>цифровых объектов через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Times New Roman" panose="02020603050405020304" pitchFamily="18" charset="0"/>
              </a:rPr>
              <a:t> мультимедийный проектор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781" name="AutoShape 5">
            <a:extLst>
              <a:ext uri="{FF2B5EF4-FFF2-40B4-BE49-F238E27FC236}">
                <a16:creationId xmlns="" xmlns:a16="http://schemas.microsoft.com/office/drawing/2014/main" id="{F1CC0887-899C-4722-98B6-A329EAC6ED19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142872" y="3714830"/>
            <a:ext cx="5913975" cy="928687"/>
          </a:xfrm>
          <a:prstGeom prst="roundRect">
            <a:avLst>
              <a:gd name="adj" fmla="val 9106"/>
            </a:avLst>
          </a:prstGeom>
          <a:solidFill>
            <a:srgbClr val="009900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компьютерное тестирование учащихся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и помощь в оценивании знаний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782" name="AutoShape 6">
            <a:extLst>
              <a:ext uri="{FF2B5EF4-FFF2-40B4-BE49-F238E27FC236}">
                <a16:creationId xmlns="" xmlns:a16="http://schemas.microsoft.com/office/drawing/2014/main" id="{955D1C75-18FA-41CA-9E47-7204FE1703F5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142872" y="2522166"/>
            <a:ext cx="5913976" cy="928687"/>
          </a:xfrm>
          <a:prstGeom prst="roundRect">
            <a:avLst>
              <a:gd name="adj" fmla="val 9106"/>
            </a:avLst>
          </a:prstGeom>
          <a:solidFill>
            <a:srgbClr val="CC00CC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использование виртуальных лабораторий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и интерактивных моделей набора в режиме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фронтальных  работ</a:t>
            </a:r>
          </a:p>
        </p:txBody>
      </p:sp>
      <p:sp>
        <p:nvSpPr>
          <p:cNvPr id="75783" name="AutoShape 7">
            <a:extLst>
              <a:ext uri="{FF2B5EF4-FFF2-40B4-BE49-F238E27FC236}">
                <a16:creationId xmlns="" xmlns:a16="http://schemas.microsoft.com/office/drawing/2014/main" id="{2371F182-88F7-4E21-9A59-FD2AF1AE6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5188" y="3000375"/>
            <a:ext cx="1928812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/>
                <a:ea typeface="+mn-ea"/>
                <a:cs typeface="Arial" panose="020B0604020202020204" pitchFamily="34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erdana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8601" name="Picture 61">
            <a:extLst>
              <a:ext uri="{FF2B5EF4-FFF2-40B4-BE49-F238E27FC236}">
                <a16:creationId xmlns="" xmlns:a16="http://schemas.microsoft.com/office/drawing/2014/main" id="{737BF91B-B80F-42D6-AF37-ACE82231A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78770" y="2522166"/>
            <a:ext cx="2165230" cy="184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AutoShape 4">
            <a:extLst>
              <a:ext uri="{FF2B5EF4-FFF2-40B4-BE49-F238E27FC236}">
                <a16:creationId xmlns="" xmlns:a16="http://schemas.microsoft.com/office/drawing/2014/main" id="{0992DF55-A7BC-4C9E-B144-63E0269D29CA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142872" y="4981152"/>
            <a:ext cx="5913976" cy="928687"/>
          </a:xfrm>
          <a:prstGeom prst="roundRect">
            <a:avLst>
              <a:gd name="adj" fmla="val 9106"/>
            </a:avLst>
          </a:prstGeom>
          <a:solidFill>
            <a:srgbClr val="0070C0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индивидуальная исследовательская 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творческая работа учащихся с цифровыми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образовательными ресурсами на уроке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F6CF5EAF-C678-4CF2-8F5C-69C860DDE8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0989" y="0"/>
            <a:ext cx="1552068" cy="8191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8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57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5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578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5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5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build="allAtOnce" animBg="1"/>
      <p:bldP spid="75781" grpId="0" build="allAtOnce" animBg="1"/>
      <p:bldP spid="75782" grpId="0" build="allAtOnce" animBg="1"/>
      <p:bldP spid="9" grpId="0" build="allAtOnce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>
            <a:extLst>
              <a:ext uri="{FF2B5EF4-FFF2-40B4-BE49-F238E27FC236}">
                <a16:creationId xmlns="" xmlns:a16="http://schemas.microsoft.com/office/drawing/2014/main" id="{6F393703-9E0D-4C68-921F-06C10CB85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688" y="2571750"/>
            <a:ext cx="2500312" cy="1663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8595" name="Rectangle 2">
            <a:extLst>
              <a:ext uri="{FF2B5EF4-FFF2-40B4-BE49-F238E27FC236}">
                <a16:creationId xmlns="" xmlns:a16="http://schemas.microsoft.com/office/drawing/2014/main" id="{D0290FAF-61A0-49AE-9675-3E1B3D0B25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78581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Методики использования ИКТ при </a:t>
            </a:r>
            <a:b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подготовке к ЕГЭ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75779" name="AutoShape 3">
            <a:extLst>
              <a:ext uri="{FF2B5EF4-FFF2-40B4-BE49-F238E27FC236}">
                <a16:creationId xmlns="" xmlns:a16="http://schemas.microsoft.com/office/drawing/2014/main" id="{1966CF1C-DA0F-4F77-B46A-D42185CDA957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357188" y="1500188"/>
            <a:ext cx="6643687" cy="371475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Arial" panose="020B0604020202020204" pitchFamily="34" charset="0"/>
            </a:endParaRPr>
          </a:p>
        </p:txBody>
      </p:sp>
      <p:sp>
        <p:nvSpPr>
          <p:cNvPr id="75780" name="AutoShape 4">
            <a:extLst>
              <a:ext uri="{FF2B5EF4-FFF2-40B4-BE49-F238E27FC236}">
                <a16:creationId xmlns="" xmlns:a16="http://schemas.microsoft.com/office/drawing/2014/main" id="{A61C06E0-EB19-4164-9D8B-15DADEDE34B6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14313" y="1390737"/>
            <a:ext cx="5357812" cy="785812"/>
          </a:xfrm>
          <a:prstGeom prst="roundRect">
            <a:avLst>
              <a:gd name="adj" fmla="val 9106"/>
            </a:avLst>
          </a:prstGeom>
          <a:solidFill>
            <a:srgbClr val="0070C0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Методика дифференцированного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подхода с применением ИТ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781" name="AutoShape 5">
            <a:extLst>
              <a:ext uri="{FF2B5EF4-FFF2-40B4-BE49-F238E27FC236}">
                <a16:creationId xmlns="" xmlns:a16="http://schemas.microsoft.com/office/drawing/2014/main" id="{8996FE02-D65D-4ABD-BF7B-A360274E8A0B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14312" y="2269137"/>
            <a:ext cx="5509815" cy="928687"/>
          </a:xfrm>
          <a:prstGeom prst="roundRect">
            <a:avLst>
              <a:gd name="adj" fmla="val 9106"/>
            </a:avLst>
          </a:prstGeom>
          <a:solidFill>
            <a:srgbClr val="009900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Методика организации и проведения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контроля знаний с применением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электронных тестов, </a:t>
            </a: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контрольных работ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5783" name="AutoShape 7">
            <a:extLst>
              <a:ext uri="{FF2B5EF4-FFF2-40B4-BE49-F238E27FC236}">
                <a16:creationId xmlns="" xmlns:a16="http://schemas.microsoft.com/office/drawing/2014/main" id="{A4E98D27-9918-4AB8-910D-FF17A24A4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5188" y="3000375"/>
            <a:ext cx="1928812" cy="12954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/>
                <a:ea typeface="+mn-ea"/>
                <a:cs typeface="Arial" panose="020B0604020202020204" pitchFamily="34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erdana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8601" name="Picture 61">
            <a:extLst>
              <a:ext uri="{FF2B5EF4-FFF2-40B4-BE49-F238E27FC236}">
                <a16:creationId xmlns="" xmlns:a16="http://schemas.microsoft.com/office/drawing/2014/main" id="{EEF87A04-95C9-497F-8596-1BB45CE9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0171" y="4910263"/>
            <a:ext cx="2137549" cy="146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AutoShape 4">
            <a:extLst>
              <a:ext uri="{FF2B5EF4-FFF2-40B4-BE49-F238E27FC236}">
                <a16:creationId xmlns="" xmlns:a16="http://schemas.microsoft.com/office/drawing/2014/main" id="{C9527016-2397-46F0-B039-356EAF3486B2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14313" y="3403600"/>
            <a:ext cx="5357812" cy="642937"/>
          </a:xfrm>
          <a:prstGeom prst="roundRect">
            <a:avLst>
              <a:gd name="adj" fmla="val 9106"/>
            </a:avLst>
          </a:prstGeom>
          <a:solidFill>
            <a:srgbClr val="D60093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Методика работы с электронными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справочниками, энциклопедиями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AutoShape 5">
            <a:extLst>
              <a:ext uri="{FF2B5EF4-FFF2-40B4-BE49-F238E27FC236}">
                <a16:creationId xmlns="" xmlns:a16="http://schemas.microsoft.com/office/drawing/2014/main" id="{91262B3F-A7AF-45D2-BCDE-E178D41E8FC0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14313" y="4191249"/>
            <a:ext cx="5357812" cy="928687"/>
          </a:xfrm>
          <a:prstGeom prst="roundRect">
            <a:avLst>
              <a:gd name="adj" fmla="val 9106"/>
            </a:avLst>
          </a:prstGeom>
          <a:solidFill>
            <a:srgbClr val="009900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Методика использования коллекций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цифровых учебно-наглядных пособий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при подготовке к</a:t>
            </a:r>
            <a:r>
              <a:rPr kumimoji="0" lang="ru-RU" sz="2000" b="1" i="1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ГИА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="" xmlns:a16="http://schemas.microsoft.com/office/drawing/2014/main" id="{A41D2445-C7BD-4F52-A987-6FE1D396CB99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2203" y="5357812"/>
            <a:ext cx="5357812" cy="642937"/>
          </a:xfrm>
          <a:prstGeom prst="roundRect">
            <a:avLst>
              <a:gd name="adj" fmla="val 9106"/>
            </a:avLst>
          </a:prstGeom>
          <a:solidFill>
            <a:srgbClr val="CC00CC"/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Методика внедрение учебных занятий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Arial" panose="020B0604020202020204" pitchFamily="34" charset="0"/>
              </a:rPr>
              <a:t> с использованием ресурсов Интернет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1CA96A4B-E7B9-4AC1-89FA-F162837400EC}"/>
              </a:ext>
            </a:extLst>
          </p:cNvPr>
          <p:cNvSpPr/>
          <p:nvPr/>
        </p:nvSpPr>
        <p:spPr>
          <a:xfrm>
            <a:off x="-13265" y="719732"/>
            <a:ext cx="90010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Times New Roman" panose="02020603050405020304" pitchFamily="18" charset="0"/>
              </a:rPr>
              <a:t>Ознакомление учащихся с возможностью использования Интернет-ресурсов для подготовки к экзамену (тестирование в режиме </a:t>
            </a:r>
            <a:r>
              <a:rPr kumimoji="0" lang="en-US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Times New Roman" panose="02020603050405020304" pitchFamily="18" charset="0"/>
              </a:rPr>
              <a:t>on-line</a:t>
            </a: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Times New Roman" panose="02020603050405020304" pitchFamily="18" charset="0"/>
              </a:rPr>
              <a:t>, генератор заданий и т.п.)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nstantia" panose="02030602050306030303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8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57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5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57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build="allAtOnce" animBg="1"/>
      <p:bldP spid="75781" grpId="0" build="allAtOnce" animBg="1"/>
      <p:bldP spid="9" grpId="0" build="allAtOnce" animBg="1"/>
      <p:bldP spid="11" grpId="0" build="allAtOnce" animBg="1"/>
      <p:bldP spid="12" grpId="0" build="allAtOnce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Прямоугольник 322"/>
          <p:cNvSpPr/>
          <p:nvPr/>
        </p:nvSpPr>
        <p:spPr bwMode="auto">
          <a:xfrm>
            <a:off x="384174" y="779929"/>
            <a:ext cx="1792288" cy="57912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324" name="Овал 323"/>
          <p:cNvSpPr/>
          <p:nvPr/>
        </p:nvSpPr>
        <p:spPr bwMode="auto">
          <a:xfrm>
            <a:off x="1185862" y="6032967"/>
            <a:ext cx="228600" cy="219075"/>
          </a:xfrm>
          <a:prstGeom prst="ellipse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grpSp>
        <p:nvGrpSpPr>
          <p:cNvPr id="325" name="Группа 384"/>
          <p:cNvGrpSpPr>
            <a:grpSpLocks/>
          </p:cNvGrpSpPr>
          <p:nvPr/>
        </p:nvGrpSpPr>
        <p:grpSpPr bwMode="auto">
          <a:xfrm>
            <a:off x="552619" y="1331850"/>
            <a:ext cx="1461293" cy="4524964"/>
            <a:chOff x="3829650" y="1082146"/>
            <a:chExt cx="1460429" cy="4524964"/>
          </a:xfrm>
        </p:grpSpPr>
        <p:grpSp>
          <p:nvGrpSpPr>
            <p:cNvPr id="332" name="Group 15"/>
            <p:cNvGrpSpPr>
              <a:grpSpLocks/>
            </p:cNvGrpSpPr>
            <p:nvPr/>
          </p:nvGrpSpPr>
          <p:grpSpPr bwMode="auto">
            <a:xfrm>
              <a:off x="3953668" y="1082146"/>
              <a:ext cx="1230313" cy="4455054"/>
              <a:chOff x="4526" y="2038"/>
              <a:chExt cx="1704" cy="6215"/>
            </a:xfrm>
          </p:grpSpPr>
          <p:grpSp>
            <p:nvGrpSpPr>
              <p:cNvPr id="339" name="Group 16"/>
              <p:cNvGrpSpPr>
                <a:grpSpLocks/>
              </p:cNvGrpSpPr>
              <p:nvPr/>
            </p:nvGrpSpPr>
            <p:grpSpPr bwMode="auto">
              <a:xfrm>
                <a:off x="4526" y="2716"/>
                <a:ext cx="1704" cy="1017"/>
                <a:chOff x="4526" y="2716"/>
                <a:chExt cx="1704" cy="1017"/>
              </a:xfrm>
            </p:grpSpPr>
            <p:cxnSp>
              <p:nvCxnSpPr>
                <p:cNvPr id="391" name="AutoShape 17"/>
                <p:cNvCxnSpPr>
                  <a:cxnSpLocks noChangeShapeType="1"/>
                </p:cNvCxnSpPr>
                <p:nvPr/>
              </p:nvCxnSpPr>
              <p:spPr bwMode="auto">
                <a:xfrm>
                  <a:off x="4526" y="3733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2" name="AutoShape 18"/>
                <p:cNvCxnSpPr>
                  <a:cxnSpLocks noChangeShapeType="1"/>
                </p:cNvCxnSpPr>
                <p:nvPr/>
              </p:nvCxnSpPr>
              <p:spPr bwMode="auto">
                <a:xfrm>
                  <a:off x="4752" y="3168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3" name="AutoShape 19"/>
                <p:cNvCxnSpPr>
                  <a:cxnSpLocks noChangeShapeType="1"/>
                </p:cNvCxnSpPr>
                <p:nvPr/>
              </p:nvCxnSpPr>
              <p:spPr bwMode="auto">
                <a:xfrm>
                  <a:off x="4865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4" name="AutoShape 20"/>
                <p:cNvCxnSpPr>
                  <a:cxnSpLocks noChangeShapeType="1"/>
                </p:cNvCxnSpPr>
                <p:nvPr/>
              </p:nvCxnSpPr>
              <p:spPr bwMode="auto">
                <a:xfrm>
                  <a:off x="4865" y="2829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5" name="AutoShape 21"/>
                <p:cNvCxnSpPr>
                  <a:cxnSpLocks noChangeShapeType="1"/>
                </p:cNvCxnSpPr>
                <p:nvPr/>
              </p:nvCxnSpPr>
              <p:spPr bwMode="auto">
                <a:xfrm>
                  <a:off x="4865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6" name="AutoShape 22"/>
                <p:cNvCxnSpPr>
                  <a:cxnSpLocks noChangeShapeType="1"/>
                </p:cNvCxnSpPr>
                <p:nvPr/>
              </p:nvCxnSpPr>
              <p:spPr bwMode="auto">
                <a:xfrm>
                  <a:off x="4865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7" name="AutoShape 23"/>
                <p:cNvCxnSpPr>
                  <a:cxnSpLocks noChangeShapeType="1"/>
                </p:cNvCxnSpPr>
                <p:nvPr/>
              </p:nvCxnSpPr>
              <p:spPr bwMode="auto">
                <a:xfrm>
                  <a:off x="4865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8" name="AutoShape 24"/>
                <p:cNvCxnSpPr>
                  <a:cxnSpLocks noChangeShapeType="1"/>
                </p:cNvCxnSpPr>
                <p:nvPr/>
              </p:nvCxnSpPr>
              <p:spPr bwMode="auto">
                <a:xfrm>
                  <a:off x="4865" y="3394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9" name="AutoShape 25"/>
                <p:cNvCxnSpPr>
                  <a:cxnSpLocks noChangeShapeType="1"/>
                </p:cNvCxnSpPr>
                <p:nvPr/>
              </p:nvCxnSpPr>
              <p:spPr bwMode="auto">
                <a:xfrm>
                  <a:off x="4865" y="350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00" name="AutoShape 26"/>
                <p:cNvCxnSpPr>
                  <a:cxnSpLocks noChangeShapeType="1"/>
                </p:cNvCxnSpPr>
                <p:nvPr/>
              </p:nvCxnSpPr>
              <p:spPr bwMode="auto">
                <a:xfrm>
                  <a:off x="4865" y="362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340" name="Group 27"/>
              <p:cNvGrpSpPr>
                <a:grpSpLocks/>
              </p:cNvGrpSpPr>
              <p:nvPr/>
            </p:nvGrpSpPr>
            <p:grpSpPr bwMode="auto">
              <a:xfrm>
                <a:off x="4526" y="4976"/>
                <a:ext cx="1704" cy="1017"/>
                <a:chOff x="7012" y="2377"/>
                <a:chExt cx="1704" cy="1017"/>
              </a:xfrm>
            </p:grpSpPr>
            <p:cxnSp>
              <p:nvCxnSpPr>
                <p:cNvPr id="381" name="AutoShape 28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2" name="AutoShape 29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3" name="AutoShape 30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4" name="AutoShape 31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5" name="AutoShape 32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6" name="AutoShape 33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7" name="AutoShape 34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8" name="AutoShape 35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9" name="AutoShape 36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90" name="AutoShape 37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341" name="Group 38"/>
              <p:cNvGrpSpPr>
                <a:grpSpLocks/>
              </p:cNvGrpSpPr>
              <p:nvPr/>
            </p:nvGrpSpPr>
            <p:grpSpPr bwMode="auto">
              <a:xfrm>
                <a:off x="4526" y="3846"/>
                <a:ext cx="1704" cy="1017"/>
                <a:chOff x="7012" y="2377"/>
                <a:chExt cx="1704" cy="1017"/>
              </a:xfrm>
            </p:grpSpPr>
            <p:cxnSp>
              <p:nvCxnSpPr>
                <p:cNvPr id="371" name="AutoShape 39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2" name="AutoShape 40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3" name="AutoShape 41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4" name="AutoShape 42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5" name="AutoShape 43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6" name="AutoShape 44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7" name="AutoShape 45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8" name="AutoShape 46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9" name="AutoShape 47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80" name="AutoShape 48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342" name="Group 49"/>
              <p:cNvGrpSpPr>
                <a:grpSpLocks/>
              </p:cNvGrpSpPr>
              <p:nvPr/>
            </p:nvGrpSpPr>
            <p:grpSpPr bwMode="auto">
              <a:xfrm>
                <a:off x="4526" y="6106"/>
                <a:ext cx="1704" cy="1017"/>
                <a:chOff x="7012" y="2377"/>
                <a:chExt cx="1704" cy="1017"/>
              </a:xfrm>
            </p:grpSpPr>
            <p:cxnSp>
              <p:nvCxnSpPr>
                <p:cNvPr id="361" name="AutoShape 50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2" name="AutoShape 51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3" name="AutoShape 52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4" name="AutoShape 53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5" name="AutoShape 54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6" name="AutoShape 55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7" name="AutoShape 56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8" name="AutoShape 57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9" name="AutoShape 58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70" name="AutoShape 59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343" name="Group 60"/>
              <p:cNvGrpSpPr>
                <a:grpSpLocks/>
              </p:cNvGrpSpPr>
              <p:nvPr/>
            </p:nvGrpSpPr>
            <p:grpSpPr bwMode="auto">
              <a:xfrm>
                <a:off x="4526" y="7236"/>
                <a:ext cx="1704" cy="1017"/>
                <a:chOff x="7012" y="2377"/>
                <a:chExt cx="1704" cy="1017"/>
              </a:xfrm>
            </p:grpSpPr>
            <p:cxnSp>
              <p:nvCxnSpPr>
                <p:cNvPr id="351" name="AutoShape 61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2" name="AutoShape 62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3" name="AutoShape 63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4" name="AutoShape 64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5" name="AutoShape 65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6" name="AutoShape 66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7" name="AutoShape 67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8" name="AutoShape 68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9" name="AutoShape 69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60" name="AutoShape 70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344" name="Group 71"/>
              <p:cNvGrpSpPr>
                <a:grpSpLocks/>
              </p:cNvGrpSpPr>
              <p:nvPr/>
            </p:nvGrpSpPr>
            <p:grpSpPr bwMode="auto">
              <a:xfrm>
                <a:off x="4526" y="2038"/>
                <a:ext cx="1704" cy="565"/>
                <a:chOff x="4526" y="2038"/>
                <a:chExt cx="1704" cy="565"/>
              </a:xfrm>
            </p:grpSpPr>
            <p:cxnSp>
              <p:nvCxnSpPr>
                <p:cNvPr id="345" name="AutoShape 72"/>
                <p:cNvCxnSpPr>
                  <a:cxnSpLocks noChangeShapeType="1"/>
                </p:cNvCxnSpPr>
                <p:nvPr/>
              </p:nvCxnSpPr>
              <p:spPr bwMode="auto">
                <a:xfrm>
                  <a:off x="4526" y="2603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46" name="AutoShape 73"/>
                <p:cNvCxnSpPr>
                  <a:cxnSpLocks noChangeShapeType="1"/>
                </p:cNvCxnSpPr>
                <p:nvPr/>
              </p:nvCxnSpPr>
              <p:spPr bwMode="auto">
                <a:xfrm>
                  <a:off x="4752" y="2038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47" name="AutoShape 74"/>
                <p:cNvCxnSpPr>
                  <a:cxnSpLocks noChangeShapeType="1"/>
                </p:cNvCxnSpPr>
                <p:nvPr/>
              </p:nvCxnSpPr>
              <p:spPr bwMode="auto">
                <a:xfrm>
                  <a:off x="4865" y="215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48" name="AutoShape 75"/>
                <p:cNvCxnSpPr>
                  <a:cxnSpLocks noChangeShapeType="1"/>
                </p:cNvCxnSpPr>
                <p:nvPr/>
              </p:nvCxnSpPr>
              <p:spPr bwMode="auto">
                <a:xfrm>
                  <a:off x="4865" y="2264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49" name="AutoShape 76"/>
                <p:cNvCxnSpPr>
                  <a:cxnSpLocks noChangeShapeType="1"/>
                </p:cNvCxnSpPr>
                <p:nvPr/>
              </p:nvCxnSpPr>
              <p:spPr bwMode="auto">
                <a:xfrm>
                  <a:off x="4865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350" name="AutoShape 77"/>
                <p:cNvCxnSpPr>
                  <a:cxnSpLocks noChangeShapeType="1"/>
                </p:cNvCxnSpPr>
                <p:nvPr/>
              </p:nvCxnSpPr>
              <p:spPr bwMode="auto">
                <a:xfrm>
                  <a:off x="4865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</p:grpSp>
        <p:sp>
          <p:nvSpPr>
            <p:cNvPr id="333" name="TextBox 374"/>
            <p:cNvSpPr txBox="1">
              <a:spLocks noChangeArrowheads="1"/>
            </p:cNvSpPr>
            <p:nvPr/>
          </p:nvSpPr>
          <p:spPr bwMode="auto">
            <a:xfrm>
              <a:off x="3829650" y="5207000"/>
              <a:ext cx="14425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/>
                  <a:ea typeface="+mn-ea"/>
                  <a:cs typeface="+mn-cs"/>
                </a:rPr>
                <a:t>−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2            0</a:t>
              </a:r>
            </a:p>
          </p:txBody>
        </p:sp>
        <p:sp>
          <p:nvSpPr>
            <p:cNvPr id="334" name="TextBox 376"/>
            <p:cNvSpPr txBox="1">
              <a:spLocks noChangeArrowheads="1"/>
            </p:cNvSpPr>
            <p:nvPr/>
          </p:nvSpPr>
          <p:spPr bwMode="auto">
            <a:xfrm>
              <a:off x="3829651" y="4394199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/>
                  <a:ea typeface="+mn-ea"/>
                  <a:cs typeface="+mn-cs"/>
                </a:rPr>
                <a:t>−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1            0</a:t>
              </a:r>
            </a:p>
          </p:txBody>
        </p:sp>
        <p:sp>
          <p:nvSpPr>
            <p:cNvPr id="335" name="TextBox 377"/>
            <p:cNvSpPr txBox="1">
              <a:spLocks noChangeArrowheads="1"/>
            </p:cNvSpPr>
            <p:nvPr/>
          </p:nvSpPr>
          <p:spPr bwMode="auto">
            <a:xfrm>
              <a:off x="3847570" y="3572933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0            0</a:t>
              </a:r>
            </a:p>
          </p:txBody>
        </p:sp>
        <p:sp>
          <p:nvSpPr>
            <p:cNvPr id="336" name="TextBox 378"/>
            <p:cNvSpPr txBox="1">
              <a:spLocks noChangeArrowheads="1"/>
            </p:cNvSpPr>
            <p:nvPr/>
          </p:nvSpPr>
          <p:spPr bwMode="auto">
            <a:xfrm>
              <a:off x="3847570" y="2768599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1            0</a:t>
              </a:r>
            </a:p>
          </p:txBody>
        </p:sp>
        <p:sp>
          <p:nvSpPr>
            <p:cNvPr id="337" name="TextBox 379"/>
            <p:cNvSpPr txBox="1">
              <a:spLocks noChangeArrowheads="1"/>
            </p:cNvSpPr>
            <p:nvPr/>
          </p:nvSpPr>
          <p:spPr bwMode="auto">
            <a:xfrm>
              <a:off x="3847570" y="1955800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2            0</a:t>
              </a:r>
            </a:p>
          </p:txBody>
        </p:sp>
        <p:sp>
          <p:nvSpPr>
            <p:cNvPr id="338" name="TextBox 380"/>
            <p:cNvSpPr txBox="1">
              <a:spLocks noChangeArrowheads="1"/>
            </p:cNvSpPr>
            <p:nvPr/>
          </p:nvSpPr>
          <p:spPr bwMode="auto">
            <a:xfrm>
              <a:off x="3847570" y="1143000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3            0</a:t>
              </a:r>
            </a:p>
          </p:txBody>
        </p:sp>
      </p:grpSp>
      <p:sp>
        <p:nvSpPr>
          <p:cNvPr id="326" name="TextBox 387"/>
          <p:cNvSpPr txBox="1">
            <a:spLocks noChangeArrowheads="1"/>
          </p:cNvSpPr>
          <p:nvPr/>
        </p:nvSpPr>
        <p:spPr bwMode="auto">
          <a:xfrm>
            <a:off x="1393891" y="859305"/>
            <a:ext cx="680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rgbClr val="D6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°С</a:t>
            </a:r>
          </a:p>
        </p:txBody>
      </p:sp>
      <p:sp>
        <p:nvSpPr>
          <p:cNvPr id="327" name="Прямоугольник 326"/>
          <p:cNvSpPr/>
          <p:nvPr/>
        </p:nvSpPr>
        <p:spPr>
          <a:xfrm>
            <a:off x="1174376" y="1084729"/>
            <a:ext cx="242048" cy="4823013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329" name="Прямоугольник 328"/>
          <p:cNvSpPr/>
          <p:nvPr/>
        </p:nvSpPr>
        <p:spPr bwMode="auto">
          <a:xfrm>
            <a:off x="1237222" y="3516630"/>
            <a:ext cx="115328" cy="96774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01" name="Прямоугольник 400"/>
          <p:cNvSpPr/>
          <p:nvPr/>
        </p:nvSpPr>
        <p:spPr bwMode="auto">
          <a:xfrm>
            <a:off x="1237222" y="4484370"/>
            <a:ext cx="116448" cy="15621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331" name="Скругленный прямоугольник 330"/>
          <p:cNvSpPr/>
          <p:nvPr/>
        </p:nvSpPr>
        <p:spPr bwMode="auto">
          <a:xfrm>
            <a:off x="1234156" y="1137027"/>
            <a:ext cx="118603" cy="490563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330" name="Овал 329"/>
          <p:cNvSpPr/>
          <p:nvPr/>
        </p:nvSpPr>
        <p:spPr bwMode="auto">
          <a:xfrm>
            <a:off x="1185276" y="6032443"/>
            <a:ext cx="228735" cy="220134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02" name="Прямоугольник 401"/>
          <p:cNvSpPr/>
          <p:nvPr/>
        </p:nvSpPr>
        <p:spPr bwMode="auto">
          <a:xfrm>
            <a:off x="3675856" y="788894"/>
            <a:ext cx="1792288" cy="57912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03" name="Овал 402"/>
          <p:cNvSpPr/>
          <p:nvPr/>
        </p:nvSpPr>
        <p:spPr bwMode="auto">
          <a:xfrm>
            <a:off x="4477544" y="6041932"/>
            <a:ext cx="228600" cy="219075"/>
          </a:xfrm>
          <a:prstGeom prst="ellipse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grpSp>
        <p:nvGrpSpPr>
          <p:cNvPr id="404" name="Группа 384"/>
          <p:cNvGrpSpPr>
            <a:grpSpLocks/>
          </p:cNvGrpSpPr>
          <p:nvPr/>
        </p:nvGrpSpPr>
        <p:grpSpPr bwMode="auto">
          <a:xfrm>
            <a:off x="3844301" y="1340815"/>
            <a:ext cx="1461293" cy="4524964"/>
            <a:chOff x="3829650" y="1082146"/>
            <a:chExt cx="1460429" cy="4524964"/>
          </a:xfrm>
        </p:grpSpPr>
        <p:grpSp>
          <p:nvGrpSpPr>
            <p:cNvPr id="405" name="Group 15"/>
            <p:cNvGrpSpPr>
              <a:grpSpLocks/>
            </p:cNvGrpSpPr>
            <p:nvPr/>
          </p:nvGrpSpPr>
          <p:grpSpPr bwMode="auto">
            <a:xfrm>
              <a:off x="3953668" y="1082146"/>
              <a:ext cx="1230313" cy="4455054"/>
              <a:chOff x="4526" y="2038"/>
              <a:chExt cx="1704" cy="6215"/>
            </a:xfrm>
          </p:grpSpPr>
          <p:grpSp>
            <p:nvGrpSpPr>
              <p:cNvPr id="412" name="Group 16"/>
              <p:cNvGrpSpPr>
                <a:grpSpLocks/>
              </p:cNvGrpSpPr>
              <p:nvPr/>
            </p:nvGrpSpPr>
            <p:grpSpPr bwMode="auto">
              <a:xfrm>
                <a:off x="4526" y="2716"/>
                <a:ext cx="1704" cy="1017"/>
                <a:chOff x="4526" y="2716"/>
                <a:chExt cx="1704" cy="1017"/>
              </a:xfrm>
            </p:grpSpPr>
            <p:cxnSp>
              <p:nvCxnSpPr>
                <p:cNvPr id="464" name="AutoShape 17"/>
                <p:cNvCxnSpPr>
                  <a:cxnSpLocks noChangeShapeType="1"/>
                </p:cNvCxnSpPr>
                <p:nvPr/>
              </p:nvCxnSpPr>
              <p:spPr bwMode="auto">
                <a:xfrm>
                  <a:off x="4526" y="3733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5" name="AutoShape 18"/>
                <p:cNvCxnSpPr>
                  <a:cxnSpLocks noChangeShapeType="1"/>
                </p:cNvCxnSpPr>
                <p:nvPr/>
              </p:nvCxnSpPr>
              <p:spPr bwMode="auto">
                <a:xfrm>
                  <a:off x="4752" y="3168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6" name="AutoShape 19"/>
                <p:cNvCxnSpPr>
                  <a:cxnSpLocks noChangeShapeType="1"/>
                </p:cNvCxnSpPr>
                <p:nvPr/>
              </p:nvCxnSpPr>
              <p:spPr bwMode="auto">
                <a:xfrm>
                  <a:off x="4865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7" name="AutoShape 20"/>
                <p:cNvCxnSpPr>
                  <a:cxnSpLocks noChangeShapeType="1"/>
                </p:cNvCxnSpPr>
                <p:nvPr/>
              </p:nvCxnSpPr>
              <p:spPr bwMode="auto">
                <a:xfrm>
                  <a:off x="4865" y="2829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8" name="AutoShape 21"/>
                <p:cNvCxnSpPr>
                  <a:cxnSpLocks noChangeShapeType="1"/>
                </p:cNvCxnSpPr>
                <p:nvPr/>
              </p:nvCxnSpPr>
              <p:spPr bwMode="auto">
                <a:xfrm>
                  <a:off x="4865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9" name="AutoShape 22"/>
                <p:cNvCxnSpPr>
                  <a:cxnSpLocks noChangeShapeType="1"/>
                </p:cNvCxnSpPr>
                <p:nvPr/>
              </p:nvCxnSpPr>
              <p:spPr bwMode="auto">
                <a:xfrm>
                  <a:off x="4865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70" name="AutoShape 23"/>
                <p:cNvCxnSpPr>
                  <a:cxnSpLocks noChangeShapeType="1"/>
                </p:cNvCxnSpPr>
                <p:nvPr/>
              </p:nvCxnSpPr>
              <p:spPr bwMode="auto">
                <a:xfrm>
                  <a:off x="4865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71" name="AutoShape 24"/>
                <p:cNvCxnSpPr>
                  <a:cxnSpLocks noChangeShapeType="1"/>
                </p:cNvCxnSpPr>
                <p:nvPr/>
              </p:nvCxnSpPr>
              <p:spPr bwMode="auto">
                <a:xfrm>
                  <a:off x="4865" y="3394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72" name="AutoShape 25"/>
                <p:cNvCxnSpPr>
                  <a:cxnSpLocks noChangeShapeType="1"/>
                </p:cNvCxnSpPr>
                <p:nvPr/>
              </p:nvCxnSpPr>
              <p:spPr bwMode="auto">
                <a:xfrm>
                  <a:off x="4865" y="350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73" name="AutoShape 26"/>
                <p:cNvCxnSpPr>
                  <a:cxnSpLocks noChangeShapeType="1"/>
                </p:cNvCxnSpPr>
                <p:nvPr/>
              </p:nvCxnSpPr>
              <p:spPr bwMode="auto">
                <a:xfrm>
                  <a:off x="4865" y="362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3" name="Group 27"/>
              <p:cNvGrpSpPr>
                <a:grpSpLocks/>
              </p:cNvGrpSpPr>
              <p:nvPr/>
            </p:nvGrpSpPr>
            <p:grpSpPr bwMode="auto">
              <a:xfrm>
                <a:off x="4526" y="4976"/>
                <a:ext cx="1704" cy="1017"/>
                <a:chOff x="7012" y="2377"/>
                <a:chExt cx="1704" cy="1017"/>
              </a:xfrm>
            </p:grpSpPr>
            <p:cxnSp>
              <p:nvCxnSpPr>
                <p:cNvPr id="454" name="AutoShape 28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5" name="AutoShape 29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6" name="AutoShape 30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7" name="AutoShape 31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8" name="AutoShape 32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9" name="AutoShape 33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0" name="AutoShape 34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1" name="AutoShape 35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2" name="AutoShape 36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63" name="AutoShape 37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4" name="Group 38"/>
              <p:cNvGrpSpPr>
                <a:grpSpLocks/>
              </p:cNvGrpSpPr>
              <p:nvPr/>
            </p:nvGrpSpPr>
            <p:grpSpPr bwMode="auto">
              <a:xfrm>
                <a:off x="4526" y="3846"/>
                <a:ext cx="1704" cy="1017"/>
                <a:chOff x="7012" y="2377"/>
                <a:chExt cx="1704" cy="1017"/>
              </a:xfrm>
            </p:grpSpPr>
            <p:cxnSp>
              <p:nvCxnSpPr>
                <p:cNvPr id="444" name="AutoShape 39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5" name="AutoShape 40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6" name="AutoShape 41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7" name="AutoShape 42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8" name="AutoShape 43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9" name="AutoShape 44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0" name="AutoShape 45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1" name="AutoShape 46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2" name="AutoShape 47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53" name="AutoShape 48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5" name="Group 49"/>
              <p:cNvGrpSpPr>
                <a:grpSpLocks/>
              </p:cNvGrpSpPr>
              <p:nvPr/>
            </p:nvGrpSpPr>
            <p:grpSpPr bwMode="auto">
              <a:xfrm>
                <a:off x="4526" y="6106"/>
                <a:ext cx="1704" cy="1017"/>
                <a:chOff x="7012" y="2377"/>
                <a:chExt cx="1704" cy="1017"/>
              </a:xfrm>
            </p:grpSpPr>
            <p:cxnSp>
              <p:nvCxnSpPr>
                <p:cNvPr id="434" name="AutoShape 50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5" name="AutoShape 51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6" name="AutoShape 52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7" name="AutoShape 53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8" name="AutoShape 54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9" name="AutoShape 55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0" name="AutoShape 56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1" name="AutoShape 57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2" name="AutoShape 58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43" name="AutoShape 59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6" name="Group 60"/>
              <p:cNvGrpSpPr>
                <a:grpSpLocks/>
              </p:cNvGrpSpPr>
              <p:nvPr/>
            </p:nvGrpSpPr>
            <p:grpSpPr bwMode="auto">
              <a:xfrm>
                <a:off x="4526" y="7236"/>
                <a:ext cx="1704" cy="1017"/>
                <a:chOff x="7012" y="2377"/>
                <a:chExt cx="1704" cy="1017"/>
              </a:xfrm>
            </p:grpSpPr>
            <p:cxnSp>
              <p:nvCxnSpPr>
                <p:cNvPr id="424" name="AutoShape 61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5" name="AutoShape 62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6" name="AutoShape 63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7" name="AutoShape 64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8" name="AutoShape 65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9" name="AutoShape 66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0" name="AutoShape 67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1" name="AutoShape 68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2" name="AutoShape 69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33" name="AutoShape 70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7" name="Group 71"/>
              <p:cNvGrpSpPr>
                <a:grpSpLocks/>
              </p:cNvGrpSpPr>
              <p:nvPr/>
            </p:nvGrpSpPr>
            <p:grpSpPr bwMode="auto">
              <a:xfrm>
                <a:off x="4526" y="2038"/>
                <a:ext cx="1704" cy="565"/>
                <a:chOff x="4526" y="2038"/>
                <a:chExt cx="1704" cy="565"/>
              </a:xfrm>
            </p:grpSpPr>
            <p:cxnSp>
              <p:nvCxnSpPr>
                <p:cNvPr id="418" name="AutoShape 72"/>
                <p:cNvCxnSpPr>
                  <a:cxnSpLocks noChangeShapeType="1"/>
                </p:cNvCxnSpPr>
                <p:nvPr/>
              </p:nvCxnSpPr>
              <p:spPr bwMode="auto">
                <a:xfrm>
                  <a:off x="4526" y="2603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19" name="AutoShape 73"/>
                <p:cNvCxnSpPr>
                  <a:cxnSpLocks noChangeShapeType="1"/>
                </p:cNvCxnSpPr>
                <p:nvPr/>
              </p:nvCxnSpPr>
              <p:spPr bwMode="auto">
                <a:xfrm>
                  <a:off x="4752" y="2038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0" name="AutoShape 74"/>
                <p:cNvCxnSpPr>
                  <a:cxnSpLocks noChangeShapeType="1"/>
                </p:cNvCxnSpPr>
                <p:nvPr/>
              </p:nvCxnSpPr>
              <p:spPr bwMode="auto">
                <a:xfrm>
                  <a:off x="4865" y="215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1" name="AutoShape 75"/>
                <p:cNvCxnSpPr>
                  <a:cxnSpLocks noChangeShapeType="1"/>
                </p:cNvCxnSpPr>
                <p:nvPr/>
              </p:nvCxnSpPr>
              <p:spPr bwMode="auto">
                <a:xfrm>
                  <a:off x="4865" y="2264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2" name="AutoShape 76"/>
                <p:cNvCxnSpPr>
                  <a:cxnSpLocks noChangeShapeType="1"/>
                </p:cNvCxnSpPr>
                <p:nvPr/>
              </p:nvCxnSpPr>
              <p:spPr bwMode="auto">
                <a:xfrm>
                  <a:off x="4865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23" name="AutoShape 77"/>
                <p:cNvCxnSpPr>
                  <a:cxnSpLocks noChangeShapeType="1"/>
                </p:cNvCxnSpPr>
                <p:nvPr/>
              </p:nvCxnSpPr>
              <p:spPr bwMode="auto">
                <a:xfrm>
                  <a:off x="4865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</p:grpSp>
        <p:sp>
          <p:nvSpPr>
            <p:cNvPr id="406" name="TextBox 374"/>
            <p:cNvSpPr txBox="1">
              <a:spLocks noChangeArrowheads="1"/>
            </p:cNvSpPr>
            <p:nvPr/>
          </p:nvSpPr>
          <p:spPr bwMode="auto">
            <a:xfrm>
              <a:off x="3829650" y="5207000"/>
              <a:ext cx="14425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/>
                  <a:ea typeface="+mn-ea"/>
                  <a:cs typeface="+mn-cs"/>
                </a:rPr>
                <a:t>−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2            0</a:t>
              </a:r>
            </a:p>
          </p:txBody>
        </p:sp>
        <p:sp>
          <p:nvSpPr>
            <p:cNvPr id="407" name="TextBox 376"/>
            <p:cNvSpPr txBox="1">
              <a:spLocks noChangeArrowheads="1"/>
            </p:cNvSpPr>
            <p:nvPr/>
          </p:nvSpPr>
          <p:spPr bwMode="auto">
            <a:xfrm>
              <a:off x="3829651" y="4394199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/>
                  <a:ea typeface="+mn-ea"/>
                  <a:cs typeface="+mn-cs"/>
                </a:rPr>
                <a:t>−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1            0</a:t>
              </a:r>
            </a:p>
          </p:txBody>
        </p:sp>
        <p:sp>
          <p:nvSpPr>
            <p:cNvPr id="408" name="TextBox 377"/>
            <p:cNvSpPr txBox="1">
              <a:spLocks noChangeArrowheads="1"/>
            </p:cNvSpPr>
            <p:nvPr/>
          </p:nvSpPr>
          <p:spPr bwMode="auto">
            <a:xfrm>
              <a:off x="3847570" y="3572933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0            0</a:t>
              </a:r>
            </a:p>
          </p:txBody>
        </p:sp>
        <p:sp>
          <p:nvSpPr>
            <p:cNvPr id="409" name="TextBox 378"/>
            <p:cNvSpPr txBox="1">
              <a:spLocks noChangeArrowheads="1"/>
            </p:cNvSpPr>
            <p:nvPr/>
          </p:nvSpPr>
          <p:spPr bwMode="auto">
            <a:xfrm>
              <a:off x="3847570" y="2768599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1            0</a:t>
              </a:r>
            </a:p>
          </p:txBody>
        </p:sp>
        <p:sp>
          <p:nvSpPr>
            <p:cNvPr id="410" name="TextBox 379"/>
            <p:cNvSpPr txBox="1">
              <a:spLocks noChangeArrowheads="1"/>
            </p:cNvSpPr>
            <p:nvPr/>
          </p:nvSpPr>
          <p:spPr bwMode="auto">
            <a:xfrm>
              <a:off x="3847570" y="1955800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2            0</a:t>
              </a:r>
            </a:p>
          </p:txBody>
        </p:sp>
        <p:sp>
          <p:nvSpPr>
            <p:cNvPr id="411" name="TextBox 380"/>
            <p:cNvSpPr txBox="1">
              <a:spLocks noChangeArrowheads="1"/>
            </p:cNvSpPr>
            <p:nvPr/>
          </p:nvSpPr>
          <p:spPr bwMode="auto">
            <a:xfrm>
              <a:off x="3847570" y="1143000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3            0</a:t>
              </a:r>
            </a:p>
          </p:txBody>
        </p:sp>
      </p:grpSp>
      <p:sp>
        <p:nvSpPr>
          <p:cNvPr id="474" name="TextBox 387"/>
          <p:cNvSpPr txBox="1">
            <a:spLocks noChangeArrowheads="1"/>
          </p:cNvSpPr>
          <p:nvPr/>
        </p:nvSpPr>
        <p:spPr bwMode="auto">
          <a:xfrm>
            <a:off x="4685573" y="868270"/>
            <a:ext cx="680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rgbClr val="D6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°С</a:t>
            </a:r>
          </a:p>
        </p:txBody>
      </p:sp>
      <p:sp>
        <p:nvSpPr>
          <p:cNvPr id="475" name="Прямоугольник 474"/>
          <p:cNvSpPr/>
          <p:nvPr/>
        </p:nvSpPr>
        <p:spPr>
          <a:xfrm>
            <a:off x="4466058" y="1093694"/>
            <a:ext cx="242048" cy="4823013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76" name="Прямоугольник 475"/>
          <p:cNvSpPr/>
          <p:nvPr/>
        </p:nvSpPr>
        <p:spPr bwMode="auto">
          <a:xfrm>
            <a:off x="4528904" y="3444239"/>
            <a:ext cx="117234" cy="975361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77" name="Прямоугольник 476"/>
          <p:cNvSpPr/>
          <p:nvPr/>
        </p:nvSpPr>
        <p:spPr bwMode="auto">
          <a:xfrm>
            <a:off x="4528905" y="4419600"/>
            <a:ext cx="115486" cy="1635834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78" name="Скругленный прямоугольник 477"/>
          <p:cNvSpPr/>
          <p:nvPr/>
        </p:nvSpPr>
        <p:spPr bwMode="auto">
          <a:xfrm>
            <a:off x="4531056" y="1122011"/>
            <a:ext cx="115486" cy="492445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79" name="Овал 478"/>
          <p:cNvSpPr/>
          <p:nvPr/>
        </p:nvSpPr>
        <p:spPr bwMode="auto">
          <a:xfrm>
            <a:off x="4476958" y="6041408"/>
            <a:ext cx="228735" cy="220134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80" name="Прямоугольник 479"/>
          <p:cNvSpPr/>
          <p:nvPr/>
        </p:nvSpPr>
        <p:spPr bwMode="auto">
          <a:xfrm>
            <a:off x="6955303" y="770964"/>
            <a:ext cx="1792288" cy="579120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481" name="Овал 480"/>
          <p:cNvSpPr/>
          <p:nvPr/>
        </p:nvSpPr>
        <p:spPr bwMode="auto">
          <a:xfrm>
            <a:off x="7756991" y="6024002"/>
            <a:ext cx="228600" cy="219075"/>
          </a:xfrm>
          <a:prstGeom prst="ellipse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grpSp>
        <p:nvGrpSpPr>
          <p:cNvPr id="482" name="Группа 384"/>
          <p:cNvGrpSpPr>
            <a:grpSpLocks/>
          </p:cNvGrpSpPr>
          <p:nvPr/>
        </p:nvGrpSpPr>
        <p:grpSpPr bwMode="auto">
          <a:xfrm>
            <a:off x="7123748" y="1322885"/>
            <a:ext cx="1461293" cy="4524964"/>
            <a:chOff x="3829650" y="1082146"/>
            <a:chExt cx="1460429" cy="4524964"/>
          </a:xfrm>
        </p:grpSpPr>
        <p:grpSp>
          <p:nvGrpSpPr>
            <p:cNvPr id="483" name="Group 15"/>
            <p:cNvGrpSpPr>
              <a:grpSpLocks/>
            </p:cNvGrpSpPr>
            <p:nvPr/>
          </p:nvGrpSpPr>
          <p:grpSpPr bwMode="auto">
            <a:xfrm>
              <a:off x="3953668" y="1082146"/>
              <a:ext cx="1230313" cy="4455054"/>
              <a:chOff x="4526" y="2038"/>
              <a:chExt cx="1704" cy="6215"/>
            </a:xfrm>
          </p:grpSpPr>
          <p:grpSp>
            <p:nvGrpSpPr>
              <p:cNvPr id="490" name="Group 16"/>
              <p:cNvGrpSpPr>
                <a:grpSpLocks/>
              </p:cNvGrpSpPr>
              <p:nvPr/>
            </p:nvGrpSpPr>
            <p:grpSpPr bwMode="auto">
              <a:xfrm>
                <a:off x="4526" y="2716"/>
                <a:ext cx="1704" cy="1017"/>
                <a:chOff x="4526" y="2716"/>
                <a:chExt cx="1704" cy="1017"/>
              </a:xfrm>
            </p:grpSpPr>
            <p:cxnSp>
              <p:nvCxnSpPr>
                <p:cNvPr id="542" name="AutoShape 17"/>
                <p:cNvCxnSpPr>
                  <a:cxnSpLocks noChangeShapeType="1"/>
                </p:cNvCxnSpPr>
                <p:nvPr/>
              </p:nvCxnSpPr>
              <p:spPr bwMode="auto">
                <a:xfrm>
                  <a:off x="4526" y="3733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3" name="AutoShape 18"/>
                <p:cNvCxnSpPr>
                  <a:cxnSpLocks noChangeShapeType="1"/>
                </p:cNvCxnSpPr>
                <p:nvPr/>
              </p:nvCxnSpPr>
              <p:spPr bwMode="auto">
                <a:xfrm>
                  <a:off x="4752" y="3168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4" name="AutoShape 19"/>
                <p:cNvCxnSpPr>
                  <a:cxnSpLocks noChangeShapeType="1"/>
                </p:cNvCxnSpPr>
                <p:nvPr/>
              </p:nvCxnSpPr>
              <p:spPr bwMode="auto">
                <a:xfrm>
                  <a:off x="4865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5" name="AutoShape 20"/>
                <p:cNvCxnSpPr>
                  <a:cxnSpLocks noChangeShapeType="1"/>
                </p:cNvCxnSpPr>
                <p:nvPr/>
              </p:nvCxnSpPr>
              <p:spPr bwMode="auto">
                <a:xfrm>
                  <a:off x="4865" y="2829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6" name="AutoShape 21"/>
                <p:cNvCxnSpPr>
                  <a:cxnSpLocks noChangeShapeType="1"/>
                </p:cNvCxnSpPr>
                <p:nvPr/>
              </p:nvCxnSpPr>
              <p:spPr bwMode="auto">
                <a:xfrm>
                  <a:off x="4865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7" name="AutoShape 22"/>
                <p:cNvCxnSpPr>
                  <a:cxnSpLocks noChangeShapeType="1"/>
                </p:cNvCxnSpPr>
                <p:nvPr/>
              </p:nvCxnSpPr>
              <p:spPr bwMode="auto">
                <a:xfrm>
                  <a:off x="4865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8" name="AutoShape 23"/>
                <p:cNvCxnSpPr>
                  <a:cxnSpLocks noChangeShapeType="1"/>
                </p:cNvCxnSpPr>
                <p:nvPr/>
              </p:nvCxnSpPr>
              <p:spPr bwMode="auto">
                <a:xfrm>
                  <a:off x="4865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9" name="AutoShape 24"/>
                <p:cNvCxnSpPr>
                  <a:cxnSpLocks noChangeShapeType="1"/>
                </p:cNvCxnSpPr>
                <p:nvPr/>
              </p:nvCxnSpPr>
              <p:spPr bwMode="auto">
                <a:xfrm>
                  <a:off x="4865" y="3394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50" name="AutoShape 25"/>
                <p:cNvCxnSpPr>
                  <a:cxnSpLocks noChangeShapeType="1"/>
                </p:cNvCxnSpPr>
                <p:nvPr/>
              </p:nvCxnSpPr>
              <p:spPr bwMode="auto">
                <a:xfrm>
                  <a:off x="4865" y="350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51" name="AutoShape 26"/>
                <p:cNvCxnSpPr>
                  <a:cxnSpLocks noChangeShapeType="1"/>
                </p:cNvCxnSpPr>
                <p:nvPr/>
              </p:nvCxnSpPr>
              <p:spPr bwMode="auto">
                <a:xfrm>
                  <a:off x="4865" y="362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91" name="Group 27"/>
              <p:cNvGrpSpPr>
                <a:grpSpLocks/>
              </p:cNvGrpSpPr>
              <p:nvPr/>
            </p:nvGrpSpPr>
            <p:grpSpPr bwMode="auto">
              <a:xfrm>
                <a:off x="4526" y="4976"/>
                <a:ext cx="1704" cy="1017"/>
                <a:chOff x="7012" y="2377"/>
                <a:chExt cx="1704" cy="1017"/>
              </a:xfrm>
            </p:grpSpPr>
            <p:cxnSp>
              <p:nvCxnSpPr>
                <p:cNvPr id="532" name="AutoShape 28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3" name="AutoShape 29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4" name="AutoShape 30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5" name="AutoShape 31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6" name="AutoShape 32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7" name="AutoShape 33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8" name="AutoShape 34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9" name="AutoShape 35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0" name="AutoShape 36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41" name="AutoShape 37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92" name="Group 38"/>
              <p:cNvGrpSpPr>
                <a:grpSpLocks/>
              </p:cNvGrpSpPr>
              <p:nvPr/>
            </p:nvGrpSpPr>
            <p:grpSpPr bwMode="auto">
              <a:xfrm>
                <a:off x="4526" y="3846"/>
                <a:ext cx="1704" cy="1017"/>
                <a:chOff x="7012" y="2377"/>
                <a:chExt cx="1704" cy="1017"/>
              </a:xfrm>
            </p:grpSpPr>
            <p:cxnSp>
              <p:nvCxnSpPr>
                <p:cNvPr id="522" name="AutoShape 39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3" name="AutoShape 40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4" name="AutoShape 41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5" name="AutoShape 42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6" name="AutoShape 43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7" name="AutoShape 44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8" name="AutoShape 45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9" name="AutoShape 46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0" name="AutoShape 47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31" name="AutoShape 48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93" name="Group 49"/>
              <p:cNvGrpSpPr>
                <a:grpSpLocks/>
              </p:cNvGrpSpPr>
              <p:nvPr/>
            </p:nvGrpSpPr>
            <p:grpSpPr bwMode="auto">
              <a:xfrm>
                <a:off x="4526" y="6106"/>
                <a:ext cx="1704" cy="1017"/>
                <a:chOff x="7012" y="2377"/>
                <a:chExt cx="1704" cy="1017"/>
              </a:xfrm>
            </p:grpSpPr>
            <p:cxnSp>
              <p:nvCxnSpPr>
                <p:cNvPr id="512" name="AutoShape 50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3" name="AutoShape 51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4" name="AutoShape 52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5" name="AutoShape 53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6" name="AutoShape 54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7" name="AutoShape 55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8" name="AutoShape 56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9" name="AutoShape 57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0" name="AutoShape 58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21" name="AutoShape 59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94" name="Group 60"/>
              <p:cNvGrpSpPr>
                <a:grpSpLocks/>
              </p:cNvGrpSpPr>
              <p:nvPr/>
            </p:nvGrpSpPr>
            <p:grpSpPr bwMode="auto">
              <a:xfrm>
                <a:off x="4526" y="7236"/>
                <a:ext cx="1704" cy="1017"/>
                <a:chOff x="7012" y="2377"/>
                <a:chExt cx="1704" cy="1017"/>
              </a:xfrm>
            </p:grpSpPr>
            <p:cxnSp>
              <p:nvCxnSpPr>
                <p:cNvPr id="502" name="AutoShape 61"/>
                <p:cNvCxnSpPr>
                  <a:cxnSpLocks noChangeShapeType="1"/>
                </p:cNvCxnSpPr>
                <p:nvPr/>
              </p:nvCxnSpPr>
              <p:spPr bwMode="auto">
                <a:xfrm>
                  <a:off x="7012" y="3394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3" name="AutoShape 62"/>
                <p:cNvCxnSpPr>
                  <a:cxnSpLocks noChangeShapeType="1"/>
                </p:cNvCxnSpPr>
                <p:nvPr/>
              </p:nvCxnSpPr>
              <p:spPr bwMode="auto">
                <a:xfrm>
                  <a:off x="7238" y="2829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4" name="AutoShape 63"/>
                <p:cNvCxnSpPr>
                  <a:cxnSpLocks noChangeShapeType="1"/>
                </p:cNvCxnSpPr>
                <p:nvPr/>
              </p:nvCxnSpPr>
              <p:spPr bwMode="auto">
                <a:xfrm>
                  <a:off x="7351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5" name="AutoShape 64"/>
                <p:cNvCxnSpPr>
                  <a:cxnSpLocks noChangeShapeType="1"/>
                </p:cNvCxnSpPr>
                <p:nvPr/>
              </p:nvCxnSpPr>
              <p:spPr bwMode="auto">
                <a:xfrm>
                  <a:off x="7351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6" name="AutoShape 65"/>
                <p:cNvCxnSpPr>
                  <a:cxnSpLocks noChangeShapeType="1"/>
                </p:cNvCxnSpPr>
                <p:nvPr/>
              </p:nvCxnSpPr>
              <p:spPr bwMode="auto">
                <a:xfrm>
                  <a:off x="7351" y="2603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7" name="AutoShape 66"/>
                <p:cNvCxnSpPr>
                  <a:cxnSpLocks noChangeShapeType="1"/>
                </p:cNvCxnSpPr>
                <p:nvPr/>
              </p:nvCxnSpPr>
              <p:spPr bwMode="auto">
                <a:xfrm>
                  <a:off x="7351" y="2716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8" name="AutoShape 67"/>
                <p:cNvCxnSpPr>
                  <a:cxnSpLocks noChangeShapeType="1"/>
                </p:cNvCxnSpPr>
                <p:nvPr/>
              </p:nvCxnSpPr>
              <p:spPr bwMode="auto">
                <a:xfrm>
                  <a:off x="7351" y="2942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9" name="AutoShape 68"/>
                <p:cNvCxnSpPr>
                  <a:cxnSpLocks noChangeShapeType="1"/>
                </p:cNvCxnSpPr>
                <p:nvPr/>
              </p:nvCxnSpPr>
              <p:spPr bwMode="auto">
                <a:xfrm>
                  <a:off x="7351" y="3055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0" name="AutoShape 69"/>
                <p:cNvCxnSpPr>
                  <a:cxnSpLocks noChangeShapeType="1"/>
                </p:cNvCxnSpPr>
                <p:nvPr/>
              </p:nvCxnSpPr>
              <p:spPr bwMode="auto">
                <a:xfrm>
                  <a:off x="7351" y="3168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11" name="AutoShape 70"/>
                <p:cNvCxnSpPr>
                  <a:cxnSpLocks noChangeShapeType="1"/>
                </p:cNvCxnSpPr>
                <p:nvPr/>
              </p:nvCxnSpPr>
              <p:spPr bwMode="auto">
                <a:xfrm>
                  <a:off x="7351" y="328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95" name="Group 71"/>
              <p:cNvGrpSpPr>
                <a:grpSpLocks/>
              </p:cNvGrpSpPr>
              <p:nvPr/>
            </p:nvGrpSpPr>
            <p:grpSpPr bwMode="auto">
              <a:xfrm>
                <a:off x="4526" y="2038"/>
                <a:ext cx="1704" cy="565"/>
                <a:chOff x="4526" y="2038"/>
                <a:chExt cx="1704" cy="565"/>
              </a:xfrm>
            </p:grpSpPr>
            <p:cxnSp>
              <p:nvCxnSpPr>
                <p:cNvPr id="496" name="AutoShape 72"/>
                <p:cNvCxnSpPr>
                  <a:cxnSpLocks noChangeShapeType="1"/>
                </p:cNvCxnSpPr>
                <p:nvPr/>
              </p:nvCxnSpPr>
              <p:spPr bwMode="auto">
                <a:xfrm>
                  <a:off x="4526" y="2603"/>
                  <a:ext cx="1704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97" name="AutoShape 73"/>
                <p:cNvCxnSpPr>
                  <a:cxnSpLocks noChangeShapeType="1"/>
                </p:cNvCxnSpPr>
                <p:nvPr/>
              </p:nvCxnSpPr>
              <p:spPr bwMode="auto">
                <a:xfrm>
                  <a:off x="4752" y="2038"/>
                  <a:ext cx="1249" cy="1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98" name="AutoShape 74"/>
                <p:cNvCxnSpPr>
                  <a:cxnSpLocks noChangeShapeType="1"/>
                </p:cNvCxnSpPr>
                <p:nvPr/>
              </p:nvCxnSpPr>
              <p:spPr bwMode="auto">
                <a:xfrm>
                  <a:off x="4865" y="2151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99" name="AutoShape 75"/>
                <p:cNvCxnSpPr>
                  <a:cxnSpLocks noChangeShapeType="1"/>
                </p:cNvCxnSpPr>
                <p:nvPr/>
              </p:nvCxnSpPr>
              <p:spPr bwMode="auto">
                <a:xfrm>
                  <a:off x="4865" y="2264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0" name="AutoShape 76"/>
                <p:cNvCxnSpPr>
                  <a:cxnSpLocks noChangeShapeType="1"/>
                </p:cNvCxnSpPr>
                <p:nvPr/>
              </p:nvCxnSpPr>
              <p:spPr bwMode="auto">
                <a:xfrm>
                  <a:off x="4865" y="2377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501" name="AutoShape 77"/>
                <p:cNvCxnSpPr>
                  <a:cxnSpLocks noChangeShapeType="1"/>
                </p:cNvCxnSpPr>
                <p:nvPr/>
              </p:nvCxnSpPr>
              <p:spPr bwMode="auto">
                <a:xfrm>
                  <a:off x="4865" y="2490"/>
                  <a:ext cx="101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</p:grpSp>
        <p:sp>
          <p:nvSpPr>
            <p:cNvPr id="484" name="TextBox 374"/>
            <p:cNvSpPr txBox="1">
              <a:spLocks noChangeArrowheads="1"/>
            </p:cNvSpPr>
            <p:nvPr/>
          </p:nvSpPr>
          <p:spPr bwMode="auto">
            <a:xfrm>
              <a:off x="3829650" y="5207000"/>
              <a:ext cx="14425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/>
                  <a:ea typeface="+mn-ea"/>
                  <a:cs typeface="+mn-cs"/>
                </a:rPr>
                <a:t>−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2            0</a:t>
              </a:r>
            </a:p>
          </p:txBody>
        </p:sp>
        <p:sp>
          <p:nvSpPr>
            <p:cNvPr id="485" name="TextBox 376"/>
            <p:cNvSpPr txBox="1">
              <a:spLocks noChangeArrowheads="1"/>
            </p:cNvSpPr>
            <p:nvPr/>
          </p:nvSpPr>
          <p:spPr bwMode="auto">
            <a:xfrm>
              <a:off x="3829651" y="4394199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nstantia"/>
                  <a:ea typeface="+mn-ea"/>
                  <a:cs typeface="+mn-cs"/>
                </a:rPr>
                <a:t>−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1            0</a:t>
              </a:r>
            </a:p>
          </p:txBody>
        </p:sp>
        <p:sp>
          <p:nvSpPr>
            <p:cNvPr id="486" name="TextBox 377"/>
            <p:cNvSpPr txBox="1">
              <a:spLocks noChangeArrowheads="1"/>
            </p:cNvSpPr>
            <p:nvPr/>
          </p:nvSpPr>
          <p:spPr bwMode="auto">
            <a:xfrm>
              <a:off x="3847570" y="3572933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0            0</a:t>
              </a:r>
            </a:p>
          </p:txBody>
        </p:sp>
        <p:sp>
          <p:nvSpPr>
            <p:cNvPr id="487" name="TextBox 378"/>
            <p:cNvSpPr txBox="1">
              <a:spLocks noChangeArrowheads="1"/>
            </p:cNvSpPr>
            <p:nvPr/>
          </p:nvSpPr>
          <p:spPr bwMode="auto">
            <a:xfrm>
              <a:off x="3847570" y="2768599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1            0</a:t>
              </a:r>
            </a:p>
          </p:txBody>
        </p:sp>
        <p:sp>
          <p:nvSpPr>
            <p:cNvPr id="488" name="TextBox 379"/>
            <p:cNvSpPr txBox="1">
              <a:spLocks noChangeArrowheads="1"/>
            </p:cNvSpPr>
            <p:nvPr/>
          </p:nvSpPr>
          <p:spPr bwMode="auto">
            <a:xfrm>
              <a:off x="3847570" y="1955800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2            0</a:t>
              </a:r>
            </a:p>
          </p:txBody>
        </p:sp>
        <p:sp>
          <p:nvSpPr>
            <p:cNvPr id="489" name="TextBox 380"/>
            <p:cNvSpPr txBox="1">
              <a:spLocks noChangeArrowheads="1"/>
            </p:cNvSpPr>
            <p:nvPr/>
          </p:nvSpPr>
          <p:spPr bwMode="auto">
            <a:xfrm>
              <a:off x="3847570" y="1143000"/>
              <a:ext cx="144250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3            0</a:t>
              </a:r>
            </a:p>
          </p:txBody>
        </p:sp>
      </p:grpSp>
      <p:sp>
        <p:nvSpPr>
          <p:cNvPr id="552" name="TextBox 387"/>
          <p:cNvSpPr txBox="1">
            <a:spLocks noChangeArrowheads="1"/>
          </p:cNvSpPr>
          <p:nvPr/>
        </p:nvSpPr>
        <p:spPr bwMode="auto">
          <a:xfrm>
            <a:off x="7965020" y="850340"/>
            <a:ext cx="6809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rgbClr val="D6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°С</a:t>
            </a:r>
          </a:p>
        </p:txBody>
      </p:sp>
      <p:sp>
        <p:nvSpPr>
          <p:cNvPr id="553" name="Прямоугольник 552"/>
          <p:cNvSpPr/>
          <p:nvPr/>
        </p:nvSpPr>
        <p:spPr>
          <a:xfrm>
            <a:off x="7745505" y="1075764"/>
            <a:ext cx="242048" cy="4823013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54" name="Прямоугольник 553"/>
          <p:cNvSpPr/>
          <p:nvPr/>
        </p:nvSpPr>
        <p:spPr bwMode="auto">
          <a:xfrm>
            <a:off x="7808351" y="4324350"/>
            <a:ext cx="117234" cy="7239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55" name="Прямоугольник 554"/>
          <p:cNvSpPr/>
          <p:nvPr/>
        </p:nvSpPr>
        <p:spPr bwMode="auto">
          <a:xfrm>
            <a:off x="7808351" y="5048250"/>
            <a:ext cx="116448" cy="989255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56" name="Скругленный прямоугольник 555"/>
          <p:cNvSpPr/>
          <p:nvPr/>
        </p:nvSpPr>
        <p:spPr bwMode="auto">
          <a:xfrm>
            <a:off x="7811225" y="1130417"/>
            <a:ext cx="118603" cy="489151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57" name="Овал 556"/>
          <p:cNvSpPr/>
          <p:nvPr/>
        </p:nvSpPr>
        <p:spPr bwMode="auto">
          <a:xfrm>
            <a:off x="7756405" y="6023478"/>
            <a:ext cx="228735" cy="220134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58" name="TextBox 557"/>
          <p:cNvSpPr txBox="1"/>
          <p:nvPr/>
        </p:nvSpPr>
        <p:spPr>
          <a:xfrm>
            <a:off x="254877" y="175467"/>
            <a:ext cx="2138727" cy="52322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  <a:sym typeface="Symbol"/>
              </a:rPr>
              <a:t>-4+(+12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</a:rPr>
              <a:t>)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  <a:sym typeface="Symbol"/>
              </a:rPr>
              <a:t>=8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59" name="Прямоугольник 558"/>
          <p:cNvSpPr/>
          <p:nvPr/>
        </p:nvSpPr>
        <p:spPr>
          <a:xfrm>
            <a:off x="2061883" y="179297"/>
            <a:ext cx="824753" cy="5430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60" name="TextBox 559"/>
          <p:cNvSpPr txBox="1"/>
          <p:nvPr/>
        </p:nvSpPr>
        <p:spPr>
          <a:xfrm>
            <a:off x="3567559" y="184431"/>
            <a:ext cx="2008883" cy="52322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  <a:sym typeface="Symbol"/>
              </a:rPr>
              <a:t>9+(-12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</a:rPr>
              <a:t>)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  <a:sym typeface="Symbol"/>
              </a:rPr>
              <a:t>=-3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61" name="Прямоугольник 560"/>
          <p:cNvSpPr/>
          <p:nvPr/>
        </p:nvSpPr>
        <p:spPr>
          <a:xfrm>
            <a:off x="5130349" y="179296"/>
            <a:ext cx="824753" cy="5430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62" name="TextBox 561"/>
          <p:cNvSpPr txBox="1"/>
          <p:nvPr/>
        </p:nvSpPr>
        <p:spPr>
          <a:xfrm>
            <a:off x="6649055" y="184431"/>
            <a:ext cx="2223687" cy="52322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  <a:sym typeface="Symbol"/>
              </a:rPr>
              <a:t>-11+(+9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</a:rPr>
              <a:t>)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/>
                <a:ea typeface="+mn-ea"/>
                <a:cs typeface="+mn-cs"/>
                <a:sym typeface="Symbol"/>
              </a:rPr>
              <a:t>=-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ookman Old Style"/>
                <a:ea typeface="+mn-ea"/>
                <a:cs typeface="+mn-cs"/>
                <a:sym typeface="Symbol"/>
              </a:rPr>
              <a:t>2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  <p:sp>
        <p:nvSpPr>
          <p:cNvPr id="563" name="Прямоугольник 562"/>
          <p:cNvSpPr/>
          <p:nvPr/>
        </p:nvSpPr>
        <p:spPr>
          <a:xfrm>
            <a:off x="8390965" y="170331"/>
            <a:ext cx="753035" cy="5430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ookman Old Style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20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10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10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" grpId="0" animBg="1"/>
      <p:bldP spid="476" grpId="0" animBg="1"/>
      <p:bldP spid="554" grpId="0" animBg="1"/>
      <p:bldP spid="559" grpId="0" animBg="1"/>
      <p:bldP spid="561" grpId="0" animBg="1"/>
      <p:bldP spid="56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1" name="Freeform 11">
            <a:extLst>
              <a:ext uri="{FF2B5EF4-FFF2-40B4-BE49-F238E27FC236}">
                <a16:creationId xmlns="" xmlns:a16="http://schemas.microsoft.com/office/drawing/2014/main" id="{03204228-A729-4220-BC4F-A04BF3FDB41B}"/>
              </a:ext>
            </a:extLst>
          </p:cNvPr>
          <p:cNvSpPr>
            <a:spLocks/>
          </p:cNvSpPr>
          <p:nvPr/>
        </p:nvSpPr>
        <p:spPr bwMode="auto">
          <a:xfrm>
            <a:off x="1333500" y="1514475"/>
            <a:ext cx="1714500" cy="4391025"/>
          </a:xfrm>
          <a:custGeom>
            <a:avLst/>
            <a:gdLst>
              <a:gd name="T0" fmla="*/ 980 w 1080"/>
              <a:gd name="T1" fmla="*/ 2539 h 2766"/>
              <a:gd name="T2" fmla="*/ 0 w 1080"/>
              <a:gd name="T3" fmla="*/ 2766 h 2766"/>
              <a:gd name="T4" fmla="*/ 1008 w 1080"/>
              <a:gd name="T5" fmla="*/ 166 h 2766"/>
              <a:gd name="T6" fmla="*/ 1068 w 1080"/>
              <a:gd name="T7" fmla="*/ 34 h 2766"/>
              <a:gd name="T8" fmla="*/ 1080 w 1080"/>
              <a:gd name="T9" fmla="*/ 0 h 2766"/>
              <a:gd name="T10" fmla="*/ 1074 w 1080"/>
              <a:gd name="T11" fmla="*/ 220 h 2766"/>
              <a:gd name="T12" fmla="*/ 980 w 1080"/>
              <a:gd name="T13" fmla="*/ 2539 h 2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0" h="2766">
                <a:moveTo>
                  <a:pt x="980" y="2539"/>
                </a:moveTo>
                <a:lnTo>
                  <a:pt x="0" y="2766"/>
                </a:lnTo>
                <a:lnTo>
                  <a:pt x="1008" y="166"/>
                </a:lnTo>
                <a:lnTo>
                  <a:pt x="1068" y="34"/>
                </a:lnTo>
                <a:lnTo>
                  <a:pt x="1080" y="0"/>
                </a:lnTo>
                <a:lnTo>
                  <a:pt x="1074" y="220"/>
                </a:lnTo>
                <a:lnTo>
                  <a:pt x="980" y="2539"/>
                </a:lnTo>
                <a:close/>
              </a:path>
            </a:pathLst>
          </a:custGeom>
          <a:solidFill>
            <a:srgbClr val="FF0000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98" name="Rectangle 38">
            <a:extLst>
              <a:ext uri="{FF2B5EF4-FFF2-40B4-BE49-F238E27FC236}">
                <a16:creationId xmlns="" xmlns:a16="http://schemas.microsoft.com/office/drawing/2014/main" id="{2B143254-2CD6-44BA-AB41-531A6E4C7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Двугранные углы при основании пирамиды равны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Докажите, что: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а)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высота пирамиды проходит через центр окружности, вписанной в основание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;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б) высоты всех боковых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граней, проведенные из вершины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пирамиды, равны;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       в) площадь боковой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       поверхности пирамиды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       равна половине произведения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             периметра основания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             на высоту боковой грани,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                                                            проведенную из  вершины. </a:t>
            </a:r>
          </a:p>
        </p:txBody>
      </p:sp>
      <p:sp>
        <p:nvSpPr>
          <p:cNvPr id="552963" name="Freeform 3">
            <a:extLst>
              <a:ext uri="{FF2B5EF4-FFF2-40B4-BE49-F238E27FC236}">
                <a16:creationId xmlns="" xmlns:a16="http://schemas.microsoft.com/office/drawing/2014/main" id="{5A14D1ED-1719-45A0-A513-B8FAEAD81E20}"/>
              </a:ext>
            </a:extLst>
          </p:cNvPr>
          <p:cNvSpPr>
            <a:spLocks/>
          </p:cNvSpPr>
          <p:nvPr/>
        </p:nvSpPr>
        <p:spPr bwMode="auto">
          <a:xfrm>
            <a:off x="2881313" y="5534025"/>
            <a:ext cx="695325" cy="590550"/>
          </a:xfrm>
          <a:custGeom>
            <a:avLst/>
            <a:gdLst>
              <a:gd name="T0" fmla="*/ 0 w 438"/>
              <a:gd name="T1" fmla="*/ 0 h 372"/>
              <a:gd name="T2" fmla="*/ 438 w 438"/>
              <a:gd name="T3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38" h="372">
                <a:moveTo>
                  <a:pt x="0" y="0"/>
                </a:moveTo>
                <a:lnTo>
                  <a:pt x="438" y="372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64" name="Freeform 4">
            <a:extLst>
              <a:ext uri="{FF2B5EF4-FFF2-40B4-BE49-F238E27FC236}">
                <a16:creationId xmlns="" xmlns:a16="http://schemas.microsoft.com/office/drawing/2014/main" id="{BE7FF2EF-6679-4B8F-A748-AFE6BDBED600}"/>
              </a:ext>
            </a:extLst>
          </p:cNvPr>
          <p:cNvSpPr>
            <a:spLocks/>
          </p:cNvSpPr>
          <p:nvPr/>
        </p:nvSpPr>
        <p:spPr bwMode="auto">
          <a:xfrm>
            <a:off x="2882900" y="5537200"/>
            <a:ext cx="1879600" cy="368300"/>
          </a:xfrm>
          <a:custGeom>
            <a:avLst/>
            <a:gdLst>
              <a:gd name="T0" fmla="*/ 0 w 1184"/>
              <a:gd name="T1" fmla="*/ 0 h 232"/>
              <a:gd name="T2" fmla="*/ 5 w 1184"/>
              <a:gd name="T3" fmla="*/ 5 h 232"/>
              <a:gd name="T4" fmla="*/ 1184 w 1184"/>
              <a:gd name="T5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84" h="232">
                <a:moveTo>
                  <a:pt x="0" y="0"/>
                </a:moveTo>
                <a:lnTo>
                  <a:pt x="5" y="5"/>
                </a:lnTo>
                <a:lnTo>
                  <a:pt x="1184" y="232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65" name="Oval 5">
            <a:extLst>
              <a:ext uri="{FF2B5EF4-FFF2-40B4-BE49-F238E27FC236}">
                <a16:creationId xmlns="" xmlns:a16="http://schemas.microsoft.com/office/drawing/2014/main" id="{BD75A172-B980-4CC6-8939-616FD4193A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038" y="5006975"/>
            <a:ext cx="4148137" cy="1128713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66" name="Freeform 6">
            <a:extLst>
              <a:ext uri="{FF2B5EF4-FFF2-40B4-BE49-F238E27FC236}">
                <a16:creationId xmlns="" xmlns:a16="http://schemas.microsoft.com/office/drawing/2014/main" id="{ABC5ACC6-6C45-432D-B918-12EB65AD4597}"/>
              </a:ext>
            </a:extLst>
          </p:cNvPr>
          <p:cNvSpPr>
            <a:spLocks/>
          </p:cNvSpPr>
          <p:nvPr/>
        </p:nvSpPr>
        <p:spPr bwMode="auto">
          <a:xfrm>
            <a:off x="420688" y="4635500"/>
            <a:ext cx="5373687" cy="1460500"/>
          </a:xfrm>
          <a:custGeom>
            <a:avLst/>
            <a:gdLst>
              <a:gd name="T0" fmla="*/ 13 w 3385"/>
              <a:gd name="T1" fmla="*/ 626 h 920"/>
              <a:gd name="T2" fmla="*/ 0 w 3385"/>
              <a:gd name="T3" fmla="*/ 632 h 920"/>
              <a:gd name="T4" fmla="*/ 25 w 3385"/>
              <a:gd name="T5" fmla="*/ 632 h 920"/>
              <a:gd name="T6" fmla="*/ 0 w 3385"/>
              <a:gd name="T7" fmla="*/ 632 h 920"/>
              <a:gd name="T8" fmla="*/ 25 w 3385"/>
              <a:gd name="T9" fmla="*/ 632 h 920"/>
              <a:gd name="T10" fmla="*/ 1343 w 3385"/>
              <a:gd name="T11" fmla="*/ 0 h 920"/>
              <a:gd name="T12" fmla="*/ 3385 w 3385"/>
              <a:gd name="T13" fmla="*/ 548 h 920"/>
              <a:gd name="T14" fmla="*/ 2389 w 3385"/>
              <a:gd name="T15" fmla="*/ 920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385" h="920">
                <a:moveTo>
                  <a:pt x="13" y="626"/>
                </a:moveTo>
                <a:lnTo>
                  <a:pt x="0" y="632"/>
                </a:lnTo>
                <a:lnTo>
                  <a:pt x="25" y="632"/>
                </a:lnTo>
                <a:lnTo>
                  <a:pt x="0" y="632"/>
                </a:lnTo>
                <a:lnTo>
                  <a:pt x="25" y="632"/>
                </a:lnTo>
                <a:lnTo>
                  <a:pt x="1343" y="0"/>
                </a:lnTo>
                <a:lnTo>
                  <a:pt x="3385" y="548"/>
                </a:lnTo>
                <a:lnTo>
                  <a:pt x="2389" y="920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67" name="Freeform 7">
            <a:extLst>
              <a:ext uri="{FF2B5EF4-FFF2-40B4-BE49-F238E27FC236}">
                <a16:creationId xmlns="" xmlns:a16="http://schemas.microsoft.com/office/drawing/2014/main" id="{73569841-5F0A-4331-81B3-7564DFE628F5}"/>
              </a:ext>
            </a:extLst>
          </p:cNvPr>
          <p:cNvSpPr>
            <a:spLocks/>
          </p:cNvSpPr>
          <p:nvPr/>
        </p:nvSpPr>
        <p:spPr bwMode="auto">
          <a:xfrm>
            <a:off x="439738" y="5505450"/>
            <a:ext cx="5354637" cy="698500"/>
          </a:xfrm>
          <a:custGeom>
            <a:avLst/>
            <a:gdLst>
              <a:gd name="T0" fmla="*/ 0 w 2168"/>
              <a:gd name="T1" fmla="*/ 80 h 416"/>
              <a:gd name="T2" fmla="*/ 696 w 2168"/>
              <a:gd name="T3" fmla="*/ 416 h 416"/>
              <a:gd name="T4" fmla="*/ 1536 w 2168"/>
              <a:gd name="T5" fmla="*/ 352 h 416"/>
              <a:gd name="T6" fmla="*/ 2168 w 2168"/>
              <a:gd name="T7" fmla="*/ 0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8" h="416">
                <a:moveTo>
                  <a:pt x="0" y="80"/>
                </a:moveTo>
                <a:lnTo>
                  <a:pt x="696" y="416"/>
                </a:lnTo>
                <a:lnTo>
                  <a:pt x="1536" y="352"/>
                </a:lnTo>
                <a:lnTo>
                  <a:pt x="2168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68" name="Freeform 8">
            <a:extLst>
              <a:ext uri="{FF2B5EF4-FFF2-40B4-BE49-F238E27FC236}">
                <a16:creationId xmlns="" xmlns:a16="http://schemas.microsoft.com/office/drawing/2014/main" id="{6970E4E5-1682-4905-A2BA-BE7CF2DE4768}"/>
              </a:ext>
            </a:extLst>
          </p:cNvPr>
          <p:cNvSpPr>
            <a:spLocks/>
          </p:cNvSpPr>
          <p:nvPr/>
        </p:nvSpPr>
        <p:spPr bwMode="auto">
          <a:xfrm>
            <a:off x="430213" y="1460500"/>
            <a:ext cx="5345112" cy="4178300"/>
          </a:xfrm>
          <a:custGeom>
            <a:avLst/>
            <a:gdLst>
              <a:gd name="T0" fmla="*/ 0 w 2164"/>
              <a:gd name="T1" fmla="*/ 2488 h 2488"/>
              <a:gd name="T2" fmla="*/ 1068 w 2164"/>
              <a:gd name="T3" fmla="*/ 0 h 2488"/>
              <a:gd name="T4" fmla="*/ 2164 w 2164"/>
              <a:gd name="T5" fmla="*/ 2408 h 2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4" h="2488">
                <a:moveTo>
                  <a:pt x="0" y="2488"/>
                </a:moveTo>
                <a:lnTo>
                  <a:pt x="1068" y="0"/>
                </a:lnTo>
                <a:lnTo>
                  <a:pt x="2164" y="240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69" name="Freeform 9">
            <a:extLst>
              <a:ext uri="{FF2B5EF4-FFF2-40B4-BE49-F238E27FC236}">
                <a16:creationId xmlns="" xmlns:a16="http://schemas.microsoft.com/office/drawing/2014/main" id="{53448197-05F9-43BB-846E-ADDE8654CF1A}"/>
              </a:ext>
            </a:extLst>
          </p:cNvPr>
          <p:cNvSpPr>
            <a:spLocks/>
          </p:cNvSpPr>
          <p:nvPr/>
        </p:nvSpPr>
        <p:spPr bwMode="auto">
          <a:xfrm>
            <a:off x="2603500" y="1462088"/>
            <a:ext cx="465138" cy="3173412"/>
          </a:xfrm>
          <a:custGeom>
            <a:avLst/>
            <a:gdLst>
              <a:gd name="T0" fmla="*/ 0 w 293"/>
              <a:gd name="T1" fmla="*/ 1999 h 1999"/>
              <a:gd name="T2" fmla="*/ 293 w 293"/>
              <a:gd name="T3" fmla="*/ 0 h 199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93" h="1999">
                <a:moveTo>
                  <a:pt x="0" y="1999"/>
                </a:moveTo>
                <a:lnTo>
                  <a:pt x="293" y="0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70" name="Freeform 10">
            <a:extLst>
              <a:ext uri="{FF2B5EF4-FFF2-40B4-BE49-F238E27FC236}">
                <a16:creationId xmlns="" xmlns:a16="http://schemas.microsoft.com/office/drawing/2014/main" id="{22E214E2-2167-46EE-A5CA-0D282E75D4F6}"/>
              </a:ext>
            </a:extLst>
          </p:cNvPr>
          <p:cNvSpPr>
            <a:spLocks/>
          </p:cNvSpPr>
          <p:nvPr/>
        </p:nvSpPr>
        <p:spPr bwMode="auto">
          <a:xfrm>
            <a:off x="2890838" y="1514475"/>
            <a:ext cx="1885950" cy="4391025"/>
          </a:xfrm>
          <a:custGeom>
            <a:avLst/>
            <a:gdLst>
              <a:gd name="T0" fmla="*/ 1188 w 1188"/>
              <a:gd name="T1" fmla="*/ 2766 h 2766"/>
              <a:gd name="T2" fmla="*/ 0 w 1188"/>
              <a:gd name="T3" fmla="*/ 2539 h 2766"/>
              <a:gd name="T4" fmla="*/ 99 w 1188"/>
              <a:gd name="T5" fmla="*/ 0 h 2766"/>
              <a:gd name="T6" fmla="*/ 243 w 1188"/>
              <a:gd name="T7" fmla="*/ 334 h 2766"/>
              <a:gd name="T8" fmla="*/ 1188 w 1188"/>
              <a:gd name="T9" fmla="*/ 2766 h 2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8" h="2766">
                <a:moveTo>
                  <a:pt x="1188" y="2766"/>
                </a:moveTo>
                <a:lnTo>
                  <a:pt x="0" y="2539"/>
                </a:lnTo>
                <a:lnTo>
                  <a:pt x="99" y="0"/>
                </a:lnTo>
                <a:lnTo>
                  <a:pt x="243" y="334"/>
                </a:lnTo>
                <a:lnTo>
                  <a:pt x="1188" y="2766"/>
                </a:lnTo>
                <a:close/>
              </a:path>
            </a:pathLst>
          </a:custGeom>
          <a:solidFill>
            <a:srgbClr val="FFFF00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53029" name="Group 69">
            <a:extLst>
              <a:ext uri="{FF2B5EF4-FFF2-40B4-BE49-F238E27FC236}">
                <a16:creationId xmlns="" xmlns:a16="http://schemas.microsoft.com/office/drawing/2014/main" id="{A479734E-B417-47B4-B3F4-2EECC7951F0B}"/>
              </a:ext>
            </a:extLst>
          </p:cNvPr>
          <p:cNvGrpSpPr>
            <a:grpSpLocks/>
          </p:cNvGrpSpPr>
          <p:nvPr/>
        </p:nvGrpSpPr>
        <p:grpSpPr bwMode="auto">
          <a:xfrm>
            <a:off x="2679700" y="5240338"/>
            <a:ext cx="508000" cy="431800"/>
            <a:chOff x="1880" y="3301"/>
            <a:chExt cx="320" cy="272"/>
          </a:xfrm>
        </p:grpSpPr>
        <p:sp>
          <p:nvSpPr>
            <p:cNvPr id="552973" name="Freeform 13">
              <a:extLst>
                <a:ext uri="{FF2B5EF4-FFF2-40B4-BE49-F238E27FC236}">
                  <a16:creationId xmlns="" xmlns:a16="http://schemas.microsoft.com/office/drawing/2014/main" id="{3BD322FE-6A0B-425D-86EE-3D474D8D20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7" y="3301"/>
              <a:ext cx="183" cy="211"/>
            </a:xfrm>
            <a:custGeom>
              <a:avLst/>
              <a:gdLst>
                <a:gd name="T0" fmla="*/ 0 w 183"/>
                <a:gd name="T1" fmla="*/ 0 h 211"/>
                <a:gd name="T2" fmla="*/ 183 w 183"/>
                <a:gd name="T3" fmla="*/ 19 h 211"/>
                <a:gd name="T4" fmla="*/ 183 w 183"/>
                <a:gd name="T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3" h="211">
                  <a:moveTo>
                    <a:pt x="0" y="0"/>
                  </a:moveTo>
                  <a:lnTo>
                    <a:pt x="183" y="19"/>
                  </a:lnTo>
                  <a:lnTo>
                    <a:pt x="183" y="211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74" name="Freeform 14">
              <a:extLst>
                <a:ext uri="{FF2B5EF4-FFF2-40B4-BE49-F238E27FC236}">
                  <a16:creationId xmlns="" xmlns:a16="http://schemas.microsoft.com/office/drawing/2014/main" id="{7D12AF92-FCB4-4A6F-86DA-EB21101E0E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7" y="3339"/>
              <a:ext cx="107" cy="234"/>
            </a:xfrm>
            <a:custGeom>
              <a:avLst/>
              <a:gdLst>
                <a:gd name="T0" fmla="*/ 0 w 69"/>
                <a:gd name="T1" fmla="*/ 0 h 222"/>
                <a:gd name="T2" fmla="*/ 69 w 69"/>
                <a:gd name="T3" fmla="*/ 66 h 222"/>
                <a:gd name="T4" fmla="*/ 66 w 69"/>
                <a:gd name="T5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22">
                  <a:moveTo>
                    <a:pt x="0" y="0"/>
                  </a:moveTo>
                  <a:lnTo>
                    <a:pt x="69" y="66"/>
                  </a:lnTo>
                  <a:lnTo>
                    <a:pt x="66" y="222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75" name="Freeform 15">
              <a:extLst>
                <a:ext uri="{FF2B5EF4-FFF2-40B4-BE49-F238E27FC236}">
                  <a16:creationId xmlns="" xmlns:a16="http://schemas.microsoft.com/office/drawing/2014/main" id="{1EFABDD6-53A5-4D8F-A465-C50481DA8A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0" y="3345"/>
              <a:ext cx="137" cy="183"/>
            </a:xfrm>
            <a:custGeom>
              <a:avLst/>
              <a:gdLst>
                <a:gd name="T0" fmla="*/ 137 w 137"/>
                <a:gd name="T1" fmla="*/ 0 h 183"/>
                <a:gd name="T2" fmla="*/ 0 w 137"/>
                <a:gd name="T3" fmla="*/ 39 h 183"/>
                <a:gd name="T4" fmla="*/ 0 w 137"/>
                <a:gd name="T5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7" h="183">
                  <a:moveTo>
                    <a:pt x="137" y="0"/>
                  </a:moveTo>
                  <a:lnTo>
                    <a:pt x="0" y="39"/>
                  </a:lnTo>
                  <a:lnTo>
                    <a:pt x="0" y="183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52976" name="Text Box 16">
            <a:extLst>
              <a:ext uri="{FF2B5EF4-FFF2-40B4-BE49-F238E27FC236}">
                <a16:creationId xmlns="" xmlns:a16="http://schemas.microsoft.com/office/drawing/2014/main" id="{AADE48D8-1879-4FB4-89AC-3A02D6DBB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125" y="5486400"/>
            <a:ext cx="498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</a:t>
            </a:r>
            <a:r>
              <a:rPr kumimoji="0" lang="ru-RU" altLang="ru-RU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78" name="Text Box 18">
            <a:extLst>
              <a:ext uri="{FF2B5EF4-FFF2-40B4-BE49-F238E27FC236}">
                <a16:creationId xmlns="" xmlns:a16="http://schemas.microsoft.com/office/drawing/2014/main" id="{8C7A073D-D85F-4B6F-8A60-4EC51DEDF0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191000"/>
            <a:ext cx="4984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</a:t>
            </a:r>
            <a:r>
              <a:rPr kumimoji="0" lang="en-US" altLang="ru-RU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79" name="Text Box 19">
            <a:extLst>
              <a:ext uri="{FF2B5EF4-FFF2-40B4-BE49-F238E27FC236}">
                <a16:creationId xmlns="" xmlns:a16="http://schemas.microsoft.com/office/drawing/2014/main" id="{152759A9-A1E1-4EB6-85A6-0C921A73B6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6800" y="1219200"/>
            <a:ext cx="442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</a:t>
            </a:r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80" name="Freeform 20">
            <a:extLst>
              <a:ext uri="{FF2B5EF4-FFF2-40B4-BE49-F238E27FC236}">
                <a16:creationId xmlns="" xmlns:a16="http://schemas.microsoft.com/office/drawing/2014/main" id="{0D448A26-E15C-453A-909A-942BAC72C4DD}"/>
              </a:ext>
            </a:extLst>
          </p:cNvPr>
          <p:cNvSpPr>
            <a:spLocks/>
          </p:cNvSpPr>
          <p:nvPr/>
        </p:nvSpPr>
        <p:spPr bwMode="auto">
          <a:xfrm>
            <a:off x="2900363" y="1474788"/>
            <a:ext cx="704850" cy="4668837"/>
          </a:xfrm>
          <a:custGeom>
            <a:avLst/>
            <a:gdLst>
              <a:gd name="T0" fmla="*/ 444 w 444"/>
              <a:gd name="T1" fmla="*/ 2941 h 2941"/>
              <a:gd name="T2" fmla="*/ 0 w 444"/>
              <a:gd name="T3" fmla="*/ 2559 h 2941"/>
              <a:gd name="T4" fmla="*/ 106 w 444"/>
              <a:gd name="T5" fmla="*/ 59 h 2941"/>
              <a:gd name="T6" fmla="*/ 118 w 444"/>
              <a:gd name="T7" fmla="*/ 0 h 2941"/>
              <a:gd name="T8" fmla="*/ 444 w 444"/>
              <a:gd name="T9" fmla="*/ 2941 h 2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4" h="2941">
                <a:moveTo>
                  <a:pt x="444" y="2941"/>
                </a:moveTo>
                <a:lnTo>
                  <a:pt x="0" y="2559"/>
                </a:lnTo>
                <a:lnTo>
                  <a:pt x="106" y="59"/>
                </a:lnTo>
                <a:lnTo>
                  <a:pt x="118" y="0"/>
                </a:lnTo>
                <a:lnTo>
                  <a:pt x="444" y="2941"/>
                </a:lnTo>
                <a:close/>
              </a:path>
            </a:pathLst>
          </a:custGeom>
          <a:solidFill>
            <a:srgbClr val="0066FF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53027" name="Group 67">
            <a:extLst>
              <a:ext uri="{FF2B5EF4-FFF2-40B4-BE49-F238E27FC236}">
                <a16:creationId xmlns="" xmlns:a16="http://schemas.microsoft.com/office/drawing/2014/main" id="{890EA752-D1CF-49C2-8395-F70CE7CEDC13}"/>
              </a:ext>
            </a:extLst>
          </p:cNvPr>
          <p:cNvGrpSpPr>
            <a:grpSpLocks/>
          </p:cNvGrpSpPr>
          <p:nvPr/>
        </p:nvGrpSpPr>
        <p:grpSpPr bwMode="auto">
          <a:xfrm>
            <a:off x="3087688" y="1487488"/>
            <a:ext cx="703262" cy="5065712"/>
            <a:chOff x="2137" y="937"/>
            <a:chExt cx="443" cy="3191"/>
          </a:xfrm>
        </p:grpSpPr>
        <p:sp>
          <p:nvSpPr>
            <p:cNvPr id="552986" name="Text Box 26">
              <a:extLst>
                <a:ext uri="{FF2B5EF4-FFF2-40B4-BE49-F238E27FC236}">
                  <a16:creationId xmlns="" xmlns:a16="http://schemas.microsoft.com/office/drawing/2014/main" id="{AA10CC04-C2A0-4FC4-B4F5-F4F141BEEB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3840"/>
              <a:ext cx="2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</a:t>
              </a:r>
              <a:endPara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83" name="Freeform 23">
              <a:extLst>
                <a:ext uri="{FF2B5EF4-FFF2-40B4-BE49-F238E27FC236}">
                  <a16:creationId xmlns="" xmlns:a16="http://schemas.microsoft.com/office/drawing/2014/main" id="{EC66DC0E-6E62-4D97-972E-358A378F87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7" y="937"/>
              <a:ext cx="323" cy="2911"/>
            </a:xfrm>
            <a:custGeom>
              <a:avLst/>
              <a:gdLst>
                <a:gd name="T0" fmla="*/ 0 w 208"/>
                <a:gd name="T1" fmla="*/ 0 h 2752"/>
                <a:gd name="T2" fmla="*/ 208 w 208"/>
                <a:gd name="T3" fmla="*/ 2752 h 2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8" h="2752">
                  <a:moveTo>
                    <a:pt x="0" y="0"/>
                  </a:moveTo>
                  <a:lnTo>
                    <a:pt x="208" y="2752"/>
                  </a:lnTo>
                </a:path>
              </a:pathLst>
            </a:custGeom>
            <a:noFill/>
            <a:ln w="9525" cap="flat">
              <a:solidFill>
                <a:srgbClr val="0000FF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84" name="Oval 24">
              <a:extLst>
                <a:ext uri="{FF2B5EF4-FFF2-40B4-BE49-F238E27FC236}">
                  <a16:creationId xmlns="" xmlns:a16="http://schemas.microsoft.com/office/drawing/2014/main" id="{913C02A5-4C90-44B9-B8F7-BCD98F10D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8" y="3840"/>
              <a:ext cx="47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85" name="Freeform 25">
              <a:extLst>
                <a:ext uri="{FF2B5EF4-FFF2-40B4-BE49-F238E27FC236}">
                  <a16:creationId xmlns="" xmlns:a16="http://schemas.microsoft.com/office/drawing/2014/main" id="{E920E1F7-2C10-47D8-B29A-BBE32948D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1" y="3744"/>
              <a:ext cx="108" cy="114"/>
            </a:xfrm>
            <a:custGeom>
              <a:avLst/>
              <a:gdLst>
                <a:gd name="T0" fmla="*/ 0 w 108"/>
                <a:gd name="T1" fmla="*/ 6 h 114"/>
                <a:gd name="T2" fmla="*/ 102 w 108"/>
                <a:gd name="T3" fmla="*/ 0 h 114"/>
                <a:gd name="T4" fmla="*/ 108 w 108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" h="114">
                  <a:moveTo>
                    <a:pt x="0" y="6"/>
                  </a:moveTo>
                  <a:lnTo>
                    <a:pt x="102" y="0"/>
                  </a:lnTo>
                  <a:lnTo>
                    <a:pt x="108" y="114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53028" name="Group 68">
            <a:extLst>
              <a:ext uri="{FF2B5EF4-FFF2-40B4-BE49-F238E27FC236}">
                <a16:creationId xmlns="" xmlns:a16="http://schemas.microsoft.com/office/drawing/2014/main" id="{8BD70141-CE19-425A-B390-58276645A75A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1498600"/>
            <a:ext cx="2070100" cy="4826000"/>
            <a:chOff x="816" y="944"/>
            <a:chExt cx="1304" cy="3040"/>
          </a:xfrm>
        </p:grpSpPr>
        <p:sp>
          <p:nvSpPr>
            <p:cNvPr id="552993" name="Text Box 33">
              <a:extLst>
                <a:ext uri="{FF2B5EF4-FFF2-40B4-BE49-F238E27FC236}">
                  <a16:creationId xmlns="" xmlns:a16="http://schemas.microsoft.com/office/drawing/2014/main" id="{95DFAAB9-EBAE-4D7C-94A1-6976935C9E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3696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F</a:t>
              </a:r>
              <a:endPara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91" name="Freeform 31">
              <a:extLst>
                <a:ext uri="{FF2B5EF4-FFF2-40B4-BE49-F238E27FC236}">
                  <a16:creationId xmlns="" xmlns:a16="http://schemas.microsoft.com/office/drawing/2014/main" id="{6D3C2313-0EE7-4198-B124-31FA7ACF89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" y="944"/>
              <a:ext cx="1088" cy="2792"/>
            </a:xfrm>
            <a:custGeom>
              <a:avLst/>
              <a:gdLst>
                <a:gd name="T0" fmla="*/ 1088 w 1088"/>
                <a:gd name="T1" fmla="*/ 0 h 2792"/>
                <a:gd name="T2" fmla="*/ 0 w 1088"/>
                <a:gd name="T3" fmla="*/ 2792 h 2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88" h="2792">
                  <a:moveTo>
                    <a:pt x="1088" y="0"/>
                  </a:moveTo>
                  <a:lnTo>
                    <a:pt x="0" y="2792"/>
                  </a:lnTo>
                </a:path>
              </a:pathLst>
            </a:custGeom>
            <a:noFill/>
            <a:ln w="9525" cap="flat">
              <a:solidFill>
                <a:srgbClr val="0000FF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92" name="Freeform 32">
              <a:extLst>
                <a:ext uri="{FF2B5EF4-FFF2-40B4-BE49-F238E27FC236}">
                  <a16:creationId xmlns="" xmlns:a16="http://schemas.microsoft.com/office/drawing/2014/main" id="{AF895819-7BFD-4A62-B120-D526F6036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" y="3618"/>
              <a:ext cx="124" cy="88"/>
            </a:xfrm>
            <a:custGeom>
              <a:avLst/>
              <a:gdLst>
                <a:gd name="T0" fmla="*/ 124 w 124"/>
                <a:gd name="T1" fmla="*/ 28 h 88"/>
                <a:gd name="T2" fmla="*/ 28 w 124"/>
                <a:gd name="T3" fmla="*/ 0 h 88"/>
                <a:gd name="T4" fmla="*/ 0 w 124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4" h="88">
                  <a:moveTo>
                    <a:pt x="124" y="28"/>
                  </a:moveTo>
                  <a:lnTo>
                    <a:pt x="28" y="0"/>
                  </a:lnTo>
                  <a:lnTo>
                    <a:pt x="0" y="88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2994" name="Oval 34">
              <a:extLst>
                <a:ext uri="{FF2B5EF4-FFF2-40B4-BE49-F238E27FC236}">
                  <a16:creationId xmlns="" xmlns:a16="http://schemas.microsoft.com/office/drawing/2014/main" id="{050C7A8C-C4B3-4455-ACA4-924371FB7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36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52995" name="Freeform 35">
            <a:extLst>
              <a:ext uri="{FF2B5EF4-FFF2-40B4-BE49-F238E27FC236}">
                <a16:creationId xmlns="" xmlns:a16="http://schemas.microsoft.com/office/drawing/2014/main" id="{91F9EA4E-B778-4F91-879D-B2CFE2D2CCE8}"/>
              </a:ext>
            </a:extLst>
          </p:cNvPr>
          <p:cNvSpPr>
            <a:spLocks/>
          </p:cNvSpPr>
          <p:nvPr/>
        </p:nvSpPr>
        <p:spPr bwMode="auto">
          <a:xfrm>
            <a:off x="4356100" y="5854700"/>
            <a:ext cx="177800" cy="127000"/>
          </a:xfrm>
          <a:custGeom>
            <a:avLst/>
            <a:gdLst>
              <a:gd name="T0" fmla="*/ 96 w 112"/>
              <a:gd name="T1" fmla="*/ 0 h 80"/>
              <a:gd name="T2" fmla="*/ 0 w 112"/>
              <a:gd name="T3" fmla="*/ 48 h 80"/>
              <a:gd name="T4" fmla="*/ 112 w 112"/>
              <a:gd name="T5" fmla="*/ 8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2" h="80">
                <a:moveTo>
                  <a:pt x="96" y="0"/>
                </a:moveTo>
                <a:lnTo>
                  <a:pt x="0" y="48"/>
                </a:lnTo>
                <a:lnTo>
                  <a:pt x="112" y="80"/>
                </a:lnTo>
              </a:path>
            </a:pathLst>
          </a:custGeom>
          <a:noFill/>
          <a:ln w="28575" cmpd="sng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96" name="Freeform 36">
            <a:extLst>
              <a:ext uri="{FF2B5EF4-FFF2-40B4-BE49-F238E27FC236}">
                <a16:creationId xmlns="" xmlns:a16="http://schemas.microsoft.com/office/drawing/2014/main" id="{592F07BB-E94B-410C-956D-8E0F493BC45E}"/>
              </a:ext>
            </a:extLst>
          </p:cNvPr>
          <p:cNvSpPr>
            <a:spLocks/>
          </p:cNvSpPr>
          <p:nvPr/>
        </p:nvSpPr>
        <p:spPr bwMode="auto">
          <a:xfrm>
            <a:off x="3233738" y="5959475"/>
            <a:ext cx="177800" cy="176213"/>
          </a:xfrm>
          <a:custGeom>
            <a:avLst/>
            <a:gdLst>
              <a:gd name="T0" fmla="*/ 72 w 72"/>
              <a:gd name="T1" fmla="*/ 0 h 105"/>
              <a:gd name="T2" fmla="*/ 0 w 72"/>
              <a:gd name="T3" fmla="*/ 12 h 105"/>
              <a:gd name="T4" fmla="*/ 69 w 72"/>
              <a:gd name="T5" fmla="*/ 10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105">
                <a:moveTo>
                  <a:pt x="72" y="0"/>
                </a:moveTo>
                <a:lnTo>
                  <a:pt x="0" y="12"/>
                </a:lnTo>
                <a:lnTo>
                  <a:pt x="69" y="105"/>
                </a:lnTo>
              </a:path>
            </a:pathLst>
          </a:custGeom>
          <a:noFill/>
          <a:ln w="38100" cmpd="sng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2997" name="Freeform 37">
            <a:extLst>
              <a:ext uri="{FF2B5EF4-FFF2-40B4-BE49-F238E27FC236}">
                <a16:creationId xmlns="" xmlns:a16="http://schemas.microsoft.com/office/drawing/2014/main" id="{BE31CBF7-29DF-4052-A1BF-CB7A3887F634}"/>
              </a:ext>
            </a:extLst>
          </p:cNvPr>
          <p:cNvSpPr>
            <a:spLocks/>
          </p:cNvSpPr>
          <p:nvPr/>
        </p:nvSpPr>
        <p:spPr bwMode="auto">
          <a:xfrm>
            <a:off x="1511300" y="5854700"/>
            <a:ext cx="177800" cy="152400"/>
          </a:xfrm>
          <a:custGeom>
            <a:avLst/>
            <a:gdLst>
              <a:gd name="T0" fmla="*/ 0 w 112"/>
              <a:gd name="T1" fmla="*/ 96 h 96"/>
              <a:gd name="T2" fmla="*/ 112 w 112"/>
              <a:gd name="T3" fmla="*/ 48 h 96"/>
              <a:gd name="T4" fmla="*/ 16 w 112"/>
              <a:gd name="T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2" h="96">
                <a:moveTo>
                  <a:pt x="0" y="96"/>
                </a:moveTo>
                <a:lnTo>
                  <a:pt x="112" y="48"/>
                </a:lnTo>
                <a:lnTo>
                  <a:pt x="16" y="0"/>
                </a:lnTo>
              </a:path>
            </a:pathLst>
          </a:custGeom>
          <a:noFill/>
          <a:ln w="28575" cmpd="sng">
            <a:solidFill>
              <a:srgbClr val="00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53025" name="Group 65">
            <a:extLst>
              <a:ext uri="{FF2B5EF4-FFF2-40B4-BE49-F238E27FC236}">
                <a16:creationId xmlns="" xmlns:a16="http://schemas.microsoft.com/office/drawing/2014/main" id="{C805A456-A0F7-4405-955F-1A03AA9E55F2}"/>
              </a:ext>
            </a:extLst>
          </p:cNvPr>
          <p:cNvGrpSpPr>
            <a:grpSpLocks/>
          </p:cNvGrpSpPr>
          <p:nvPr/>
        </p:nvGrpSpPr>
        <p:grpSpPr bwMode="auto">
          <a:xfrm>
            <a:off x="3048000" y="1447800"/>
            <a:ext cx="2057400" cy="4876800"/>
            <a:chOff x="2112" y="912"/>
            <a:chExt cx="1296" cy="3072"/>
          </a:xfrm>
        </p:grpSpPr>
        <p:sp>
          <p:nvSpPr>
            <p:cNvPr id="553014" name="Text Box 54">
              <a:extLst>
                <a:ext uri="{FF2B5EF4-FFF2-40B4-BE49-F238E27FC236}">
                  <a16:creationId xmlns="" xmlns:a16="http://schemas.microsoft.com/office/drawing/2014/main" id="{9404475C-EB04-4089-A8FF-E98025B07A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0" y="3696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N</a:t>
              </a:r>
              <a:endPara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3010" name="Freeform 50">
              <a:extLst>
                <a:ext uri="{FF2B5EF4-FFF2-40B4-BE49-F238E27FC236}">
                  <a16:creationId xmlns="" xmlns:a16="http://schemas.microsoft.com/office/drawing/2014/main" id="{F6BAC150-F338-4C21-8F42-1258352C5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2" y="912"/>
              <a:ext cx="1080" cy="2792"/>
            </a:xfrm>
            <a:custGeom>
              <a:avLst/>
              <a:gdLst>
                <a:gd name="T0" fmla="*/ 0 w 1080"/>
                <a:gd name="T1" fmla="*/ 0 h 2792"/>
                <a:gd name="T2" fmla="*/ 1080 w 1080"/>
                <a:gd name="T3" fmla="*/ 2792 h 2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80" h="2792">
                  <a:moveTo>
                    <a:pt x="0" y="0"/>
                  </a:moveTo>
                  <a:lnTo>
                    <a:pt x="1080" y="2792"/>
                  </a:lnTo>
                </a:path>
              </a:pathLst>
            </a:custGeom>
            <a:noFill/>
            <a:ln w="9525" cap="flat">
              <a:solidFill>
                <a:srgbClr val="0000FF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3012" name="Oval 52">
              <a:extLst>
                <a:ext uri="{FF2B5EF4-FFF2-40B4-BE49-F238E27FC236}">
                  <a16:creationId xmlns="" xmlns:a16="http://schemas.microsoft.com/office/drawing/2014/main" id="{3CE812FA-A798-4D01-BB0E-5B4FFD499D0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168" y="36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3013" name="Freeform 53">
              <a:extLst>
                <a:ext uri="{FF2B5EF4-FFF2-40B4-BE49-F238E27FC236}">
                  <a16:creationId xmlns="" xmlns:a16="http://schemas.microsoft.com/office/drawing/2014/main" id="{72D874F6-70FA-4137-B44E-1FB027358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3" y="3558"/>
              <a:ext cx="151" cy="114"/>
            </a:xfrm>
            <a:custGeom>
              <a:avLst/>
              <a:gdLst>
                <a:gd name="T0" fmla="*/ 0 w 151"/>
                <a:gd name="T1" fmla="*/ 48 h 114"/>
                <a:gd name="T2" fmla="*/ 114 w 151"/>
                <a:gd name="T3" fmla="*/ 0 h 114"/>
                <a:gd name="T4" fmla="*/ 151 w 151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114">
                  <a:moveTo>
                    <a:pt x="0" y="48"/>
                  </a:moveTo>
                  <a:lnTo>
                    <a:pt x="114" y="0"/>
                  </a:lnTo>
                  <a:lnTo>
                    <a:pt x="151" y="114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53016" name="Text Box 56">
            <a:extLst>
              <a:ext uri="{FF2B5EF4-FFF2-40B4-BE49-F238E27FC236}">
                <a16:creationId xmlns="" xmlns:a16="http://schemas.microsoft.com/office/drawing/2014/main" id="{9A6A9E5F-0FF5-4BE2-815A-0A019F143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3725" y="6096000"/>
            <a:ext cx="498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</a:t>
            </a:r>
            <a:r>
              <a:rPr kumimoji="0" lang="ru-RU" altLang="ru-RU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3017" name="Text Box 57">
            <a:extLst>
              <a:ext uri="{FF2B5EF4-FFF2-40B4-BE49-F238E27FC236}">
                <a16:creationId xmlns="" xmlns:a16="http://schemas.microsoft.com/office/drawing/2014/main" id="{AEEACEE4-4A2A-4C27-9376-B3983AFA8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6056313"/>
            <a:ext cx="50006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</a:t>
            </a:r>
            <a:r>
              <a:rPr kumimoji="0" lang="ru-RU" altLang="ru-RU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3018" name="Text Box 58">
            <a:extLst>
              <a:ext uri="{FF2B5EF4-FFF2-40B4-BE49-F238E27FC236}">
                <a16:creationId xmlns="" xmlns:a16="http://schemas.microsoft.com/office/drawing/2014/main" id="{108455F5-6707-4DC6-B7C0-BADEA95390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325" y="5330825"/>
            <a:ext cx="498475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</a:t>
            </a:r>
            <a:r>
              <a:rPr kumimoji="0" lang="ru-RU" altLang="ru-RU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  <a:endParaRPr kumimoji="0" lang="ru-RU" altLang="ru-RU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3019" name="Freeform 59">
            <a:extLst>
              <a:ext uri="{FF2B5EF4-FFF2-40B4-BE49-F238E27FC236}">
                <a16:creationId xmlns="" xmlns:a16="http://schemas.microsoft.com/office/drawing/2014/main" id="{C5374130-AA49-4C85-8F6E-810E0B8F3C82}"/>
              </a:ext>
            </a:extLst>
          </p:cNvPr>
          <p:cNvSpPr>
            <a:spLocks/>
          </p:cNvSpPr>
          <p:nvPr/>
        </p:nvSpPr>
        <p:spPr bwMode="auto">
          <a:xfrm>
            <a:off x="2159000" y="1447800"/>
            <a:ext cx="2093913" cy="4756150"/>
          </a:xfrm>
          <a:custGeom>
            <a:avLst/>
            <a:gdLst>
              <a:gd name="T0" fmla="*/ 0 w 848"/>
              <a:gd name="T1" fmla="*/ 2832 h 2832"/>
              <a:gd name="T2" fmla="*/ 368 w 848"/>
              <a:gd name="T3" fmla="*/ 0 h 2832"/>
              <a:gd name="T4" fmla="*/ 848 w 848"/>
              <a:gd name="T5" fmla="*/ 2784 h 28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48" h="2832">
                <a:moveTo>
                  <a:pt x="0" y="2832"/>
                </a:moveTo>
                <a:lnTo>
                  <a:pt x="368" y="0"/>
                </a:lnTo>
                <a:lnTo>
                  <a:pt x="848" y="278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3021" name="Freeform 61">
            <a:extLst>
              <a:ext uri="{FF2B5EF4-FFF2-40B4-BE49-F238E27FC236}">
                <a16:creationId xmlns="" xmlns:a16="http://schemas.microsoft.com/office/drawing/2014/main" id="{5927AF16-DAAD-495D-8478-8FE091CDCCD4}"/>
              </a:ext>
            </a:extLst>
          </p:cNvPr>
          <p:cNvSpPr>
            <a:spLocks/>
          </p:cNvSpPr>
          <p:nvPr/>
        </p:nvSpPr>
        <p:spPr bwMode="auto">
          <a:xfrm>
            <a:off x="4252913" y="5457825"/>
            <a:ext cx="342900" cy="361950"/>
          </a:xfrm>
          <a:custGeom>
            <a:avLst/>
            <a:gdLst>
              <a:gd name="T0" fmla="*/ 216 w 216"/>
              <a:gd name="T1" fmla="*/ 0 h 228"/>
              <a:gd name="T2" fmla="*/ 57 w 216"/>
              <a:gd name="T3" fmla="*/ 66 h 228"/>
              <a:gd name="T4" fmla="*/ 0 w 216"/>
              <a:gd name="T5" fmla="*/ 228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" h="228">
                <a:moveTo>
                  <a:pt x="216" y="0"/>
                </a:moveTo>
                <a:cubicBezTo>
                  <a:pt x="190" y="10"/>
                  <a:pt x="93" y="28"/>
                  <a:pt x="57" y="66"/>
                </a:cubicBezTo>
                <a:cubicBezTo>
                  <a:pt x="21" y="104"/>
                  <a:pt x="12" y="194"/>
                  <a:pt x="0" y="228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3022" name="Freeform 62">
            <a:extLst>
              <a:ext uri="{FF2B5EF4-FFF2-40B4-BE49-F238E27FC236}">
                <a16:creationId xmlns="" xmlns:a16="http://schemas.microsoft.com/office/drawing/2014/main" id="{8016CDC4-9AE0-4D7B-9F9E-56AACF16C023}"/>
              </a:ext>
            </a:extLst>
          </p:cNvPr>
          <p:cNvSpPr>
            <a:spLocks/>
          </p:cNvSpPr>
          <p:nvPr/>
        </p:nvSpPr>
        <p:spPr bwMode="auto">
          <a:xfrm>
            <a:off x="3205163" y="5495925"/>
            <a:ext cx="323850" cy="314325"/>
          </a:xfrm>
          <a:custGeom>
            <a:avLst/>
            <a:gdLst>
              <a:gd name="T0" fmla="*/ 204 w 204"/>
              <a:gd name="T1" fmla="*/ 0 h 198"/>
              <a:gd name="T2" fmla="*/ 54 w 204"/>
              <a:gd name="T3" fmla="*/ 60 h 198"/>
              <a:gd name="T4" fmla="*/ 0 w 204"/>
              <a:gd name="T5" fmla="*/ 198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4" h="198">
                <a:moveTo>
                  <a:pt x="204" y="0"/>
                </a:moveTo>
                <a:cubicBezTo>
                  <a:pt x="178" y="10"/>
                  <a:pt x="88" y="27"/>
                  <a:pt x="54" y="60"/>
                </a:cubicBezTo>
                <a:cubicBezTo>
                  <a:pt x="20" y="93"/>
                  <a:pt x="11" y="169"/>
                  <a:pt x="0" y="198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3023" name="Freeform 63">
            <a:extLst>
              <a:ext uri="{FF2B5EF4-FFF2-40B4-BE49-F238E27FC236}">
                <a16:creationId xmlns="" xmlns:a16="http://schemas.microsoft.com/office/drawing/2014/main" id="{E2F26FAE-63FB-445C-9277-66B7C63C8F5A}"/>
              </a:ext>
            </a:extLst>
          </p:cNvPr>
          <p:cNvSpPr>
            <a:spLocks/>
          </p:cNvSpPr>
          <p:nvPr/>
        </p:nvSpPr>
        <p:spPr bwMode="auto">
          <a:xfrm rot="5857689">
            <a:off x="1533525" y="5400675"/>
            <a:ext cx="342900" cy="361950"/>
          </a:xfrm>
          <a:custGeom>
            <a:avLst/>
            <a:gdLst>
              <a:gd name="T0" fmla="*/ 216 w 216"/>
              <a:gd name="T1" fmla="*/ 0 h 228"/>
              <a:gd name="T2" fmla="*/ 57 w 216"/>
              <a:gd name="T3" fmla="*/ 66 h 228"/>
              <a:gd name="T4" fmla="*/ 0 w 216"/>
              <a:gd name="T5" fmla="*/ 228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" h="228">
                <a:moveTo>
                  <a:pt x="216" y="0"/>
                </a:moveTo>
                <a:cubicBezTo>
                  <a:pt x="190" y="10"/>
                  <a:pt x="93" y="28"/>
                  <a:pt x="57" y="66"/>
                </a:cubicBezTo>
                <a:cubicBezTo>
                  <a:pt x="21" y="104"/>
                  <a:pt x="12" y="194"/>
                  <a:pt x="0" y="228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3026" name="Freeform 66">
            <a:extLst>
              <a:ext uri="{FF2B5EF4-FFF2-40B4-BE49-F238E27FC236}">
                <a16:creationId xmlns="" xmlns:a16="http://schemas.microsoft.com/office/drawing/2014/main" id="{B56F938E-F18D-42C9-B57D-EBE41B84A8E1}"/>
              </a:ext>
            </a:extLst>
          </p:cNvPr>
          <p:cNvSpPr>
            <a:spLocks/>
          </p:cNvSpPr>
          <p:nvPr/>
        </p:nvSpPr>
        <p:spPr bwMode="auto">
          <a:xfrm>
            <a:off x="1333500" y="5562600"/>
            <a:ext cx="1562100" cy="330200"/>
          </a:xfrm>
          <a:custGeom>
            <a:avLst/>
            <a:gdLst>
              <a:gd name="T0" fmla="*/ 984 w 984"/>
              <a:gd name="T1" fmla="*/ 0 h 208"/>
              <a:gd name="T2" fmla="*/ 0 w 984"/>
              <a:gd name="T3" fmla="*/ 208 h 20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984" h="208">
                <a:moveTo>
                  <a:pt x="984" y="0"/>
                </a:moveTo>
                <a:lnTo>
                  <a:pt x="0" y="208"/>
                </a:lnTo>
              </a:path>
            </a:pathLst>
          </a:custGeom>
          <a:noFill/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53024" name="Group 64">
            <a:extLst>
              <a:ext uri="{FF2B5EF4-FFF2-40B4-BE49-F238E27FC236}">
                <a16:creationId xmlns="" xmlns:a16="http://schemas.microsoft.com/office/drawing/2014/main" id="{C43565F5-FF9D-4EE0-B66A-4C37DACD996B}"/>
              </a:ext>
            </a:extLst>
          </p:cNvPr>
          <p:cNvGrpSpPr>
            <a:grpSpLocks/>
          </p:cNvGrpSpPr>
          <p:nvPr/>
        </p:nvGrpSpPr>
        <p:grpSpPr bwMode="auto">
          <a:xfrm>
            <a:off x="2590800" y="1460500"/>
            <a:ext cx="477838" cy="4498975"/>
            <a:chOff x="1824" y="920"/>
            <a:chExt cx="301" cy="2834"/>
          </a:xfrm>
        </p:grpSpPr>
        <p:sp>
          <p:nvSpPr>
            <p:cNvPr id="553002" name="Text Box 42">
              <a:extLst>
                <a:ext uri="{FF2B5EF4-FFF2-40B4-BE49-F238E27FC236}">
                  <a16:creationId xmlns="" xmlns:a16="http://schemas.microsoft.com/office/drawing/2014/main" id="{72E639E1-F9F7-4014-BA0D-5A676A4B9A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3504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ru-RU" sz="20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O</a:t>
              </a:r>
              <a:endParaRPr kumimoji="0" lang="ru-RU" altLang="ru-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3003" name="Freeform 43">
              <a:extLst>
                <a:ext uri="{FF2B5EF4-FFF2-40B4-BE49-F238E27FC236}">
                  <a16:creationId xmlns="" xmlns:a16="http://schemas.microsoft.com/office/drawing/2014/main" id="{2E4238A7-6340-4D16-BB39-D81203F75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3" y="920"/>
              <a:ext cx="112" cy="2556"/>
            </a:xfrm>
            <a:custGeom>
              <a:avLst/>
              <a:gdLst>
                <a:gd name="T0" fmla="*/ 72 w 72"/>
                <a:gd name="T1" fmla="*/ 0 h 2416"/>
                <a:gd name="T2" fmla="*/ 0 w 72"/>
                <a:gd name="T3" fmla="*/ 2416 h 2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" h="2416">
                  <a:moveTo>
                    <a:pt x="72" y="0"/>
                  </a:moveTo>
                  <a:lnTo>
                    <a:pt x="0" y="2416"/>
                  </a:lnTo>
                </a:path>
              </a:pathLst>
            </a:custGeom>
            <a:noFill/>
            <a:ln w="9525" cap="flat">
              <a:solidFill>
                <a:srgbClr val="FF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3004" name="Oval 44">
              <a:extLst>
                <a:ext uri="{FF2B5EF4-FFF2-40B4-BE49-F238E27FC236}">
                  <a16:creationId xmlns="" xmlns:a16="http://schemas.microsoft.com/office/drawing/2014/main" id="{10C1777C-9428-402D-ABD1-7316C700A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8" y="3459"/>
              <a:ext cx="82" cy="93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553030" name="Freeform 70">
            <a:extLst>
              <a:ext uri="{FF2B5EF4-FFF2-40B4-BE49-F238E27FC236}">
                <a16:creationId xmlns="" xmlns:a16="http://schemas.microsoft.com/office/drawing/2014/main" id="{FC992966-A363-429F-BC1A-3E5AC4B12A75}"/>
              </a:ext>
            </a:extLst>
          </p:cNvPr>
          <p:cNvSpPr>
            <a:spLocks/>
          </p:cNvSpPr>
          <p:nvPr/>
        </p:nvSpPr>
        <p:spPr bwMode="auto">
          <a:xfrm>
            <a:off x="2819400" y="3733800"/>
            <a:ext cx="241300" cy="457200"/>
          </a:xfrm>
          <a:custGeom>
            <a:avLst/>
            <a:gdLst>
              <a:gd name="T0" fmla="*/ 152 w 208"/>
              <a:gd name="T1" fmla="*/ 576 h 576"/>
              <a:gd name="T2" fmla="*/ 8 w 208"/>
              <a:gd name="T3" fmla="*/ 384 h 576"/>
              <a:gd name="T4" fmla="*/ 200 w 208"/>
              <a:gd name="T5" fmla="*/ 192 h 576"/>
              <a:gd name="T6" fmla="*/ 56 w 208"/>
              <a:gd name="T7" fmla="*/ 0 h 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8" h="576">
                <a:moveTo>
                  <a:pt x="152" y="576"/>
                </a:moveTo>
                <a:cubicBezTo>
                  <a:pt x="76" y="512"/>
                  <a:pt x="0" y="448"/>
                  <a:pt x="8" y="384"/>
                </a:cubicBezTo>
                <a:cubicBezTo>
                  <a:pt x="16" y="320"/>
                  <a:pt x="192" y="256"/>
                  <a:pt x="200" y="192"/>
                </a:cubicBezTo>
                <a:cubicBezTo>
                  <a:pt x="208" y="128"/>
                  <a:pt x="132" y="64"/>
                  <a:pt x="56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5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52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5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52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5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53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29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5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5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552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52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3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55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52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8" presetID="35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9" dur="500" fill="hold"/>
                                        <p:tgtEl>
                                          <p:spTgt spid="55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6" name="Rectangle 96">
            <a:extLst>
              <a:ext uri="{FF2B5EF4-FFF2-40B4-BE49-F238E27FC236}">
                <a16:creationId xmlns="" xmlns:a16="http://schemas.microsoft.com/office/drawing/2014/main" id="{B3BC5034-85F6-49D9-B6D3-60EBC39AC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32125"/>
            <a:ext cx="9144000" cy="7858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00FF00"/>
              </a:gs>
              <a:gs pos="100000">
                <a:schemeClr val="bg1"/>
              </a:gs>
            </a:gsLst>
            <a:lin ang="18900000" scaled="1"/>
          </a:gra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95" name="Rectangle 95">
            <a:extLst>
              <a:ext uri="{FF2B5EF4-FFF2-40B4-BE49-F238E27FC236}">
                <a16:creationId xmlns="" xmlns:a16="http://schemas.microsoft.com/office/drawing/2014/main" id="{3DDA9C14-F2B6-4626-9613-B494BE7D6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66825"/>
            <a:ext cx="9144000" cy="43322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FFFF66"/>
              </a:gs>
              <a:gs pos="100000">
                <a:schemeClr val="bg1"/>
              </a:gs>
            </a:gsLst>
            <a:lin ang="2700000" scaled="1"/>
          </a:gra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0" name="Text Box 2">
            <a:extLst>
              <a:ext uri="{FF2B5EF4-FFF2-40B4-BE49-F238E27FC236}">
                <a16:creationId xmlns="" xmlns:a16="http://schemas.microsoft.com/office/drawing/2014/main" id="{38726873-F289-4059-95E4-9C58B9B95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725" y="-303213"/>
            <a:ext cx="542925" cy="100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y</a:t>
            </a:r>
            <a:endParaRPr kumimoji="0" lang="ru-RU" altLang="ru-RU" sz="6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1" name="Line 3">
            <a:extLst>
              <a:ext uri="{FF2B5EF4-FFF2-40B4-BE49-F238E27FC236}">
                <a16:creationId xmlns="" xmlns:a16="http://schemas.microsoft.com/office/drawing/2014/main" id="{3788D4AF-BBA8-416A-B193-BC75C41BED38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3429000"/>
            <a:ext cx="9144000" cy="317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2" name="Line 4">
            <a:extLst>
              <a:ext uri="{FF2B5EF4-FFF2-40B4-BE49-F238E27FC236}">
                <a16:creationId xmlns="" xmlns:a16="http://schemas.microsoft.com/office/drawing/2014/main" id="{E5277029-C657-4500-91F3-D81F36BA09E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368300"/>
            <a:ext cx="0" cy="58959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3" name="Text Box 5">
            <a:extLst>
              <a:ext uri="{FF2B5EF4-FFF2-40B4-BE49-F238E27FC236}">
                <a16:creationId xmlns="" xmlns:a16="http://schemas.microsoft.com/office/drawing/2014/main" id="{1DAF268E-35A0-48A6-879B-85768EA4AD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86775" y="2255838"/>
            <a:ext cx="6572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x</a:t>
            </a:r>
            <a:endParaRPr kumimoji="0" lang="ru-RU" altLang="ru-RU" sz="6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4" name="Line 6">
            <a:extLst>
              <a:ext uri="{FF2B5EF4-FFF2-40B4-BE49-F238E27FC236}">
                <a16:creationId xmlns="" xmlns:a16="http://schemas.microsoft.com/office/drawing/2014/main" id="{E6FD056E-D490-401B-B028-544A6C213FD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0"/>
            <a:ext cx="0" cy="68580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5" name="Line 7">
            <a:extLst>
              <a:ext uri="{FF2B5EF4-FFF2-40B4-BE49-F238E27FC236}">
                <a16:creationId xmlns="" xmlns:a16="http://schemas.microsoft.com/office/drawing/2014/main" id="{ED186E99-3C0E-45DF-8BA5-B75902777B9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57788" y="3429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6" name="Line 8">
            <a:extLst>
              <a:ext uri="{FF2B5EF4-FFF2-40B4-BE49-F238E27FC236}">
                <a16:creationId xmlns="" xmlns:a16="http://schemas.microsoft.com/office/drawing/2014/main" id="{A9287C52-E522-4108-AFCB-9FA57471B7C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45063" y="3279775"/>
            <a:ext cx="0" cy="17938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7" name="Line 9">
            <a:extLst>
              <a:ext uri="{FF2B5EF4-FFF2-40B4-BE49-F238E27FC236}">
                <a16:creationId xmlns="" xmlns:a16="http://schemas.microsoft.com/office/drawing/2014/main" id="{CD3D7991-AB26-4F5C-BCA8-EA2A9C6067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3048000"/>
            <a:ext cx="8640763" cy="158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8" name="Line 10">
            <a:extLst>
              <a:ext uri="{FF2B5EF4-FFF2-40B4-BE49-F238E27FC236}">
                <a16:creationId xmlns="" xmlns:a16="http://schemas.microsoft.com/office/drawing/2014/main" id="{8EDC48FB-DB6C-4EB5-A901-A555082D1912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2697163"/>
            <a:ext cx="868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29" name="Line 11">
            <a:extLst>
              <a:ext uri="{FF2B5EF4-FFF2-40B4-BE49-F238E27FC236}">
                <a16:creationId xmlns="" xmlns:a16="http://schemas.microsoft.com/office/drawing/2014/main" id="{EE783324-197C-499C-9D9C-A48BFFBDCC7D}"/>
              </a:ext>
            </a:extLst>
          </p:cNvPr>
          <p:cNvSpPr>
            <a:spLocks noChangeShapeType="1"/>
          </p:cNvSpPr>
          <p:nvPr/>
        </p:nvSpPr>
        <p:spPr bwMode="auto">
          <a:xfrm>
            <a:off x="258763" y="2332038"/>
            <a:ext cx="8640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0" name="Line 12">
            <a:extLst>
              <a:ext uri="{FF2B5EF4-FFF2-40B4-BE49-F238E27FC236}">
                <a16:creationId xmlns="" xmlns:a16="http://schemas.microsoft.com/office/drawing/2014/main" id="{56C3F2CF-0911-4AD8-B2ED-96268D75B18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1981200"/>
            <a:ext cx="86407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1" name="Line 13">
            <a:extLst>
              <a:ext uri="{FF2B5EF4-FFF2-40B4-BE49-F238E27FC236}">
                <a16:creationId xmlns="" xmlns:a16="http://schemas.microsoft.com/office/drawing/2014/main" id="{E60BB09E-CC33-4C8B-BF7F-6B244FE4575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1616075"/>
            <a:ext cx="86709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2" name="Line 14">
            <a:extLst>
              <a:ext uri="{FF2B5EF4-FFF2-40B4-BE49-F238E27FC236}">
                <a16:creationId xmlns="" xmlns:a16="http://schemas.microsoft.com/office/drawing/2014/main" id="{8482F32A-C366-440C-A54A-DBCDDC57B91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1249363"/>
            <a:ext cx="87026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3" name="Line 15">
            <a:extLst>
              <a:ext uri="{FF2B5EF4-FFF2-40B4-BE49-F238E27FC236}">
                <a16:creationId xmlns="" xmlns:a16="http://schemas.microsoft.com/office/drawing/2014/main" id="{28236EBD-DDDD-4EB4-AE0B-E22226DB6F5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884238"/>
            <a:ext cx="86407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4" name="Line 16">
            <a:extLst>
              <a:ext uri="{FF2B5EF4-FFF2-40B4-BE49-F238E27FC236}">
                <a16:creationId xmlns="" xmlns:a16="http://schemas.microsoft.com/office/drawing/2014/main" id="{5DB0693F-0ED5-4E82-98A0-BB4276E929F2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533400"/>
            <a:ext cx="86709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5" name="Line 17">
            <a:extLst>
              <a:ext uri="{FF2B5EF4-FFF2-40B4-BE49-F238E27FC236}">
                <a16:creationId xmlns="" xmlns:a16="http://schemas.microsoft.com/office/drawing/2014/main" id="{8FEE6E4B-FDB6-4262-AF21-F7815F67EB4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198438"/>
            <a:ext cx="8670925" cy="3016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6" name="Line 18">
            <a:extLst>
              <a:ext uri="{FF2B5EF4-FFF2-40B4-BE49-F238E27FC236}">
                <a16:creationId xmlns="" xmlns:a16="http://schemas.microsoft.com/office/drawing/2014/main" id="{B6671952-D80C-40FC-8CCF-863D897FC17E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438" y="3779838"/>
            <a:ext cx="8686800" cy="1428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7" name="Line 19">
            <a:extLst>
              <a:ext uri="{FF2B5EF4-FFF2-40B4-BE49-F238E27FC236}">
                <a16:creationId xmlns="" xmlns:a16="http://schemas.microsoft.com/office/drawing/2014/main" id="{A962353E-3804-4CDF-B28F-71B7BE31967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12725" y="4495800"/>
            <a:ext cx="8656638" cy="158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8" name="Line 20">
            <a:extLst>
              <a:ext uri="{FF2B5EF4-FFF2-40B4-BE49-F238E27FC236}">
                <a16:creationId xmlns="" xmlns:a16="http://schemas.microsoft.com/office/drawing/2014/main" id="{CDC4E50D-426C-4456-9690-3728E1B3126B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60925"/>
            <a:ext cx="88995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39" name="Line 21">
            <a:extLst>
              <a:ext uri="{FF2B5EF4-FFF2-40B4-BE49-F238E27FC236}">
                <a16:creationId xmlns="" xmlns:a16="http://schemas.microsoft.com/office/drawing/2014/main" id="{6679184E-FB09-4FBC-9387-8298C7CFB729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5211763"/>
            <a:ext cx="87026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22" name="Line 22">
            <a:extLst>
              <a:ext uri="{FF2B5EF4-FFF2-40B4-BE49-F238E27FC236}">
                <a16:creationId xmlns="" xmlns:a16="http://schemas.microsoft.com/office/drawing/2014/main" id="{E19AB606-109E-48C0-915B-40A9805F3D7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5578475"/>
            <a:ext cx="8626475" cy="1428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1" name="Line 23">
            <a:extLst>
              <a:ext uri="{FF2B5EF4-FFF2-40B4-BE49-F238E27FC236}">
                <a16:creationId xmlns="" xmlns:a16="http://schemas.microsoft.com/office/drawing/2014/main" id="{ECAD36DD-19FC-4F94-AF0A-40F25C8C96F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5927725"/>
            <a:ext cx="86725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2" name="Line 24">
            <a:extLst>
              <a:ext uri="{FF2B5EF4-FFF2-40B4-BE49-F238E27FC236}">
                <a16:creationId xmlns="" xmlns:a16="http://schemas.microsoft.com/office/drawing/2014/main" id="{6837C07B-2A5E-43D2-9A82-EFC62CA3483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6294438"/>
            <a:ext cx="8518525" cy="1428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3" name="Line 25">
            <a:extLst>
              <a:ext uri="{FF2B5EF4-FFF2-40B4-BE49-F238E27FC236}">
                <a16:creationId xmlns="" xmlns:a16="http://schemas.microsoft.com/office/drawing/2014/main" id="{FFE0FE2B-D30B-45C2-A057-2B6D35C0890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6659563"/>
            <a:ext cx="86566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4" name="Line 26">
            <a:extLst>
              <a:ext uri="{FF2B5EF4-FFF2-40B4-BE49-F238E27FC236}">
                <a16:creationId xmlns="" xmlns:a16="http://schemas.microsoft.com/office/drawing/2014/main" id="{01E33F66-27CA-4D9E-8190-4E855D2991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06963" y="212725"/>
            <a:ext cx="15875" cy="64325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5" name="Line 27">
            <a:extLst>
              <a:ext uri="{FF2B5EF4-FFF2-40B4-BE49-F238E27FC236}">
                <a16:creationId xmlns="" xmlns:a16="http://schemas.microsoft.com/office/drawing/2014/main" id="{E4BE918E-CF22-4EB7-B9B3-C1005801411B}"/>
              </a:ext>
            </a:extLst>
          </p:cNvPr>
          <p:cNvSpPr>
            <a:spLocks noChangeShapeType="1"/>
          </p:cNvSpPr>
          <p:nvPr/>
        </p:nvSpPr>
        <p:spPr bwMode="auto">
          <a:xfrm>
            <a:off x="5273675" y="198438"/>
            <a:ext cx="0" cy="646112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6" name="Line 28">
            <a:extLst>
              <a:ext uri="{FF2B5EF4-FFF2-40B4-BE49-F238E27FC236}">
                <a16:creationId xmlns="" xmlns:a16="http://schemas.microsoft.com/office/drawing/2014/main" id="{EDD582A1-DBA3-4EAC-958A-C14E9BCD5331}"/>
              </a:ext>
            </a:extLst>
          </p:cNvPr>
          <p:cNvSpPr>
            <a:spLocks noChangeShapeType="1"/>
          </p:cNvSpPr>
          <p:nvPr/>
        </p:nvSpPr>
        <p:spPr bwMode="auto">
          <a:xfrm>
            <a:off x="5622925" y="228600"/>
            <a:ext cx="14288" cy="64166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7" name="Line 29">
            <a:extLst>
              <a:ext uri="{FF2B5EF4-FFF2-40B4-BE49-F238E27FC236}">
                <a16:creationId xmlns="" xmlns:a16="http://schemas.microsoft.com/office/drawing/2014/main" id="{6F842C6C-332F-48DC-AB6A-C2662F48D773}"/>
              </a:ext>
            </a:extLst>
          </p:cNvPr>
          <p:cNvSpPr>
            <a:spLocks noChangeShapeType="1"/>
          </p:cNvSpPr>
          <p:nvPr/>
        </p:nvSpPr>
        <p:spPr bwMode="auto">
          <a:xfrm>
            <a:off x="5989638" y="212725"/>
            <a:ext cx="0" cy="64008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8" name="Line 30">
            <a:extLst>
              <a:ext uri="{FF2B5EF4-FFF2-40B4-BE49-F238E27FC236}">
                <a16:creationId xmlns="" xmlns:a16="http://schemas.microsoft.com/office/drawing/2014/main" id="{C316B8E0-55D6-4B00-A1B1-8442C3B5DDF1}"/>
              </a:ext>
            </a:extLst>
          </p:cNvPr>
          <p:cNvSpPr>
            <a:spLocks noChangeShapeType="1"/>
          </p:cNvSpPr>
          <p:nvPr/>
        </p:nvSpPr>
        <p:spPr bwMode="auto">
          <a:xfrm>
            <a:off x="6340475" y="228600"/>
            <a:ext cx="15875" cy="64166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49" name="Line 31">
            <a:extLst>
              <a:ext uri="{FF2B5EF4-FFF2-40B4-BE49-F238E27FC236}">
                <a16:creationId xmlns="" xmlns:a16="http://schemas.microsoft.com/office/drawing/2014/main" id="{4931845C-646D-4BFA-8B02-4D516D2EA745}"/>
              </a:ext>
            </a:extLst>
          </p:cNvPr>
          <p:cNvSpPr>
            <a:spLocks noChangeShapeType="1"/>
          </p:cNvSpPr>
          <p:nvPr/>
        </p:nvSpPr>
        <p:spPr bwMode="auto">
          <a:xfrm>
            <a:off x="6705600" y="198438"/>
            <a:ext cx="30163" cy="643096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0" name="Line 32">
            <a:extLst>
              <a:ext uri="{FF2B5EF4-FFF2-40B4-BE49-F238E27FC236}">
                <a16:creationId xmlns="" xmlns:a16="http://schemas.microsoft.com/office/drawing/2014/main" id="{813C5519-C896-4564-A436-AB2CA207A120}"/>
              </a:ext>
            </a:extLst>
          </p:cNvPr>
          <p:cNvSpPr>
            <a:spLocks noChangeShapeType="1"/>
          </p:cNvSpPr>
          <p:nvPr/>
        </p:nvSpPr>
        <p:spPr bwMode="auto">
          <a:xfrm>
            <a:off x="7056438" y="212725"/>
            <a:ext cx="30162" cy="64166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1" name="Line 33">
            <a:extLst>
              <a:ext uri="{FF2B5EF4-FFF2-40B4-BE49-F238E27FC236}">
                <a16:creationId xmlns="" xmlns:a16="http://schemas.microsoft.com/office/drawing/2014/main" id="{368D8FBA-6D43-4A62-9BAD-61BB588210F4}"/>
              </a:ext>
            </a:extLst>
          </p:cNvPr>
          <p:cNvSpPr>
            <a:spLocks noChangeShapeType="1"/>
          </p:cNvSpPr>
          <p:nvPr/>
        </p:nvSpPr>
        <p:spPr bwMode="auto">
          <a:xfrm>
            <a:off x="7437438" y="212725"/>
            <a:ext cx="0" cy="644683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2" name="Line 34">
            <a:extLst>
              <a:ext uri="{FF2B5EF4-FFF2-40B4-BE49-F238E27FC236}">
                <a16:creationId xmlns="" xmlns:a16="http://schemas.microsoft.com/office/drawing/2014/main" id="{919DEF34-25FA-4A55-881C-6C167F3B5E9D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212725"/>
            <a:ext cx="0" cy="64008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3" name="Line 35">
            <a:extLst>
              <a:ext uri="{FF2B5EF4-FFF2-40B4-BE49-F238E27FC236}">
                <a16:creationId xmlns="" xmlns:a16="http://schemas.microsoft.com/office/drawing/2014/main" id="{3C86BB46-E1B3-495B-932E-643CF3FA9B47}"/>
              </a:ext>
            </a:extLst>
          </p:cNvPr>
          <p:cNvSpPr>
            <a:spLocks noChangeShapeType="1"/>
          </p:cNvSpPr>
          <p:nvPr/>
        </p:nvSpPr>
        <p:spPr bwMode="auto">
          <a:xfrm>
            <a:off x="8137525" y="212725"/>
            <a:ext cx="15875" cy="64325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4" name="Line 36">
            <a:extLst>
              <a:ext uri="{FF2B5EF4-FFF2-40B4-BE49-F238E27FC236}">
                <a16:creationId xmlns="" xmlns:a16="http://schemas.microsoft.com/office/drawing/2014/main" id="{CC2C2C04-DF5B-44AC-834F-04F2F3FA333A}"/>
              </a:ext>
            </a:extLst>
          </p:cNvPr>
          <p:cNvSpPr>
            <a:spLocks noChangeShapeType="1"/>
          </p:cNvSpPr>
          <p:nvPr/>
        </p:nvSpPr>
        <p:spPr bwMode="auto">
          <a:xfrm>
            <a:off x="8474075" y="212725"/>
            <a:ext cx="14288" cy="644683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5" name="Line 37">
            <a:extLst>
              <a:ext uri="{FF2B5EF4-FFF2-40B4-BE49-F238E27FC236}">
                <a16:creationId xmlns="" xmlns:a16="http://schemas.microsoft.com/office/drawing/2014/main" id="{0B890BD1-BB56-4B12-9BB9-7E8DAFAF1644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3163" y="212725"/>
            <a:ext cx="30162" cy="64325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6" name="Line 38">
            <a:extLst>
              <a:ext uri="{FF2B5EF4-FFF2-40B4-BE49-F238E27FC236}">
                <a16:creationId xmlns="" xmlns:a16="http://schemas.microsoft.com/office/drawing/2014/main" id="{CBA7FCFE-C5D0-4CC8-A040-34D205B78B52}"/>
              </a:ext>
            </a:extLst>
          </p:cNvPr>
          <p:cNvSpPr>
            <a:spLocks noChangeShapeType="1"/>
          </p:cNvSpPr>
          <p:nvPr/>
        </p:nvSpPr>
        <p:spPr bwMode="auto">
          <a:xfrm>
            <a:off x="4206875" y="198438"/>
            <a:ext cx="0" cy="646112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7" name="Line 39">
            <a:extLst>
              <a:ext uri="{FF2B5EF4-FFF2-40B4-BE49-F238E27FC236}">
                <a16:creationId xmlns="" xmlns:a16="http://schemas.microsoft.com/office/drawing/2014/main" id="{1BEC59DF-B826-476D-8694-1D076560A63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40163" y="0"/>
            <a:ext cx="0" cy="66452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8" name="Line 40">
            <a:extLst>
              <a:ext uri="{FF2B5EF4-FFF2-40B4-BE49-F238E27FC236}">
                <a16:creationId xmlns="" xmlns:a16="http://schemas.microsoft.com/office/drawing/2014/main" id="{CE6441E6-60B5-452E-BBEC-6E9A55156BDD}"/>
              </a:ext>
            </a:extLst>
          </p:cNvPr>
          <p:cNvSpPr>
            <a:spLocks noChangeShapeType="1"/>
          </p:cNvSpPr>
          <p:nvPr/>
        </p:nvSpPr>
        <p:spPr bwMode="auto">
          <a:xfrm>
            <a:off x="3444875" y="182563"/>
            <a:ext cx="30163" cy="6477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59" name="Line 41">
            <a:extLst>
              <a:ext uri="{FF2B5EF4-FFF2-40B4-BE49-F238E27FC236}">
                <a16:creationId xmlns="" xmlns:a16="http://schemas.microsoft.com/office/drawing/2014/main" id="{5E3F6191-06BD-4E30-A63E-7526796FBF99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8325" y="182563"/>
            <a:ext cx="15875" cy="644683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0" name="Line 42">
            <a:extLst>
              <a:ext uri="{FF2B5EF4-FFF2-40B4-BE49-F238E27FC236}">
                <a16:creationId xmlns="" xmlns:a16="http://schemas.microsoft.com/office/drawing/2014/main" id="{1B42C656-537B-4C31-9318-E958F57FB02D}"/>
              </a:ext>
            </a:extLst>
          </p:cNvPr>
          <p:cNvSpPr>
            <a:spLocks noChangeShapeType="1"/>
          </p:cNvSpPr>
          <p:nvPr/>
        </p:nvSpPr>
        <p:spPr bwMode="auto">
          <a:xfrm>
            <a:off x="2759075" y="182563"/>
            <a:ext cx="0" cy="644683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1" name="Line 43">
            <a:extLst>
              <a:ext uri="{FF2B5EF4-FFF2-40B4-BE49-F238E27FC236}">
                <a16:creationId xmlns="" xmlns:a16="http://schemas.microsoft.com/office/drawing/2014/main" id="{8CFF380D-09DC-4B67-97B0-F4A634ECB0D4}"/>
              </a:ext>
            </a:extLst>
          </p:cNvPr>
          <p:cNvSpPr>
            <a:spLocks noChangeShapeType="1"/>
          </p:cNvSpPr>
          <p:nvPr/>
        </p:nvSpPr>
        <p:spPr bwMode="auto">
          <a:xfrm>
            <a:off x="2392363" y="0"/>
            <a:ext cx="0" cy="667543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2" name="Line 44">
            <a:extLst>
              <a:ext uri="{FF2B5EF4-FFF2-40B4-BE49-F238E27FC236}">
                <a16:creationId xmlns="" xmlns:a16="http://schemas.microsoft.com/office/drawing/2014/main" id="{9F0FADDA-F659-45AC-964F-0C9ED59E87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025650" y="198438"/>
            <a:ext cx="1588" cy="646112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3" name="Line 45">
            <a:extLst>
              <a:ext uri="{FF2B5EF4-FFF2-40B4-BE49-F238E27FC236}">
                <a16:creationId xmlns="" xmlns:a16="http://schemas.microsoft.com/office/drawing/2014/main" id="{AD7F9601-9906-4885-82CC-48C3B3680FB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46238" y="182563"/>
            <a:ext cx="14287" cy="643096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4" name="Line 46">
            <a:extLst>
              <a:ext uri="{FF2B5EF4-FFF2-40B4-BE49-F238E27FC236}">
                <a16:creationId xmlns="" xmlns:a16="http://schemas.microsoft.com/office/drawing/2014/main" id="{4730B257-78B6-4886-81CE-3B75599B27BF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182563"/>
            <a:ext cx="0" cy="646271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5" name="Line 47">
            <a:extLst>
              <a:ext uri="{FF2B5EF4-FFF2-40B4-BE49-F238E27FC236}">
                <a16:creationId xmlns="" xmlns:a16="http://schemas.microsoft.com/office/drawing/2014/main" id="{47389171-95D8-4752-87D3-39309C31BF5F}"/>
              </a:ext>
            </a:extLst>
          </p:cNvPr>
          <p:cNvSpPr>
            <a:spLocks noChangeShapeType="1"/>
          </p:cNvSpPr>
          <p:nvPr/>
        </p:nvSpPr>
        <p:spPr bwMode="auto">
          <a:xfrm>
            <a:off x="944563" y="0"/>
            <a:ext cx="15875" cy="66452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6" name="Line 48">
            <a:extLst>
              <a:ext uri="{FF2B5EF4-FFF2-40B4-BE49-F238E27FC236}">
                <a16:creationId xmlns="" xmlns:a16="http://schemas.microsoft.com/office/drawing/2014/main" id="{BC4491E0-6DE5-4A53-83D6-7FBC4B63FE8C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438" y="182563"/>
            <a:ext cx="14287" cy="6477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7" name="Line 49">
            <a:extLst>
              <a:ext uri="{FF2B5EF4-FFF2-40B4-BE49-F238E27FC236}">
                <a16:creationId xmlns="" xmlns:a16="http://schemas.microsoft.com/office/drawing/2014/main" id="{1B65B143-FA22-45F0-ADA7-6CE597E882C2}"/>
              </a:ext>
            </a:extLst>
          </p:cNvPr>
          <p:cNvSpPr>
            <a:spLocks noChangeShapeType="1"/>
          </p:cNvSpPr>
          <p:nvPr/>
        </p:nvSpPr>
        <p:spPr bwMode="auto">
          <a:xfrm>
            <a:off x="242888" y="0"/>
            <a:ext cx="1587" cy="6659563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8" name="Line 50">
            <a:extLst>
              <a:ext uri="{FF2B5EF4-FFF2-40B4-BE49-F238E27FC236}">
                <a16:creationId xmlns="" xmlns:a16="http://schemas.microsoft.com/office/drawing/2014/main" id="{9917F80F-5A47-4CBA-AD6A-779734F571E4}"/>
              </a:ext>
            </a:extLst>
          </p:cNvPr>
          <p:cNvSpPr>
            <a:spLocks noChangeShapeType="1"/>
          </p:cNvSpPr>
          <p:nvPr/>
        </p:nvSpPr>
        <p:spPr bwMode="auto">
          <a:xfrm>
            <a:off x="4465638" y="1235075"/>
            <a:ext cx="2428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69" name="Text Box 51">
            <a:extLst>
              <a:ext uri="{FF2B5EF4-FFF2-40B4-BE49-F238E27FC236}">
                <a16:creationId xmlns="" xmlns:a16="http://schemas.microsoft.com/office/drawing/2014/main" id="{30C36D24-71A4-4390-8AB5-EBD07032C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513" y="3259138"/>
            <a:ext cx="3581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5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endParaRPr kumimoji="0" lang="ru-RU" altLang="ru-RU" sz="4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graphicFrame>
        <p:nvGraphicFramePr>
          <p:cNvPr id="9270" name="Object 52">
            <a:extLst>
              <a:ext uri="{FF2B5EF4-FFF2-40B4-BE49-F238E27FC236}">
                <a16:creationId xmlns="" xmlns:a16="http://schemas.microsoft.com/office/drawing/2014/main" id="{CABEE41B-946F-4ECF-97D7-FD69ED565A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82925" y="2303463"/>
          <a:ext cx="687388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0" name="Формула" r:id="rId3" imgW="279279" imgH="393529" progId="Equation.3">
                  <p:embed/>
                </p:oleObj>
              </mc:Choice>
              <mc:Fallback>
                <p:oleObj name="Формула" r:id="rId3" imgW="279279" imgH="393529" progId="Equation.3">
                  <p:embed/>
                  <p:pic>
                    <p:nvPicPr>
                      <p:cNvPr id="9270" name="Object 52">
                        <a:extLst>
                          <a:ext uri="{FF2B5EF4-FFF2-40B4-BE49-F238E27FC236}">
                            <a16:creationId xmlns="" xmlns:a16="http://schemas.microsoft.com/office/drawing/2014/main" id="{CABEE41B-946F-4ECF-97D7-FD69ED565A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2925" y="2303463"/>
                        <a:ext cx="687388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71" name="Picture 53">
            <a:extLst>
              <a:ext uri="{FF2B5EF4-FFF2-40B4-BE49-F238E27FC236}">
                <a16:creationId xmlns="" xmlns:a16="http://schemas.microsoft.com/office/drawing/2014/main" id="{290F7262-A9C1-433D-B21D-60EE956CD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363" y="3333750"/>
            <a:ext cx="439737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272" name="Object 54">
            <a:extLst>
              <a:ext uri="{FF2B5EF4-FFF2-40B4-BE49-F238E27FC236}">
                <a16:creationId xmlns="" xmlns:a16="http://schemas.microsoft.com/office/drawing/2014/main" id="{F2F4CAE7-9BB4-4B75-9074-CC441D4FF5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84375" y="3508375"/>
          <a:ext cx="531813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1" name="Формула" r:id="rId6" imgW="253890" imgH="139639" progId="Equation.3">
                  <p:embed/>
                </p:oleObj>
              </mc:Choice>
              <mc:Fallback>
                <p:oleObj name="Формула" r:id="rId6" imgW="253890" imgH="139639" progId="Equation.3">
                  <p:embed/>
                  <p:pic>
                    <p:nvPicPr>
                      <p:cNvPr id="9272" name="Object 54">
                        <a:extLst>
                          <a:ext uri="{FF2B5EF4-FFF2-40B4-BE49-F238E27FC236}">
                            <a16:creationId xmlns="" xmlns:a16="http://schemas.microsoft.com/office/drawing/2014/main" id="{F2F4CAE7-9BB4-4B75-9074-CC441D4FF53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4375" y="3508375"/>
                        <a:ext cx="531813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3" name="Object 55">
            <a:extLst>
              <a:ext uri="{FF2B5EF4-FFF2-40B4-BE49-F238E27FC236}">
                <a16:creationId xmlns="" xmlns:a16="http://schemas.microsoft.com/office/drawing/2014/main" id="{4122BA92-D08A-4B5A-8954-1325374DB3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65888" y="3521075"/>
          <a:ext cx="439737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2" name="Формула" r:id="rId8" imgW="139700" imgH="139700" progId="Equation.3">
                  <p:embed/>
                </p:oleObj>
              </mc:Choice>
              <mc:Fallback>
                <p:oleObj name="Формула" r:id="rId8" imgW="139700" imgH="139700" progId="Equation.3">
                  <p:embed/>
                  <p:pic>
                    <p:nvPicPr>
                      <p:cNvPr id="9273" name="Object 55">
                        <a:extLst>
                          <a:ext uri="{FF2B5EF4-FFF2-40B4-BE49-F238E27FC236}">
                            <a16:creationId xmlns="" xmlns:a16="http://schemas.microsoft.com/office/drawing/2014/main" id="{4122BA92-D08A-4B5A-8954-1325374DB3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888" y="3521075"/>
                        <a:ext cx="439737" cy="43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74" name="Line 56">
            <a:extLst>
              <a:ext uri="{FF2B5EF4-FFF2-40B4-BE49-F238E27FC236}">
                <a16:creationId xmlns="" xmlns:a16="http://schemas.microsoft.com/office/drawing/2014/main" id="{DB89EE85-09C2-41A1-8334-364653812166}"/>
              </a:ext>
            </a:extLst>
          </p:cNvPr>
          <p:cNvSpPr>
            <a:spLocks noChangeShapeType="1"/>
          </p:cNvSpPr>
          <p:nvPr/>
        </p:nvSpPr>
        <p:spPr bwMode="auto">
          <a:xfrm>
            <a:off x="6705600" y="3322638"/>
            <a:ext cx="15875" cy="212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75" name="Line 57">
            <a:extLst>
              <a:ext uri="{FF2B5EF4-FFF2-40B4-BE49-F238E27FC236}">
                <a16:creationId xmlns="" xmlns:a16="http://schemas.microsoft.com/office/drawing/2014/main" id="{7F9312F9-045B-407B-9EA1-5CE16A36F4CF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3322638"/>
            <a:ext cx="0" cy="2746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76" name="Line 58">
            <a:extLst>
              <a:ext uri="{FF2B5EF4-FFF2-40B4-BE49-F238E27FC236}">
                <a16:creationId xmlns="" xmlns:a16="http://schemas.microsoft.com/office/drawing/2014/main" id="{5746F94E-CEA4-4337-B95F-096BB6E9DA11}"/>
              </a:ext>
            </a:extLst>
          </p:cNvPr>
          <p:cNvSpPr>
            <a:spLocks noChangeShapeType="1"/>
          </p:cNvSpPr>
          <p:nvPr/>
        </p:nvSpPr>
        <p:spPr bwMode="auto">
          <a:xfrm>
            <a:off x="3459163" y="3246438"/>
            <a:ext cx="0" cy="3190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77" name="Line 59">
            <a:extLst>
              <a:ext uri="{FF2B5EF4-FFF2-40B4-BE49-F238E27FC236}">
                <a16:creationId xmlns="" xmlns:a16="http://schemas.microsoft.com/office/drawing/2014/main" id="{E1B0170F-93A2-4317-B80F-4EE2EAC67BB0}"/>
              </a:ext>
            </a:extLst>
          </p:cNvPr>
          <p:cNvSpPr>
            <a:spLocks noChangeShapeType="1"/>
          </p:cNvSpPr>
          <p:nvPr/>
        </p:nvSpPr>
        <p:spPr bwMode="auto">
          <a:xfrm>
            <a:off x="2378075" y="3276600"/>
            <a:ext cx="14288" cy="2746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78" name="Line 60">
            <a:extLst>
              <a:ext uri="{FF2B5EF4-FFF2-40B4-BE49-F238E27FC236}">
                <a16:creationId xmlns="" xmlns:a16="http://schemas.microsoft.com/office/drawing/2014/main" id="{B055AF78-E905-4781-B34F-4E49C34E613C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3246438"/>
            <a:ext cx="15875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79" name="Line 61">
            <a:extLst>
              <a:ext uri="{FF2B5EF4-FFF2-40B4-BE49-F238E27FC236}">
                <a16:creationId xmlns="" xmlns:a16="http://schemas.microsoft.com/office/drawing/2014/main" id="{D1796565-5CEE-412A-9A92-23462CE15FE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79525" y="32464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80" name="Line 62">
            <a:extLst>
              <a:ext uri="{FF2B5EF4-FFF2-40B4-BE49-F238E27FC236}">
                <a16:creationId xmlns="" xmlns:a16="http://schemas.microsoft.com/office/drawing/2014/main" id="{9A67F41A-E644-4752-A7B2-6A68BC4C1FE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3260725"/>
            <a:ext cx="0" cy="3206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81" name="Line 63">
            <a:extLst>
              <a:ext uri="{FF2B5EF4-FFF2-40B4-BE49-F238E27FC236}">
                <a16:creationId xmlns="" xmlns:a16="http://schemas.microsoft.com/office/drawing/2014/main" id="{A0BDB110-F62E-461C-B804-D31AAC8E5263}"/>
              </a:ext>
            </a:extLst>
          </p:cNvPr>
          <p:cNvSpPr>
            <a:spLocks noChangeShapeType="1"/>
          </p:cNvSpPr>
          <p:nvPr/>
        </p:nvSpPr>
        <p:spPr bwMode="auto">
          <a:xfrm>
            <a:off x="8809038" y="3322638"/>
            <a:ext cx="14287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graphicFrame>
        <p:nvGraphicFramePr>
          <p:cNvPr id="9282" name="Object 64">
            <a:extLst>
              <a:ext uri="{FF2B5EF4-FFF2-40B4-BE49-F238E27FC236}">
                <a16:creationId xmlns="" xmlns:a16="http://schemas.microsoft.com/office/drawing/2014/main" id="{8DC47E17-A81E-4E38-84E4-46FAAFA89C9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497763" y="3430588"/>
          <a:ext cx="588962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3" name="Формула" r:id="rId10" imgW="241195" imgH="393529" progId="Equation.3">
                  <p:embed/>
                </p:oleObj>
              </mc:Choice>
              <mc:Fallback>
                <p:oleObj name="Формула" r:id="rId10" imgW="241195" imgH="393529" progId="Equation.3">
                  <p:embed/>
                  <p:pic>
                    <p:nvPicPr>
                      <p:cNvPr id="9282" name="Object 64">
                        <a:extLst>
                          <a:ext uri="{FF2B5EF4-FFF2-40B4-BE49-F238E27FC236}">
                            <a16:creationId xmlns="" xmlns:a16="http://schemas.microsoft.com/office/drawing/2014/main" id="{8DC47E17-A81E-4E38-84E4-46FAAFA89C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7763" y="3430588"/>
                        <a:ext cx="588962" cy="962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83" name="Object 65">
            <a:extLst>
              <a:ext uri="{FF2B5EF4-FFF2-40B4-BE49-F238E27FC236}">
                <a16:creationId xmlns="" xmlns:a16="http://schemas.microsoft.com/office/drawing/2014/main" id="{A97DFF46-43DB-44FB-9C97-48710146387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49325" y="3457575"/>
          <a:ext cx="719138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4" name="Формула" r:id="rId12" imgW="342751" imgH="393529" progId="Equation.3">
                  <p:embed/>
                </p:oleObj>
              </mc:Choice>
              <mc:Fallback>
                <p:oleObj name="Формула" r:id="rId12" imgW="342751" imgH="393529" progId="Equation.3">
                  <p:embed/>
                  <p:pic>
                    <p:nvPicPr>
                      <p:cNvPr id="9283" name="Object 65">
                        <a:extLst>
                          <a:ext uri="{FF2B5EF4-FFF2-40B4-BE49-F238E27FC236}">
                            <a16:creationId xmlns="" xmlns:a16="http://schemas.microsoft.com/office/drawing/2014/main" id="{A97DFF46-43DB-44FB-9C97-48710146387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25" y="3457575"/>
                        <a:ext cx="719138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84" name="Object 66">
            <a:extLst>
              <a:ext uri="{FF2B5EF4-FFF2-40B4-BE49-F238E27FC236}">
                <a16:creationId xmlns="" xmlns:a16="http://schemas.microsoft.com/office/drawing/2014/main" id="{97EF45CD-AC71-4DA3-917C-D590A063FC1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56288" y="4951413"/>
          <a:ext cx="541337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5" name="Формула" r:id="rId14" imgW="114151" imgH="215619" progId="Equation.3">
                  <p:embed/>
                </p:oleObj>
              </mc:Choice>
              <mc:Fallback>
                <p:oleObj name="Формула" r:id="rId14" imgW="114151" imgH="215619" progId="Equation.3">
                  <p:embed/>
                  <p:pic>
                    <p:nvPicPr>
                      <p:cNvPr id="9284" name="Object 66">
                        <a:extLst>
                          <a:ext uri="{FF2B5EF4-FFF2-40B4-BE49-F238E27FC236}">
                            <a16:creationId xmlns="" xmlns:a16="http://schemas.microsoft.com/office/drawing/2014/main" id="{97EF45CD-AC71-4DA3-917C-D590A063FC1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6288" y="4951413"/>
                        <a:ext cx="541337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85" name="Picture 67">
            <a:extLst>
              <a:ext uri="{FF2B5EF4-FFF2-40B4-BE49-F238E27FC236}">
                <a16:creationId xmlns="" xmlns:a16="http://schemas.microsoft.com/office/drawing/2014/main" id="{2375D453-EC63-4E22-9E90-41B827C72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763" y="3462338"/>
            <a:ext cx="579437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286" name="Object 68">
            <a:extLst>
              <a:ext uri="{FF2B5EF4-FFF2-40B4-BE49-F238E27FC236}">
                <a16:creationId xmlns="" xmlns:a16="http://schemas.microsoft.com/office/drawing/2014/main" id="{38A4CFE2-1CBC-42D7-995B-9BC543A7330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79375" y="3514725"/>
          <a:ext cx="777875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6" name="Формула" r:id="rId17" imgW="329914" imgH="177646" progId="Equation.3">
                  <p:embed/>
                </p:oleObj>
              </mc:Choice>
              <mc:Fallback>
                <p:oleObj name="Формула" r:id="rId17" imgW="329914" imgH="177646" progId="Equation.3">
                  <p:embed/>
                  <p:pic>
                    <p:nvPicPr>
                      <p:cNvPr id="9286" name="Object 68">
                        <a:extLst>
                          <a:ext uri="{FF2B5EF4-FFF2-40B4-BE49-F238E27FC236}">
                            <a16:creationId xmlns="" xmlns:a16="http://schemas.microsoft.com/office/drawing/2014/main" id="{38A4CFE2-1CBC-42D7-995B-9BC543A733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79375" y="3514725"/>
                        <a:ext cx="777875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87" name="Freeform 69">
            <a:extLst>
              <a:ext uri="{FF2B5EF4-FFF2-40B4-BE49-F238E27FC236}">
                <a16:creationId xmlns="" xmlns:a16="http://schemas.microsoft.com/office/drawing/2014/main" id="{75E94A73-E74B-4A28-AC22-F59BD1CF83E7}"/>
              </a:ext>
            </a:extLst>
          </p:cNvPr>
          <p:cNvSpPr>
            <a:spLocks/>
          </p:cNvSpPr>
          <p:nvPr/>
        </p:nvSpPr>
        <p:spPr bwMode="auto">
          <a:xfrm>
            <a:off x="-1752600" y="2668588"/>
            <a:ext cx="11734800" cy="1547812"/>
          </a:xfrm>
          <a:custGeom>
            <a:avLst/>
            <a:gdLst>
              <a:gd name="T0" fmla="*/ 11734800 w 7392"/>
              <a:gd name="T1" fmla="*/ 671512 h 975"/>
              <a:gd name="T2" fmla="*/ 10985500 w 7392"/>
              <a:gd name="T3" fmla="*/ 430212 h 975"/>
              <a:gd name="T4" fmla="*/ 9499600 w 7392"/>
              <a:gd name="T5" fmla="*/ 1484312 h 975"/>
              <a:gd name="T6" fmla="*/ 7353300 w 7392"/>
              <a:gd name="T7" fmla="*/ 49212 h 975"/>
              <a:gd name="T8" fmla="*/ 5211763 w 7392"/>
              <a:gd name="T9" fmla="*/ 1476375 h 975"/>
              <a:gd name="T10" fmla="*/ 3048000 w 7392"/>
              <a:gd name="T11" fmla="*/ 11112 h 975"/>
              <a:gd name="T12" fmla="*/ 1206500 w 7392"/>
              <a:gd name="T13" fmla="*/ 1408112 h 975"/>
              <a:gd name="T14" fmla="*/ 0 w 7392"/>
              <a:gd name="T15" fmla="*/ 633412 h 97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7392" h="975">
                <a:moveTo>
                  <a:pt x="7392" y="423"/>
                </a:moveTo>
                <a:cubicBezTo>
                  <a:pt x="7313" y="398"/>
                  <a:pt x="7155" y="186"/>
                  <a:pt x="6920" y="271"/>
                </a:cubicBezTo>
                <a:cubicBezTo>
                  <a:pt x="6685" y="356"/>
                  <a:pt x="6365" y="975"/>
                  <a:pt x="5984" y="935"/>
                </a:cubicBezTo>
                <a:cubicBezTo>
                  <a:pt x="5603" y="895"/>
                  <a:pt x="5082" y="32"/>
                  <a:pt x="4632" y="31"/>
                </a:cubicBezTo>
                <a:cubicBezTo>
                  <a:pt x="4182" y="30"/>
                  <a:pt x="3735" y="934"/>
                  <a:pt x="3283" y="930"/>
                </a:cubicBezTo>
                <a:cubicBezTo>
                  <a:pt x="2831" y="926"/>
                  <a:pt x="2340" y="14"/>
                  <a:pt x="1920" y="7"/>
                </a:cubicBezTo>
                <a:cubicBezTo>
                  <a:pt x="1500" y="0"/>
                  <a:pt x="1080" y="822"/>
                  <a:pt x="760" y="887"/>
                </a:cubicBezTo>
                <a:cubicBezTo>
                  <a:pt x="440" y="952"/>
                  <a:pt x="158" y="501"/>
                  <a:pt x="0" y="399"/>
                </a:cubicBez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88" name="Text Box 70">
            <a:extLst>
              <a:ext uri="{FF2B5EF4-FFF2-40B4-BE49-F238E27FC236}">
                <a16:creationId xmlns="" xmlns:a16="http://schemas.microsoft.com/office/drawing/2014/main" id="{B8939788-2904-4909-8DF4-A794AF055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2913" y="2327275"/>
            <a:ext cx="43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9289" name="Text Box 71">
            <a:extLst>
              <a:ext uri="{FF2B5EF4-FFF2-40B4-BE49-F238E27FC236}">
                <a16:creationId xmlns="" xmlns:a16="http://schemas.microsoft.com/office/drawing/2014/main" id="{590E2E42-26D7-4787-A1DD-5C199FB4A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1650" y="3760788"/>
            <a:ext cx="6080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-1</a:t>
            </a:r>
          </a:p>
        </p:txBody>
      </p:sp>
      <p:sp>
        <p:nvSpPr>
          <p:cNvPr id="9290" name="Line 72">
            <a:extLst>
              <a:ext uri="{FF2B5EF4-FFF2-40B4-BE49-F238E27FC236}">
                <a16:creationId xmlns="" xmlns:a16="http://schemas.microsoft.com/office/drawing/2014/main" id="{F9F0D9E2-7FC5-4815-B9F7-AAB204E951A4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4130675"/>
            <a:ext cx="8702675" cy="1428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78" name="Freeform 78">
            <a:extLst>
              <a:ext uri="{FF2B5EF4-FFF2-40B4-BE49-F238E27FC236}">
                <a16:creationId xmlns="" xmlns:a16="http://schemas.microsoft.com/office/drawing/2014/main" id="{0B0F4542-0C21-4DCE-BE00-79C8A96840F0}"/>
              </a:ext>
            </a:extLst>
          </p:cNvPr>
          <p:cNvSpPr>
            <a:spLocks/>
          </p:cNvSpPr>
          <p:nvPr/>
        </p:nvSpPr>
        <p:spPr bwMode="auto">
          <a:xfrm>
            <a:off x="-1684338" y="1233488"/>
            <a:ext cx="11128376" cy="4357687"/>
          </a:xfrm>
          <a:custGeom>
            <a:avLst/>
            <a:gdLst>
              <a:gd name="T0" fmla="*/ 0 w 7010"/>
              <a:gd name="T1" fmla="*/ 2124075 h 2745"/>
              <a:gd name="T2" fmla="*/ 854075 w 7010"/>
              <a:gd name="T3" fmla="*/ 4349750 h 2745"/>
              <a:gd name="T4" fmla="*/ 1900238 w 7010"/>
              <a:gd name="T5" fmla="*/ 2171700 h 2745"/>
              <a:gd name="T6" fmla="*/ 2959100 w 7010"/>
              <a:gd name="T7" fmla="*/ 6350 h 2745"/>
              <a:gd name="T8" fmla="*/ 4078288 w 7010"/>
              <a:gd name="T9" fmla="*/ 2208212 h 2745"/>
              <a:gd name="T10" fmla="*/ 5137150 w 7010"/>
              <a:gd name="T11" fmla="*/ 4349750 h 2745"/>
              <a:gd name="T12" fmla="*/ 6243638 w 7010"/>
              <a:gd name="T13" fmla="*/ 2182812 h 2745"/>
              <a:gd name="T14" fmla="*/ 7302501 w 7010"/>
              <a:gd name="T15" fmla="*/ 6350 h 2745"/>
              <a:gd name="T16" fmla="*/ 8421688 w 7010"/>
              <a:gd name="T17" fmla="*/ 2219325 h 2745"/>
              <a:gd name="T18" fmla="*/ 9469438 w 7010"/>
              <a:gd name="T19" fmla="*/ 4337050 h 2745"/>
              <a:gd name="T20" fmla="*/ 10502901 w 7010"/>
              <a:gd name="T21" fmla="*/ 2195512 h 2745"/>
              <a:gd name="T22" fmla="*/ 11128376 w 7010"/>
              <a:gd name="T23" fmla="*/ 114300 h 27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010" h="2745">
                <a:moveTo>
                  <a:pt x="0" y="1338"/>
                </a:moveTo>
                <a:cubicBezTo>
                  <a:pt x="169" y="2036"/>
                  <a:pt x="339" y="2735"/>
                  <a:pt x="538" y="2740"/>
                </a:cubicBezTo>
                <a:cubicBezTo>
                  <a:pt x="737" y="2745"/>
                  <a:pt x="976" y="1824"/>
                  <a:pt x="1197" y="1368"/>
                </a:cubicBezTo>
                <a:cubicBezTo>
                  <a:pt x="1418" y="912"/>
                  <a:pt x="1635" y="0"/>
                  <a:pt x="1864" y="4"/>
                </a:cubicBezTo>
                <a:cubicBezTo>
                  <a:pt x="2093" y="8"/>
                  <a:pt x="2340" y="935"/>
                  <a:pt x="2569" y="1391"/>
                </a:cubicBezTo>
                <a:cubicBezTo>
                  <a:pt x="2798" y="1847"/>
                  <a:pt x="3009" y="2743"/>
                  <a:pt x="3236" y="2740"/>
                </a:cubicBezTo>
                <a:cubicBezTo>
                  <a:pt x="3463" y="2737"/>
                  <a:pt x="3706" y="1831"/>
                  <a:pt x="3933" y="1375"/>
                </a:cubicBezTo>
                <a:cubicBezTo>
                  <a:pt x="4160" y="919"/>
                  <a:pt x="4371" y="0"/>
                  <a:pt x="4600" y="4"/>
                </a:cubicBezTo>
                <a:cubicBezTo>
                  <a:pt x="4829" y="8"/>
                  <a:pt x="5078" y="943"/>
                  <a:pt x="5305" y="1398"/>
                </a:cubicBezTo>
                <a:cubicBezTo>
                  <a:pt x="5532" y="1853"/>
                  <a:pt x="5747" y="2734"/>
                  <a:pt x="5965" y="2732"/>
                </a:cubicBezTo>
                <a:cubicBezTo>
                  <a:pt x="6183" y="2730"/>
                  <a:pt x="6442" y="1826"/>
                  <a:pt x="6616" y="1383"/>
                </a:cubicBezTo>
                <a:cubicBezTo>
                  <a:pt x="6790" y="940"/>
                  <a:pt x="6944" y="290"/>
                  <a:pt x="7010" y="72"/>
                </a:cubicBezTo>
              </a:path>
            </a:pathLst>
          </a:custGeom>
          <a:noFill/>
          <a:ln w="28575" cap="flat" cmpd="sng">
            <a:solidFill>
              <a:srgbClr val="FF0066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79" name="Line 79">
            <a:extLst>
              <a:ext uri="{FF2B5EF4-FFF2-40B4-BE49-F238E27FC236}">
                <a16:creationId xmlns="" xmlns:a16="http://schemas.microsoft.com/office/drawing/2014/main" id="{19C39E24-AF15-46EB-8172-34D699E002E8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438" y="1235075"/>
            <a:ext cx="8945562" cy="14288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80" name="Line 80">
            <a:extLst>
              <a:ext uri="{FF2B5EF4-FFF2-40B4-BE49-F238E27FC236}">
                <a16:creationId xmlns="" xmlns:a16="http://schemas.microsoft.com/office/drawing/2014/main" id="{9D1DE2B8-F11E-4754-AB7D-4A0C5EBA2E36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5578475"/>
            <a:ext cx="9144000" cy="30163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81" name="Text Box 81">
            <a:extLst>
              <a:ext uri="{FF2B5EF4-FFF2-40B4-BE49-F238E27FC236}">
                <a16:creationId xmlns="" xmlns:a16="http://schemas.microsoft.com/office/drawing/2014/main" id="{3A40D4BE-0E1C-479F-8AA1-6C744E13E6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050" y="585788"/>
            <a:ext cx="4889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307283" name="Freeform 83">
            <a:extLst>
              <a:ext uri="{FF2B5EF4-FFF2-40B4-BE49-F238E27FC236}">
                <a16:creationId xmlns="" xmlns:a16="http://schemas.microsoft.com/office/drawing/2014/main" id="{CC3E4709-E6B1-4803-94C0-6BF0FD344B74}"/>
              </a:ext>
            </a:extLst>
          </p:cNvPr>
          <p:cNvSpPr>
            <a:spLocks/>
          </p:cNvSpPr>
          <p:nvPr/>
        </p:nvSpPr>
        <p:spPr bwMode="auto">
          <a:xfrm>
            <a:off x="-1684338" y="2995613"/>
            <a:ext cx="11298238" cy="954087"/>
          </a:xfrm>
          <a:custGeom>
            <a:avLst/>
            <a:gdLst>
              <a:gd name="T0" fmla="*/ 0 w 7117"/>
              <a:gd name="T1" fmla="*/ 385762 h 601"/>
              <a:gd name="T2" fmla="*/ 901700 w 7117"/>
              <a:gd name="T3" fmla="*/ 950912 h 601"/>
              <a:gd name="T4" fmla="*/ 1876425 w 7117"/>
              <a:gd name="T5" fmla="*/ 409575 h 601"/>
              <a:gd name="T6" fmla="*/ 2959100 w 7117"/>
              <a:gd name="T7" fmla="*/ 60325 h 601"/>
              <a:gd name="T8" fmla="*/ 4114800 w 7117"/>
              <a:gd name="T9" fmla="*/ 433387 h 601"/>
              <a:gd name="T10" fmla="*/ 5189538 w 7117"/>
              <a:gd name="T11" fmla="*/ 788987 h 601"/>
              <a:gd name="T12" fmla="*/ 6243638 w 7117"/>
              <a:gd name="T13" fmla="*/ 446087 h 601"/>
              <a:gd name="T14" fmla="*/ 7335838 w 7117"/>
              <a:gd name="T15" fmla="*/ 90487 h 601"/>
              <a:gd name="T16" fmla="*/ 8434388 w 7117"/>
              <a:gd name="T17" fmla="*/ 433387 h 601"/>
              <a:gd name="T18" fmla="*/ 9507538 w 7117"/>
              <a:gd name="T19" fmla="*/ 750887 h 601"/>
              <a:gd name="T20" fmla="*/ 10479088 w 7117"/>
              <a:gd name="T21" fmla="*/ 457200 h 601"/>
              <a:gd name="T22" fmla="*/ 11298238 w 7117"/>
              <a:gd name="T23" fmla="*/ 0 h 6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117" h="601">
                <a:moveTo>
                  <a:pt x="0" y="243"/>
                </a:moveTo>
                <a:cubicBezTo>
                  <a:pt x="185" y="420"/>
                  <a:pt x="371" y="597"/>
                  <a:pt x="568" y="599"/>
                </a:cubicBezTo>
                <a:cubicBezTo>
                  <a:pt x="765" y="601"/>
                  <a:pt x="966" y="351"/>
                  <a:pt x="1182" y="258"/>
                </a:cubicBezTo>
                <a:cubicBezTo>
                  <a:pt x="1398" y="165"/>
                  <a:pt x="1629" y="35"/>
                  <a:pt x="1864" y="38"/>
                </a:cubicBezTo>
                <a:cubicBezTo>
                  <a:pt x="2099" y="41"/>
                  <a:pt x="2358" y="197"/>
                  <a:pt x="2592" y="273"/>
                </a:cubicBezTo>
                <a:cubicBezTo>
                  <a:pt x="2826" y="349"/>
                  <a:pt x="3046" y="496"/>
                  <a:pt x="3269" y="497"/>
                </a:cubicBezTo>
                <a:cubicBezTo>
                  <a:pt x="3492" y="498"/>
                  <a:pt x="3708" y="354"/>
                  <a:pt x="3933" y="281"/>
                </a:cubicBezTo>
                <a:cubicBezTo>
                  <a:pt x="4158" y="208"/>
                  <a:pt x="4391" y="58"/>
                  <a:pt x="4621" y="57"/>
                </a:cubicBezTo>
                <a:cubicBezTo>
                  <a:pt x="4851" y="56"/>
                  <a:pt x="5085" y="204"/>
                  <a:pt x="5313" y="273"/>
                </a:cubicBezTo>
                <a:cubicBezTo>
                  <a:pt x="5541" y="342"/>
                  <a:pt x="5774" y="471"/>
                  <a:pt x="5989" y="473"/>
                </a:cubicBezTo>
                <a:cubicBezTo>
                  <a:pt x="6204" y="475"/>
                  <a:pt x="6413" y="367"/>
                  <a:pt x="6601" y="288"/>
                </a:cubicBezTo>
                <a:cubicBezTo>
                  <a:pt x="6789" y="209"/>
                  <a:pt x="7031" y="48"/>
                  <a:pt x="7117" y="0"/>
                </a:cubicBezTo>
              </a:path>
            </a:pathLst>
          </a:custGeom>
          <a:noFill/>
          <a:ln w="28575" cap="flat" cmpd="sng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84" name="Line 84">
            <a:extLst>
              <a:ext uri="{FF2B5EF4-FFF2-40B4-BE49-F238E27FC236}">
                <a16:creationId xmlns="" xmlns:a16="http://schemas.microsoft.com/office/drawing/2014/main" id="{E500D291-5C3A-4098-9EE5-EC5D89FAB3A2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3032125"/>
            <a:ext cx="9144000" cy="46038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85" name="Line 85">
            <a:extLst>
              <a:ext uri="{FF2B5EF4-FFF2-40B4-BE49-F238E27FC236}">
                <a16:creationId xmlns="" xmlns:a16="http://schemas.microsoft.com/office/drawing/2014/main" id="{E449F697-614E-4749-A425-C869A89B6B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763963"/>
            <a:ext cx="9144000" cy="30162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graphicFrame>
        <p:nvGraphicFramePr>
          <p:cNvPr id="307286" name="Object 86">
            <a:extLst>
              <a:ext uri="{FF2B5EF4-FFF2-40B4-BE49-F238E27FC236}">
                <a16:creationId xmlns="" xmlns:a16="http://schemas.microsoft.com/office/drawing/2014/main" id="{011E03E6-189E-4C78-B4F7-08FD8D7C926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9575" y="5600700"/>
          <a:ext cx="4643438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7" name="Формула" r:id="rId19" imgW="1028254" imgH="215806" progId="Equation.3">
                  <p:embed/>
                </p:oleObj>
              </mc:Choice>
              <mc:Fallback>
                <p:oleObj name="Формула" r:id="rId19" imgW="1028254" imgH="215806" progId="Equation.3">
                  <p:embed/>
                  <p:pic>
                    <p:nvPicPr>
                      <p:cNvPr id="307286" name="Object 86">
                        <a:extLst>
                          <a:ext uri="{FF2B5EF4-FFF2-40B4-BE49-F238E27FC236}">
                            <a16:creationId xmlns="" xmlns:a16="http://schemas.microsoft.com/office/drawing/2014/main" id="{011E03E6-189E-4C78-B4F7-08FD8D7C92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575" y="5600700"/>
                        <a:ext cx="4643438" cy="1082675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00FF00"/>
                          </a:gs>
                          <a:gs pos="50000">
                            <a:schemeClr val="bg1"/>
                          </a:gs>
                          <a:gs pos="100000">
                            <a:srgbClr val="00FF00"/>
                          </a:gs>
                        </a:gsLst>
                        <a:lin ang="2700000" scaled="1"/>
                      </a:gradFill>
                      <a:ln>
                        <a:noFill/>
                      </a:ln>
                      <a:effectLst>
                        <a:outerShdw dist="107763" dir="18900000" algn="ctr" rotWithShape="0">
                          <a:srgbClr val="808080">
                            <a:alpha val="50000"/>
                          </a:srgbClr>
                        </a:outerShdw>
                      </a:effectLst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87" name="Object 87">
            <a:extLst>
              <a:ext uri="{FF2B5EF4-FFF2-40B4-BE49-F238E27FC236}">
                <a16:creationId xmlns="" xmlns:a16="http://schemas.microsoft.com/office/drawing/2014/main" id="{50F61EC0-6CA8-42E6-B9B1-7B8711F211D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0213" y="5411788"/>
          <a:ext cx="4117975" cy="1446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8" name="Формула" r:id="rId21" imgW="1180588" imgH="431613" progId="Equation.3">
                  <p:embed/>
                </p:oleObj>
              </mc:Choice>
              <mc:Fallback>
                <p:oleObj name="Формула" r:id="rId21" imgW="1180588" imgH="431613" progId="Equation.3">
                  <p:embed/>
                  <p:pic>
                    <p:nvPicPr>
                      <p:cNvPr id="307287" name="Object 87">
                        <a:extLst>
                          <a:ext uri="{FF2B5EF4-FFF2-40B4-BE49-F238E27FC236}">
                            <a16:creationId xmlns="" xmlns:a16="http://schemas.microsoft.com/office/drawing/2014/main" id="{50F61EC0-6CA8-42E6-B9B1-7B8711F211D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213" y="5411788"/>
                        <a:ext cx="4117975" cy="1446212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66"/>
                          </a:gs>
                          <a:gs pos="50000">
                            <a:schemeClr val="bg1"/>
                          </a:gs>
                          <a:gs pos="100000">
                            <a:srgbClr val="FFFF66"/>
                          </a:gs>
                        </a:gsLst>
                        <a:lin ang="2700000" scaled="1"/>
                      </a:gradFill>
                      <a:ln>
                        <a:noFill/>
                      </a:ln>
                      <a:effectLst>
                        <a:outerShdw dist="107763" dir="18900000" algn="ctr" rotWithShape="0">
                          <a:srgbClr val="808080">
                            <a:alpha val="50000"/>
                          </a:srgbClr>
                        </a:outerShdw>
                      </a:effectLst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88" name="Oval 88">
            <a:extLst>
              <a:ext uri="{FF2B5EF4-FFF2-40B4-BE49-F238E27FC236}">
                <a16:creationId xmlns="" xmlns:a16="http://schemas.microsoft.com/office/drawing/2014/main" id="{01DA7F2C-41C6-4582-8568-25B6484B7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0925" y="3362325"/>
            <a:ext cx="122238" cy="122238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89" name="Oval 89">
            <a:extLst>
              <a:ext uri="{FF2B5EF4-FFF2-40B4-BE49-F238E27FC236}">
                <a16:creationId xmlns="" xmlns:a16="http://schemas.microsoft.com/office/drawing/2014/main" id="{2CEF9B7B-C613-4E3D-97FD-AAF00755D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3355975"/>
            <a:ext cx="131763" cy="119063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90" name="Oval 90">
            <a:extLst>
              <a:ext uri="{FF2B5EF4-FFF2-40B4-BE49-F238E27FC236}">
                <a16:creationId xmlns="" xmlns:a16="http://schemas.microsoft.com/office/drawing/2014/main" id="{ACC0B7DD-5808-4680-8C7B-5A82A41E6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3263" y="3368675"/>
            <a:ext cx="122237" cy="122238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91" name="Oval 91">
            <a:extLst>
              <a:ext uri="{FF2B5EF4-FFF2-40B4-BE49-F238E27FC236}">
                <a16:creationId xmlns="" xmlns:a16="http://schemas.microsoft.com/office/drawing/2014/main" id="{0590506F-5C62-4DAA-9894-C515592A1F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2738" y="3376613"/>
            <a:ext cx="134937" cy="134937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92" name="Oval 92">
            <a:extLst>
              <a:ext uri="{FF2B5EF4-FFF2-40B4-BE49-F238E27FC236}">
                <a16:creationId xmlns="" xmlns:a16="http://schemas.microsoft.com/office/drawing/2014/main" id="{4779DFF0-F3D4-4419-84C8-5563C69815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5063" y="3390900"/>
            <a:ext cx="115887" cy="115888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graphicFrame>
        <p:nvGraphicFramePr>
          <p:cNvPr id="307293" name="Object 93">
            <a:extLst>
              <a:ext uri="{FF2B5EF4-FFF2-40B4-BE49-F238E27FC236}">
                <a16:creationId xmlns="" xmlns:a16="http://schemas.microsoft.com/office/drawing/2014/main" id="{1CB00C2C-7802-4C90-BC1A-40E2955E38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36613" y="258763"/>
          <a:ext cx="209232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9" name="Формула" r:id="rId23" imgW="647419" imgH="203112" progId="Equation.3">
                  <p:embed/>
                </p:oleObj>
              </mc:Choice>
              <mc:Fallback>
                <p:oleObj name="Формула" r:id="rId23" imgW="647419" imgH="203112" progId="Equation.3">
                  <p:embed/>
                  <p:pic>
                    <p:nvPicPr>
                      <p:cNvPr id="307293" name="Object 93">
                        <a:extLst>
                          <a:ext uri="{FF2B5EF4-FFF2-40B4-BE49-F238E27FC236}">
                            <a16:creationId xmlns="" xmlns:a16="http://schemas.microsoft.com/office/drawing/2014/main" id="{1CB00C2C-7802-4C90-BC1A-40E2955E38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6613" y="258763"/>
                        <a:ext cx="2092325" cy="79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94" name="Object 94">
            <a:extLst>
              <a:ext uri="{FF2B5EF4-FFF2-40B4-BE49-F238E27FC236}">
                <a16:creationId xmlns="" xmlns:a16="http://schemas.microsoft.com/office/drawing/2014/main" id="{CEF17F2E-3CC2-40C5-B292-E7219509FA0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23000" y="-50800"/>
          <a:ext cx="2459038" cy="141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0" name="Формула" r:id="rId25" imgW="685800" imgH="393700" progId="Equation.3">
                  <p:embed/>
                </p:oleObj>
              </mc:Choice>
              <mc:Fallback>
                <p:oleObj name="Формула" r:id="rId25" imgW="685800" imgH="393700" progId="Equation.3">
                  <p:embed/>
                  <p:pic>
                    <p:nvPicPr>
                      <p:cNvPr id="307294" name="Object 94">
                        <a:extLst>
                          <a:ext uri="{FF2B5EF4-FFF2-40B4-BE49-F238E27FC236}">
                            <a16:creationId xmlns="" xmlns:a16="http://schemas.microsoft.com/office/drawing/2014/main" id="{CEF17F2E-3CC2-40C5-B292-E7219509FA0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3000" y="-50800"/>
                        <a:ext cx="2459038" cy="1417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82" name="Text Box 82">
            <a:extLst>
              <a:ext uri="{FF2B5EF4-FFF2-40B4-BE49-F238E27FC236}">
                <a16:creationId xmlns="" xmlns:a16="http://schemas.microsoft.com/office/drawing/2014/main" id="{FFBA5BDC-9464-4202-A812-2D6817D08D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25" y="4989513"/>
            <a:ext cx="6921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7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000"/>
                                        <p:tgtEl>
                                          <p:spTgt spid="307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2000"/>
                                        <p:tgtEl>
                                          <p:spTgt spid="307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7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07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072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0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7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07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07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07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30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307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307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307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3072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307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307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2000"/>
                                        <p:tgtEl>
                                          <p:spTgt spid="307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6" dur="500"/>
                                        <p:tgtEl>
                                          <p:spTgt spid="307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2000"/>
                                        <p:tgtEl>
                                          <p:spTgt spid="307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2000"/>
                                        <p:tgtEl>
                                          <p:spTgt spid="30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3000"/>
                                        <p:tgtEl>
                                          <p:spTgt spid="30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1000"/>
                                        <p:tgtEl>
                                          <p:spTgt spid="30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1000"/>
                                        <p:tgtEl>
                                          <p:spTgt spid="30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30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30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4" dur="2000"/>
                                        <p:tgtEl>
                                          <p:spTgt spid="307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7" dur="2000"/>
                                        <p:tgtEl>
                                          <p:spTgt spid="307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1000"/>
                                        <p:tgtEl>
                                          <p:spTgt spid="307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"/>
                                        <p:tgtEl>
                                          <p:spTgt spid="3072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2000"/>
                                        <p:tgtEl>
                                          <p:spTgt spid="30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2" dur="2000"/>
                                        <p:tgtEl>
                                          <p:spTgt spid="307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81" grpId="0"/>
      <p:bldP spid="307281" grpId="1"/>
      <p:bldP spid="307282" grpId="0"/>
      <p:bldP spid="307282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>
            <a:extLst>
              <a:ext uri="{FF2B5EF4-FFF2-40B4-BE49-F238E27FC236}">
                <a16:creationId xmlns="" xmlns:a16="http://schemas.microsoft.com/office/drawing/2014/main" id="{CB3410A2-2B74-4F76-A28A-567E56EDB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725" y="-303213"/>
            <a:ext cx="542925" cy="100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y</a:t>
            </a:r>
            <a:endParaRPr kumimoji="0" lang="ru-RU" altLang="ru-RU" sz="6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1" name="Line 3">
            <a:extLst>
              <a:ext uri="{FF2B5EF4-FFF2-40B4-BE49-F238E27FC236}">
                <a16:creationId xmlns="" xmlns:a16="http://schemas.microsoft.com/office/drawing/2014/main" id="{2AF65217-AABC-48E5-AC0A-EABDF98D635F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3429000"/>
            <a:ext cx="9144000" cy="317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2" name="Line 4">
            <a:extLst>
              <a:ext uri="{FF2B5EF4-FFF2-40B4-BE49-F238E27FC236}">
                <a16:creationId xmlns="" xmlns:a16="http://schemas.microsoft.com/office/drawing/2014/main" id="{0470E4BB-0A62-490C-993E-36E1A6A4207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368300"/>
            <a:ext cx="0" cy="6489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3" name="Text Box 5">
            <a:extLst>
              <a:ext uri="{FF2B5EF4-FFF2-40B4-BE49-F238E27FC236}">
                <a16:creationId xmlns="" xmlns:a16="http://schemas.microsoft.com/office/drawing/2014/main" id="{2CAD45BF-49EF-4F4B-9EA5-9FE0F4FE4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86775" y="2255838"/>
            <a:ext cx="6572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x</a:t>
            </a:r>
            <a:endParaRPr kumimoji="0" lang="ru-RU" altLang="ru-RU" sz="6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4" name="Line 6">
            <a:extLst>
              <a:ext uri="{FF2B5EF4-FFF2-40B4-BE49-F238E27FC236}">
                <a16:creationId xmlns="" xmlns:a16="http://schemas.microsoft.com/office/drawing/2014/main" id="{95F1FD87-E71F-4E74-B8FB-A81FD302D3A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57788" y="3429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5" name="Line 7">
            <a:extLst>
              <a:ext uri="{FF2B5EF4-FFF2-40B4-BE49-F238E27FC236}">
                <a16:creationId xmlns="" xmlns:a16="http://schemas.microsoft.com/office/drawing/2014/main" id="{3B9D35C3-E50F-467C-A642-305E8BA18A98}"/>
              </a:ext>
            </a:extLst>
          </p:cNvPr>
          <p:cNvSpPr>
            <a:spLocks noChangeShapeType="1"/>
          </p:cNvSpPr>
          <p:nvPr/>
        </p:nvSpPr>
        <p:spPr bwMode="auto">
          <a:xfrm>
            <a:off x="4945063" y="3279775"/>
            <a:ext cx="0" cy="17938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6" name="Line 8">
            <a:extLst>
              <a:ext uri="{FF2B5EF4-FFF2-40B4-BE49-F238E27FC236}">
                <a16:creationId xmlns="" xmlns:a16="http://schemas.microsoft.com/office/drawing/2014/main" id="{9FD8262A-E213-4854-92C0-DA58ABF87553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3048000"/>
            <a:ext cx="8640763" cy="158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7" name="Line 9">
            <a:extLst>
              <a:ext uri="{FF2B5EF4-FFF2-40B4-BE49-F238E27FC236}">
                <a16:creationId xmlns="" xmlns:a16="http://schemas.microsoft.com/office/drawing/2014/main" id="{63E021FA-4B36-4C6A-A1C0-BFE2062E24EE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2697163"/>
            <a:ext cx="868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8" name="Line 10">
            <a:extLst>
              <a:ext uri="{FF2B5EF4-FFF2-40B4-BE49-F238E27FC236}">
                <a16:creationId xmlns="" xmlns:a16="http://schemas.microsoft.com/office/drawing/2014/main" id="{9501964C-D052-4164-90A2-F91A6C926514}"/>
              </a:ext>
            </a:extLst>
          </p:cNvPr>
          <p:cNvSpPr>
            <a:spLocks noChangeShapeType="1"/>
          </p:cNvSpPr>
          <p:nvPr/>
        </p:nvSpPr>
        <p:spPr bwMode="auto">
          <a:xfrm>
            <a:off x="258763" y="2332038"/>
            <a:ext cx="8640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299" name="Line 11">
            <a:extLst>
              <a:ext uri="{FF2B5EF4-FFF2-40B4-BE49-F238E27FC236}">
                <a16:creationId xmlns="" xmlns:a16="http://schemas.microsoft.com/office/drawing/2014/main" id="{01497D78-69A0-49EA-9096-BD30D438E0B4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1981200"/>
            <a:ext cx="86407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0" name="Line 12">
            <a:extLst>
              <a:ext uri="{FF2B5EF4-FFF2-40B4-BE49-F238E27FC236}">
                <a16:creationId xmlns="" xmlns:a16="http://schemas.microsoft.com/office/drawing/2014/main" id="{6900EE29-CC2B-4EF2-840C-B5391B9860B2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1616075"/>
            <a:ext cx="86709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1" name="Line 13">
            <a:extLst>
              <a:ext uri="{FF2B5EF4-FFF2-40B4-BE49-F238E27FC236}">
                <a16:creationId xmlns="" xmlns:a16="http://schemas.microsoft.com/office/drawing/2014/main" id="{79DF42F0-2ECB-476E-9DED-CC77866E875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1249363"/>
            <a:ext cx="87026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2" name="Line 14">
            <a:extLst>
              <a:ext uri="{FF2B5EF4-FFF2-40B4-BE49-F238E27FC236}">
                <a16:creationId xmlns="" xmlns:a16="http://schemas.microsoft.com/office/drawing/2014/main" id="{7E909CDB-6299-4C1D-B932-B72AC58B3FE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884238"/>
            <a:ext cx="86407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3" name="Line 15">
            <a:extLst>
              <a:ext uri="{FF2B5EF4-FFF2-40B4-BE49-F238E27FC236}">
                <a16:creationId xmlns="" xmlns:a16="http://schemas.microsoft.com/office/drawing/2014/main" id="{84BB4005-5F89-4F19-BFB6-C0C943CE9CE7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533400"/>
            <a:ext cx="86709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4" name="Line 16">
            <a:extLst>
              <a:ext uri="{FF2B5EF4-FFF2-40B4-BE49-F238E27FC236}">
                <a16:creationId xmlns="" xmlns:a16="http://schemas.microsoft.com/office/drawing/2014/main" id="{4355CA5F-AEE6-4457-BDE9-51EF6B27A653}"/>
              </a:ext>
            </a:extLst>
          </p:cNvPr>
          <p:cNvSpPr>
            <a:spLocks noChangeShapeType="1"/>
          </p:cNvSpPr>
          <p:nvPr/>
        </p:nvSpPr>
        <p:spPr bwMode="auto">
          <a:xfrm>
            <a:off x="244475" y="198438"/>
            <a:ext cx="8670925" cy="3016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5" name="Line 17">
            <a:extLst>
              <a:ext uri="{FF2B5EF4-FFF2-40B4-BE49-F238E27FC236}">
                <a16:creationId xmlns="" xmlns:a16="http://schemas.microsoft.com/office/drawing/2014/main" id="{FDBC886B-6667-4A28-A79F-020EBCC746DA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438" y="3779838"/>
            <a:ext cx="8686800" cy="1428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6" name="Line 18">
            <a:extLst>
              <a:ext uri="{FF2B5EF4-FFF2-40B4-BE49-F238E27FC236}">
                <a16:creationId xmlns="" xmlns:a16="http://schemas.microsoft.com/office/drawing/2014/main" id="{91F50123-AF43-4C68-A6C5-13590607D9A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12725" y="4495800"/>
            <a:ext cx="8656638" cy="158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7" name="Line 19">
            <a:extLst>
              <a:ext uri="{FF2B5EF4-FFF2-40B4-BE49-F238E27FC236}">
                <a16:creationId xmlns="" xmlns:a16="http://schemas.microsoft.com/office/drawing/2014/main" id="{9ECE7978-488A-454D-B627-A960B9B0496D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60925"/>
            <a:ext cx="88995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8" name="Line 20">
            <a:extLst>
              <a:ext uri="{FF2B5EF4-FFF2-40B4-BE49-F238E27FC236}">
                <a16:creationId xmlns="" xmlns:a16="http://schemas.microsoft.com/office/drawing/2014/main" id="{710E7E68-4C79-4347-97D9-233127C3FAF7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5211763"/>
            <a:ext cx="87026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09" name="Line 21">
            <a:extLst>
              <a:ext uri="{FF2B5EF4-FFF2-40B4-BE49-F238E27FC236}">
                <a16:creationId xmlns="" xmlns:a16="http://schemas.microsoft.com/office/drawing/2014/main" id="{4BB95B4B-9B59-4B20-B83A-2065AA62829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5578475"/>
            <a:ext cx="8626475" cy="1428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0" name="Line 22">
            <a:extLst>
              <a:ext uri="{FF2B5EF4-FFF2-40B4-BE49-F238E27FC236}">
                <a16:creationId xmlns="" xmlns:a16="http://schemas.microsoft.com/office/drawing/2014/main" id="{96150A60-2FF6-4450-B94F-02734728F74A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5927725"/>
            <a:ext cx="86725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1" name="Line 23">
            <a:extLst>
              <a:ext uri="{FF2B5EF4-FFF2-40B4-BE49-F238E27FC236}">
                <a16:creationId xmlns="" xmlns:a16="http://schemas.microsoft.com/office/drawing/2014/main" id="{3933E7EC-14D6-48E3-BDEB-C6D439E8313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6294438"/>
            <a:ext cx="8518525" cy="1428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2" name="Line 24">
            <a:extLst>
              <a:ext uri="{FF2B5EF4-FFF2-40B4-BE49-F238E27FC236}">
                <a16:creationId xmlns="" xmlns:a16="http://schemas.microsoft.com/office/drawing/2014/main" id="{128D86AF-F424-4BD8-B829-F35058056D99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6659563"/>
            <a:ext cx="86566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3" name="Line 25">
            <a:extLst>
              <a:ext uri="{FF2B5EF4-FFF2-40B4-BE49-F238E27FC236}">
                <a16:creationId xmlns="" xmlns:a16="http://schemas.microsoft.com/office/drawing/2014/main" id="{78DC7727-31DB-4244-910D-814BE891195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06963" y="212725"/>
            <a:ext cx="15875" cy="64325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4" name="Line 26">
            <a:extLst>
              <a:ext uri="{FF2B5EF4-FFF2-40B4-BE49-F238E27FC236}">
                <a16:creationId xmlns="" xmlns:a16="http://schemas.microsoft.com/office/drawing/2014/main" id="{B7F6BF09-3483-43CE-A0BF-2D82F25C690B}"/>
              </a:ext>
            </a:extLst>
          </p:cNvPr>
          <p:cNvSpPr>
            <a:spLocks noChangeShapeType="1"/>
          </p:cNvSpPr>
          <p:nvPr/>
        </p:nvSpPr>
        <p:spPr bwMode="auto">
          <a:xfrm>
            <a:off x="5273675" y="198438"/>
            <a:ext cx="0" cy="646112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5" name="Line 27">
            <a:extLst>
              <a:ext uri="{FF2B5EF4-FFF2-40B4-BE49-F238E27FC236}">
                <a16:creationId xmlns="" xmlns:a16="http://schemas.microsoft.com/office/drawing/2014/main" id="{0D56606F-0F70-4433-9603-E36753DAFE07}"/>
              </a:ext>
            </a:extLst>
          </p:cNvPr>
          <p:cNvSpPr>
            <a:spLocks noChangeShapeType="1"/>
          </p:cNvSpPr>
          <p:nvPr/>
        </p:nvSpPr>
        <p:spPr bwMode="auto">
          <a:xfrm>
            <a:off x="5622925" y="228600"/>
            <a:ext cx="14288" cy="64166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6" name="Line 28">
            <a:extLst>
              <a:ext uri="{FF2B5EF4-FFF2-40B4-BE49-F238E27FC236}">
                <a16:creationId xmlns="" xmlns:a16="http://schemas.microsoft.com/office/drawing/2014/main" id="{9C7E00A0-739E-43BE-B71B-5D92688A815A}"/>
              </a:ext>
            </a:extLst>
          </p:cNvPr>
          <p:cNvSpPr>
            <a:spLocks noChangeShapeType="1"/>
          </p:cNvSpPr>
          <p:nvPr/>
        </p:nvSpPr>
        <p:spPr bwMode="auto">
          <a:xfrm>
            <a:off x="5989638" y="212725"/>
            <a:ext cx="0" cy="64008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7" name="Line 29">
            <a:extLst>
              <a:ext uri="{FF2B5EF4-FFF2-40B4-BE49-F238E27FC236}">
                <a16:creationId xmlns="" xmlns:a16="http://schemas.microsoft.com/office/drawing/2014/main" id="{82B4F96B-DEC4-4B99-BF10-34A2CAF9479E}"/>
              </a:ext>
            </a:extLst>
          </p:cNvPr>
          <p:cNvSpPr>
            <a:spLocks noChangeShapeType="1"/>
          </p:cNvSpPr>
          <p:nvPr/>
        </p:nvSpPr>
        <p:spPr bwMode="auto">
          <a:xfrm>
            <a:off x="6340475" y="228600"/>
            <a:ext cx="15875" cy="64166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8" name="Line 30">
            <a:extLst>
              <a:ext uri="{FF2B5EF4-FFF2-40B4-BE49-F238E27FC236}">
                <a16:creationId xmlns="" xmlns:a16="http://schemas.microsoft.com/office/drawing/2014/main" id="{A0A2167C-5268-40A8-920D-0641DF263039}"/>
              </a:ext>
            </a:extLst>
          </p:cNvPr>
          <p:cNvSpPr>
            <a:spLocks noChangeShapeType="1"/>
          </p:cNvSpPr>
          <p:nvPr/>
        </p:nvSpPr>
        <p:spPr bwMode="auto">
          <a:xfrm>
            <a:off x="6705600" y="198438"/>
            <a:ext cx="30163" cy="643096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19" name="Line 31">
            <a:extLst>
              <a:ext uri="{FF2B5EF4-FFF2-40B4-BE49-F238E27FC236}">
                <a16:creationId xmlns="" xmlns:a16="http://schemas.microsoft.com/office/drawing/2014/main" id="{4E5227C1-9EE8-43C0-AA9A-01DAFF0D198B}"/>
              </a:ext>
            </a:extLst>
          </p:cNvPr>
          <p:cNvSpPr>
            <a:spLocks noChangeShapeType="1"/>
          </p:cNvSpPr>
          <p:nvPr/>
        </p:nvSpPr>
        <p:spPr bwMode="auto">
          <a:xfrm>
            <a:off x="7056438" y="212725"/>
            <a:ext cx="30162" cy="64166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0" name="Line 32">
            <a:extLst>
              <a:ext uri="{FF2B5EF4-FFF2-40B4-BE49-F238E27FC236}">
                <a16:creationId xmlns="" xmlns:a16="http://schemas.microsoft.com/office/drawing/2014/main" id="{DF50498A-4219-4970-AD6E-6BD174FAA668}"/>
              </a:ext>
            </a:extLst>
          </p:cNvPr>
          <p:cNvSpPr>
            <a:spLocks noChangeShapeType="1"/>
          </p:cNvSpPr>
          <p:nvPr/>
        </p:nvSpPr>
        <p:spPr bwMode="auto">
          <a:xfrm>
            <a:off x="7437438" y="212725"/>
            <a:ext cx="0" cy="644683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1" name="Line 33">
            <a:extLst>
              <a:ext uri="{FF2B5EF4-FFF2-40B4-BE49-F238E27FC236}">
                <a16:creationId xmlns="" xmlns:a16="http://schemas.microsoft.com/office/drawing/2014/main" id="{6AFC6427-77E2-45CE-8F15-A1B17E5AC289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212725"/>
            <a:ext cx="0" cy="64008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2" name="Line 34">
            <a:extLst>
              <a:ext uri="{FF2B5EF4-FFF2-40B4-BE49-F238E27FC236}">
                <a16:creationId xmlns="" xmlns:a16="http://schemas.microsoft.com/office/drawing/2014/main" id="{661DC474-55F9-4FF0-AFC2-2B7008FBF653}"/>
              </a:ext>
            </a:extLst>
          </p:cNvPr>
          <p:cNvSpPr>
            <a:spLocks noChangeShapeType="1"/>
          </p:cNvSpPr>
          <p:nvPr/>
        </p:nvSpPr>
        <p:spPr bwMode="auto">
          <a:xfrm>
            <a:off x="8137525" y="212725"/>
            <a:ext cx="15875" cy="64325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3" name="Line 35">
            <a:extLst>
              <a:ext uri="{FF2B5EF4-FFF2-40B4-BE49-F238E27FC236}">
                <a16:creationId xmlns="" xmlns:a16="http://schemas.microsoft.com/office/drawing/2014/main" id="{57CD1915-204C-4F32-A365-7C34EF2ACDA9}"/>
              </a:ext>
            </a:extLst>
          </p:cNvPr>
          <p:cNvSpPr>
            <a:spLocks noChangeShapeType="1"/>
          </p:cNvSpPr>
          <p:nvPr/>
        </p:nvSpPr>
        <p:spPr bwMode="auto">
          <a:xfrm>
            <a:off x="8474075" y="212725"/>
            <a:ext cx="14288" cy="644683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4" name="Line 36">
            <a:extLst>
              <a:ext uri="{FF2B5EF4-FFF2-40B4-BE49-F238E27FC236}">
                <a16:creationId xmlns="" xmlns:a16="http://schemas.microsoft.com/office/drawing/2014/main" id="{700A253A-17BD-400D-BE10-3D7D60D30344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3163" y="212725"/>
            <a:ext cx="30162" cy="643255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5" name="Line 37">
            <a:extLst>
              <a:ext uri="{FF2B5EF4-FFF2-40B4-BE49-F238E27FC236}">
                <a16:creationId xmlns="" xmlns:a16="http://schemas.microsoft.com/office/drawing/2014/main" id="{8E90231C-67A2-44C6-B159-0CA18C139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4206875" y="198438"/>
            <a:ext cx="0" cy="646112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6" name="Line 38">
            <a:extLst>
              <a:ext uri="{FF2B5EF4-FFF2-40B4-BE49-F238E27FC236}">
                <a16:creationId xmlns="" xmlns:a16="http://schemas.microsoft.com/office/drawing/2014/main" id="{8FFC3566-38AB-465C-9F42-A1CC00710F33}"/>
              </a:ext>
            </a:extLst>
          </p:cNvPr>
          <p:cNvSpPr>
            <a:spLocks noChangeShapeType="1"/>
          </p:cNvSpPr>
          <p:nvPr/>
        </p:nvSpPr>
        <p:spPr bwMode="auto">
          <a:xfrm>
            <a:off x="3840163" y="0"/>
            <a:ext cx="0" cy="66452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7" name="Line 39">
            <a:extLst>
              <a:ext uri="{FF2B5EF4-FFF2-40B4-BE49-F238E27FC236}">
                <a16:creationId xmlns="" xmlns:a16="http://schemas.microsoft.com/office/drawing/2014/main" id="{CEC2503B-D192-4CB1-9BBC-72CA802C6B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444875" y="182563"/>
            <a:ext cx="30163" cy="6477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8" name="Line 40">
            <a:extLst>
              <a:ext uri="{FF2B5EF4-FFF2-40B4-BE49-F238E27FC236}">
                <a16:creationId xmlns="" xmlns:a16="http://schemas.microsoft.com/office/drawing/2014/main" id="{BF792DE8-8B77-4D12-8E6A-3FBF7D7DD35E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8325" y="182563"/>
            <a:ext cx="15875" cy="644683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29" name="Line 41">
            <a:extLst>
              <a:ext uri="{FF2B5EF4-FFF2-40B4-BE49-F238E27FC236}">
                <a16:creationId xmlns="" xmlns:a16="http://schemas.microsoft.com/office/drawing/2014/main" id="{1A63CED6-550C-4F95-92A6-CC6689F63878}"/>
              </a:ext>
            </a:extLst>
          </p:cNvPr>
          <p:cNvSpPr>
            <a:spLocks noChangeShapeType="1"/>
          </p:cNvSpPr>
          <p:nvPr/>
        </p:nvSpPr>
        <p:spPr bwMode="auto">
          <a:xfrm>
            <a:off x="2759075" y="182563"/>
            <a:ext cx="0" cy="6446837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0" name="Line 42">
            <a:extLst>
              <a:ext uri="{FF2B5EF4-FFF2-40B4-BE49-F238E27FC236}">
                <a16:creationId xmlns="" xmlns:a16="http://schemas.microsoft.com/office/drawing/2014/main" id="{D12335FE-5B87-47B6-A9A1-ADDBE4D854AE}"/>
              </a:ext>
            </a:extLst>
          </p:cNvPr>
          <p:cNvSpPr>
            <a:spLocks noChangeShapeType="1"/>
          </p:cNvSpPr>
          <p:nvPr/>
        </p:nvSpPr>
        <p:spPr bwMode="auto">
          <a:xfrm>
            <a:off x="2392363" y="0"/>
            <a:ext cx="0" cy="667543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1" name="Line 43">
            <a:extLst>
              <a:ext uri="{FF2B5EF4-FFF2-40B4-BE49-F238E27FC236}">
                <a16:creationId xmlns="" xmlns:a16="http://schemas.microsoft.com/office/drawing/2014/main" id="{25371518-15D9-430E-BA51-664C487FF99D}"/>
              </a:ext>
            </a:extLst>
          </p:cNvPr>
          <p:cNvSpPr>
            <a:spLocks noChangeShapeType="1"/>
          </p:cNvSpPr>
          <p:nvPr/>
        </p:nvSpPr>
        <p:spPr bwMode="auto">
          <a:xfrm>
            <a:off x="2025650" y="198438"/>
            <a:ext cx="1588" cy="646112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2" name="Line 44">
            <a:extLst>
              <a:ext uri="{FF2B5EF4-FFF2-40B4-BE49-F238E27FC236}">
                <a16:creationId xmlns="" xmlns:a16="http://schemas.microsoft.com/office/drawing/2014/main" id="{D3252F4C-8DE4-4644-A370-61CEBF4B7B6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46238" y="182563"/>
            <a:ext cx="14287" cy="643096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3" name="Line 45">
            <a:extLst>
              <a:ext uri="{FF2B5EF4-FFF2-40B4-BE49-F238E27FC236}">
                <a16:creationId xmlns="" xmlns:a16="http://schemas.microsoft.com/office/drawing/2014/main" id="{0D264DD7-9566-43F8-BB96-BD0B781E2B9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182563"/>
            <a:ext cx="0" cy="6462712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4" name="Line 46">
            <a:extLst>
              <a:ext uri="{FF2B5EF4-FFF2-40B4-BE49-F238E27FC236}">
                <a16:creationId xmlns="" xmlns:a16="http://schemas.microsoft.com/office/drawing/2014/main" id="{566D4058-F777-4281-B45F-C5207E3CC62B}"/>
              </a:ext>
            </a:extLst>
          </p:cNvPr>
          <p:cNvSpPr>
            <a:spLocks noChangeShapeType="1"/>
          </p:cNvSpPr>
          <p:nvPr/>
        </p:nvSpPr>
        <p:spPr bwMode="auto">
          <a:xfrm>
            <a:off x="944563" y="0"/>
            <a:ext cx="15875" cy="6645275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5" name="Line 47">
            <a:extLst>
              <a:ext uri="{FF2B5EF4-FFF2-40B4-BE49-F238E27FC236}">
                <a16:creationId xmlns="" xmlns:a16="http://schemas.microsoft.com/office/drawing/2014/main" id="{A68FE216-9455-4CC8-AF40-4B86A05B7719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438" y="182563"/>
            <a:ext cx="14287" cy="6477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6" name="Line 48">
            <a:extLst>
              <a:ext uri="{FF2B5EF4-FFF2-40B4-BE49-F238E27FC236}">
                <a16:creationId xmlns="" xmlns:a16="http://schemas.microsoft.com/office/drawing/2014/main" id="{17DFE33C-C3FD-4691-8F44-9550E446C124}"/>
              </a:ext>
            </a:extLst>
          </p:cNvPr>
          <p:cNvSpPr>
            <a:spLocks noChangeShapeType="1"/>
          </p:cNvSpPr>
          <p:nvPr/>
        </p:nvSpPr>
        <p:spPr bwMode="auto">
          <a:xfrm>
            <a:off x="242888" y="0"/>
            <a:ext cx="1587" cy="6659563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7" name="Line 49">
            <a:extLst>
              <a:ext uri="{FF2B5EF4-FFF2-40B4-BE49-F238E27FC236}">
                <a16:creationId xmlns="" xmlns:a16="http://schemas.microsoft.com/office/drawing/2014/main" id="{FE43AA2D-3224-488B-A52D-A3B0761867D3}"/>
              </a:ext>
            </a:extLst>
          </p:cNvPr>
          <p:cNvSpPr>
            <a:spLocks noChangeShapeType="1"/>
          </p:cNvSpPr>
          <p:nvPr/>
        </p:nvSpPr>
        <p:spPr bwMode="auto">
          <a:xfrm>
            <a:off x="4465638" y="1235075"/>
            <a:ext cx="2428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38" name="Text Box 50">
            <a:extLst>
              <a:ext uri="{FF2B5EF4-FFF2-40B4-BE49-F238E27FC236}">
                <a16:creationId xmlns="" xmlns:a16="http://schemas.microsoft.com/office/drawing/2014/main" id="{E0CE2D45-7BA0-42F1-B450-372B364162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513" y="3259138"/>
            <a:ext cx="3581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5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endParaRPr kumimoji="0" lang="ru-RU" altLang="ru-RU" sz="4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339" name="Object 51">
            <a:extLst>
              <a:ext uri="{FF2B5EF4-FFF2-40B4-BE49-F238E27FC236}">
                <a16:creationId xmlns="" xmlns:a16="http://schemas.microsoft.com/office/drawing/2014/main" id="{84D9770C-5AD4-4887-9ACF-45DC6CAFAB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44825" y="3319463"/>
          <a:ext cx="628650" cy="1462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4" name="Формула" r:id="rId3" imgW="279279" imgH="393529" progId="Equation.3">
                  <p:embed/>
                </p:oleObj>
              </mc:Choice>
              <mc:Fallback>
                <p:oleObj name="Формула" r:id="rId3" imgW="279279" imgH="393529" progId="Equation.3">
                  <p:embed/>
                  <p:pic>
                    <p:nvPicPr>
                      <p:cNvPr id="12339" name="Object 51">
                        <a:extLst>
                          <a:ext uri="{FF2B5EF4-FFF2-40B4-BE49-F238E27FC236}">
                            <a16:creationId xmlns="" xmlns:a16="http://schemas.microsoft.com/office/drawing/2014/main" id="{84D9770C-5AD4-4887-9ACF-45DC6CAFAB4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4825" y="3319463"/>
                        <a:ext cx="628650" cy="1462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340" name="Picture 52">
            <a:extLst>
              <a:ext uri="{FF2B5EF4-FFF2-40B4-BE49-F238E27FC236}">
                <a16:creationId xmlns="" xmlns:a16="http://schemas.microsoft.com/office/drawing/2014/main" id="{277E7ED0-CE75-4319-9303-27EE6D640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263" y="3308350"/>
            <a:ext cx="466725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341" name="Object 53">
            <a:extLst>
              <a:ext uri="{FF2B5EF4-FFF2-40B4-BE49-F238E27FC236}">
                <a16:creationId xmlns="" xmlns:a16="http://schemas.microsoft.com/office/drawing/2014/main" id="{44ACCB5A-08D5-49FF-8403-050B254DDB1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84375" y="3508375"/>
          <a:ext cx="61753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5" name="Формула" r:id="rId6" imgW="253890" imgH="139639" progId="Equation.3">
                  <p:embed/>
                </p:oleObj>
              </mc:Choice>
              <mc:Fallback>
                <p:oleObj name="Формула" r:id="rId6" imgW="253890" imgH="139639" progId="Equation.3">
                  <p:embed/>
                  <p:pic>
                    <p:nvPicPr>
                      <p:cNvPr id="12341" name="Object 53">
                        <a:extLst>
                          <a:ext uri="{FF2B5EF4-FFF2-40B4-BE49-F238E27FC236}">
                            <a16:creationId xmlns="" xmlns:a16="http://schemas.microsoft.com/office/drawing/2014/main" id="{44ACCB5A-08D5-49FF-8403-050B254DDB1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4375" y="3508375"/>
                        <a:ext cx="617538" cy="552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42" name="Object 54">
            <a:extLst>
              <a:ext uri="{FF2B5EF4-FFF2-40B4-BE49-F238E27FC236}">
                <a16:creationId xmlns="" xmlns:a16="http://schemas.microsoft.com/office/drawing/2014/main" id="{2FFD2696-33FF-4435-9D86-9A67A20660A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65888" y="3521075"/>
          <a:ext cx="490537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6" name="Формула" r:id="rId8" imgW="139700" imgH="139700" progId="Equation.3">
                  <p:embed/>
                </p:oleObj>
              </mc:Choice>
              <mc:Fallback>
                <p:oleObj name="Формула" r:id="rId8" imgW="139700" imgH="139700" progId="Equation.3">
                  <p:embed/>
                  <p:pic>
                    <p:nvPicPr>
                      <p:cNvPr id="12342" name="Object 54">
                        <a:extLst>
                          <a:ext uri="{FF2B5EF4-FFF2-40B4-BE49-F238E27FC236}">
                            <a16:creationId xmlns="" xmlns:a16="http://schemas.microsoft.com/office/drawing/2014/main" id="{2FFD2696-33FF-4435-9D86-9A67A20660A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888" y="3521075"/>
                        <a:ext cx="490537" cy="490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43" name="Line 55">
            <a:extLst>
              <a:ext uri="{FF2B5EF4-FFF2-40B4-BE49-F238E27FC236}">
                <a16:creationId xmlns="" xmlns:a16="http://schemas.microsoft.com/office/drawing/2014/main" id="{FAC2DF1A-ADEE-490D-9F82-2FD676E097BE}"/>
              </a:ext>
            </a:extLst>
          </p:cNvPr>
          <p:cNvSpPr>
            <a:spLocks noChangeShapeType="1"/>
          </p:cNvSpPr>
          <p:nvPr/>
        </p:nvSpPr>
        <p:spPr bwMode="auto">
          <a:xfrm>
            <a:off x="6705600" y="3322638"/>
            <a:ext cx="15875" cy="212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44" name="Line 56">
            <a:extLst>
              <a:ext uri="{FF2B5EF4-FFF2-40B4-BE49-F238E27FC236}">
                <a16:creationId xmlns="" xmlns:a16="http://schemas.microsoft.com/office/drawing/2014/main" id="{61DA39AC-6FC4-48F2-9DF2-B4C14B3BFB22}"/>
              </a:ext>
            </a:extLst>
          </p:cNvPr>
          <p:cNvSpPr>
            <a:spLocks noChangeShapeType="1"/>
          </p:cNvSpPr>
          <p:nvPr/>
        </p:nvSpPr>
        <p:spPr bwMode="auto">
          <a:xfrm>
            <a:off x="7788275" y="3322638"/>
            <a:ext cx="0" cy="2746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45" name="Line 57">
            <a:extLst>
              <a:ext uri="{FF2B5EF4-FFF2-40B4-BE49-F238E27FC236}">
                <a16:creationId xmlns="" xmlns:a16="http://schemas.microsoft.com/office/drawing/2014/main" id="{3A05EFEF-E87D-4EEB-AEF8-EB631B46D9E9}"/>
              </a:ext>
            </a:extLst>
          </p:cNvPr>
          <p:cNvSpPr>
            <a:spLocks noChangeShapeType="1"/>
          </p:cNvSpPr>
          <p:nvPr/>
        </p:nvSpPr>
        <p:spPr bwMode="auto">
          <a:xfrm>
            <a:off x="3459163" y="3246438"/>
            <a:ext cx="0" cy="3190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46" name="Line 58">
            <a:extLst>
              <a:ext uri="{FF2B5EF4-FFF2-40B4-BE49-F238E27FC236}">
                <a16:creationId xmlns="" xmlns:a16="http://schemas.microsoft.com/office/drawing/2014/main" id="{82A43D02-30C0-4A1C-A556-698F75FB263E}"/>
              </a:ext>
            </a:extLst>
          </p:cNvPr>
          <p:cNvSpPr>
            <a:spLocks noChangeShapeType="1"/>
          </p:cNvSpPr>
          <p:nvPr/>
        </p:nvSpPr>
        <p:spPr bwMode="auto">
          <a:xfrm>
            <a:off x="2378075" y="3276600"/>
            <a:ext cx="14288" cy="2746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47" name="Line 59">
            <a:extLst>
              <a:ext uri="{FF2B5EF4-FFF2-40B4-BE49-F238E27FC236}">
                <a16:creationId xmlns="" xmlns:a16="http://schemas.microsoft.com/office/drawing/2014/main" id="{0AF1AB6A-84DC-462D-B94C-8AA83CB56C2A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3246438"/>
            <a:ext cx="15875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48" name="Line 60">
            <a:extLst>
              <a:ext uri="{FF2B5EF4-FFF2-40B4-BE49-F238E27FC236}">
                <a16:creationId xmlns="" xmlns:a16="http://schemas.microsoft.com/office/drawing/2014/main" id="{A18B6319-E223-4F27-BA60-8869B37EBBD2}"/>
              </a:ext>
            </a:extLst>
          </p:cNvPr>
          <p:cNvSpPr>
            <a:spLocks noChangeShapeType="1"/>
          </p:cNvSpPr>
          <p:nvPr/>
        </p:nvSpPr>
        <p:spPr bwMode="auto">
          <a:xfrm>
            <a:off x="1279525" y="32464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49" name="Line 61">
            <a:extLst>
              <a:ext uri="{FF2B5EF4-FFF2-40B4-BE49-F238E27FC236}">
                <a16:creationId xmlns="" xmlns:a16="http://schemas.microsoft.com/office/drawing/2014/main" id="{B70E5DAE-FE36-4DD7-829F-35BA0DD6A589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3260725"/>
            <a:ext cx="0" cy="3206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50" name="Line 62">
            <a:extLst>
              <a:ext uri="{FF2B5EF4-FFF2-40B4-BE49-F238E27FC236}">
                <a16:creationId xmlns="" xmlns:a16="http://schemas.microsoft.com/office/drawing/2014/main" id="{8C250D6E-D602-4BFF-8426-4936377E7EE1}"/>
              </a:ext>
            </a:extLst>
          </p:cNvPr>
          <p:cNvSpPr>
            <a:spLocks noChangeShapeType="1"/>
          </p:cNvSpPr>
          <p:nvPr/>
        </p:nvSpPr>
        <p:spPr bwMode="auto">
          <a:xfrm>
            <a:off x="8809038" y="3322638"/>
            <a:ext cx="14287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351" name="Object 63">
            <a:extLst>
              <a:ext uri="{FF2B5EF4-FFF2-40B4-BE49-F238E27FC236}">
                <a16:creationId xmlns="" xmlns:a16="http://schemas.microsoft.com/office/drawing/2014/main" id="{9A8565CC-1025-4BFF-BE78-9092790F8A4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497763" y="3430588"/>
          <a:ext cx="744537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7" name="Формула" r:id="rId10" imgW="241195" imgH="393529" progId="Equation.3">
                  <p:embed/>
                </p:oleObj>
              </mc:Choice>
              <mc:Fallback>
                <p:oleObj name="Формула" r:id="rId10" imgW="241195" imgH="393529" progId="Equation.3">
                  <p:embed/>
                  <p:pic>
                    <p:nvPicPr>
                      <p:cNvPr id="12351" name="Object 63">
                        <a:extLst>
                          <a:ext uri="{FF2B5EF4-FFF2-40B4-BE49-F238E27FC236}">
                            <a16:creationId xmlns="" xmlns:a16="http://schemas.microsoft.com/office/drawing/2014/main" id="{9A8565CC-1025-4BFF-BE78-9092790F8A4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7763" y="3430588"/>
                        <a:ext cx="744537" cy="121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52" name="Object 64">
            <a:extLst>
              <a:ext uri="{FF2B5EF4-FFF2-40B4-BE49-F238E27FC236}">
                <a16:creationId xmlns="" xmlns:a16="http://schemas.microsoft.com/office/drawing/2014/main" id="{40638691-CD3E-45F5-9C66-A6A525A1BA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96925" y="3394075"/>
          <a:ext cx="873125" cy="1430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8" name="Формула" r:id="rId12" imgW="342751" imgH="393529" progId="Equation.3">
                  <p:embed/>
                </p:oleObj>
              </mc:Choice>
              <mc:Fallback>
                <p:oleObj name="Формула" r:id="rId12" imgW="342751" imgH="393529" progId="Equation.3">
                  <p:embed/>
                  <p:pic>
                    <p:nvPicPr>
                      <p:cNvPr id="12352" name="Object 64">
                        <a:extLst>
                          <a:ext uri="{FF2B5EF4-FFF2-40B4-BE49-F238E27FC236}">
                            <a16:creationId xmlns="" xmlns:a16="http://schemas.microsoft.com/office/drawing/2014/main" id="{40638691-CD3E-45F5-9C66-A6A525A1BA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6925" y="3394075"/>
                        <a:ext cx="873125" cy="1430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53" name="Object 65">
            <a:extLst>
              <a:ext uri="{FF2B5EF4-FFF2-40B4-BE49-F238E27FC236}">
                <a16:creationId xmlns="" xmlns:a16="http://schemas.microsoft.com/office/drawing/2014/main" id="{80D776C8-F421-4D37-B7FF-A3F1B5750FB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856288" y="4951413"/>
          <a:ext cx="541337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9" name="Формула" r:id="rId14" imgW="114151" imgH="215619" progId="Equation.3">
                  <p:embed/>
                </p:oleObj>
              </mc:Choice>
              <mc:Fallback>
                <p:oleObj name="Формула" r:id="rId14" imgW="114151" imgH="215619" progId="Equation.3">
                  <p:embed/>
                  <p:pic>
                    <p:nvPicPr>
                      <p:cNvPr id="12353" name="Object 65">
                        <a:extLst>
                          <a:ext uri="{FF2B5EF4-FFF2-40B4-BE49-F238E27FC236}">
                            <a16:creationId xmlns="" xmlns:a16="http://schemas.microsoft.com/office/drawing/2014/main" id="{80D776C8-F421-4D37-B7FF-A3F1B5750FB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6288" y="4951413"/>
                        <a:ext cx="541337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354" name="Picture 66">
            <a:extLst>
              <a:ext uri="{FF2B5EF4-FFF2-40B4-BE49-F238E27FC236}">
                <a16:creationId xmlns="" xmlns:a16="http://schemas.microsoft.com/office/drawing/2014/main" id="{D30E085B-A56B-4C7F-9A18-5E6DE38AD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763" y="3462338"/>
            <a:ext cx="630237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355" name="Object 67">
            <a:extLst>
              <a:ext uri="{FF2B5EF4-FFF2-40B4-BE49-F238E27FC236}">
                <a16:creationId xmlns="" xmlns:a16="http://schemas.microsoft.com/office/drawing/2014/main" id="{F5B69E2F-B15B-4FD4-BB23-3A0A4922EC7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219075" y="3540125"/>
          <a:ext cx="8667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40" name="Формула" r:id="rId17" imgW="329914" imgH="177646" progId="Equation.3">
                  <p:embed/>
                </p:oleObj>
              </mc:Choice>
              <mc:Fallback>
                <p:oleObj name="Формула" r:id="rId17" imgW="329914" imgH="177646" progId="Equation.3">
                  <p:embed/>
                  <p:pic>
                    <p:nvPicPr>
                      <p:cNvPr id="12355" name="Object 67">
                        <a:extLst>
                          <a:ext uri="{FF2B5EF4-FFF2-40B4-BE49-F238E27FC236}">
                            <a16:creationId xmlns="" xmlns:a16="http://schemas.microsoft.com/office/drawing/2014/main" id="{F5B69E2F-B15B-4FD4-BB23-3A0A4922EC7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19075" y="3540125"/>
                        <a:ext cx="866775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56" name="Text Box 68">
            <a:extLst>
              <a:ext uri="{FF2B5EF4-FFF2-40B4-BE49-F238E27FC236}">
                <a16:creationId xmlns="" xmlns:a16="http://schemas.microsoft.com/office/drawing/2014/main" id="{35883989-FCE4-4917-888C-BDC9583B7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2913" y="2327275"/>
            <a:ext cx="43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2357" name="Text Box 69">
            <a:extLst>
              <a:ext uri="{FF2B5EF4-FFF2-40B4-BE49-F238E27FC236}">
                <a16:creationId xmlns="" xmlns:a16="http://schemas.microsoft.com/office/drawing/2014/main" id="{08299827-C1EB-4852-8254-60931C735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1650" y="3760788"/>
            <a:ext cx="6080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-1</a:t>
            </a:r>
          </a:p>
        </p:txBody>
      </p:sp>
      <p:sp>
        <p:nvSpPr>
          <p:cNvPr id="12358" name="Line 70">
            <a:extLst>
              <a:ext uri="{FF2B5EF4-FFF2-40B4-BE49-F238E27FC236}">
                <a16:creationId xmlns="" xmlns:a16="http://schemas.microsoft.com/office/drawing/2014/main" id="{D8E1A5A3-80CD-430B-A040-9C4E77DD7D2E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725" y="4130675"/>
            <a:ext cx="8702675" cy="14288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359" name="Freeform 71">
            <a:extLst>
              <a:ext uri="{FF2B5EF4-FFF2-40B4-BE49-F238E27FC236}">
                <a16:creationId xmlns="" xmlns:a16="http://schemas.microsoft.com/office/drawing/2014/main" id="{F210EC4B-FBFE-4208-A621-4EFFE854E190}"/>
              </a:ext>
            </a:extLst>
          </p:cNvPr>
          <p:cNvSpPr>
            <a:spLocks/>
          </p:cNvSpPr>
          <p:nvPr/>
        </p:nvSpPr>
        <p:spPr bwMode="auto">
          <a:xfrm>
            <a:off x="-4265613" y="2563813"/>
            <a:ext cx="15657513" cy="1766887"/>
          </a:xfrm>
          <a:custGeom>
            <a:avLst/>
            <a:gdLst>
              <a:gd name="T0" fmla="*/ 0 w 9863"/>
              <a:gd name="T1" fmla="*/ 98425 h 1113"/>
              <a:gd name="T2" fmla="*/ 1090613 w 9863"/>
              <a:gd name="T3" fmla="*/ 836612 h 1113"/>
              <a:gd name="T4" fmla="*/ 1876425 w 9863"/>
              <a:gd name="T5" fmla="*/ 1430337 h 1113"/>
              <a:gd name="T6" fmla="*/ 2357438 w 9863"/>
              <a:gd name="T7" fmla="*/ 1477962 h 1113"/>
              <a:gd name="T8" fmla="*/ 2743200 w 9863"/>
              <a:gd name="T9" fmla="*/ 1333500 h 1113"/>
              <a:gd name="T10" fmla="*/ 3352800 w 9863"/>
              <a:gd name="T11" fmla="*/ 933450 h 1113"/>
              <a:gd name="T12" fmla="*/ 4651375 w 9863"/>
              <a:gd name="T13" fmla="*/ 179387 h 1113"/>
              <a:gd name="T14" fmla="*/ 6657975 w 9863"/>
              <a:gd name="T15" fmla="*/ 1558925 h 1113"/>
              <a:gd name="T16" fmla="*/ 8823325 w 9863"/>
              <a:gd name="T17" fmla="*/ 147637 h 1113"/>
              <a:gd name="T18" fmla="*/ 11036300 w 9863"/>
              <a:gd name="T19" fmla="*/ 1543050 h 1113"/>
              <a:gd name="T20" fmla="*/ 13041313 w 9863"/>
              <a:gd name="T21" fmla="*/ 114300 h 1113"/>
              <a:gd name="T22" fmla="*/ 14438313 w 9863"/>
              <a:gd name="T23" fmla="*/ 852487 h 1113"/>
              <a:gd name="T24" fmla="*/ 15657513 w 9863"/>
              <a:gd name="T25" fmla="*/ 1766887 h 111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863" h="1113">
                <a:moveTo>
                  <a:pt x="0" y="62"/>
                </a:moveTo>
                <a:cubicBezTo>
                  <a:pt x="114" y="139"/>
                  <a:pt x="490" y="387"/>
                  <a:pt x="687" y="527"/>
                </a:cubicBezTo>
                <a:cubicBezTo>
                  <a:pt x="884" y="667"/>
                  <a:pt x="1049" y="834"/>
                  <a:pt x="1182" y="901"/>
                </a:cubicBezTo>
                <a:cubicBezTo>
                  <a:pt x="1315" y="968"/>
                  <a:pt x="1394" y="941"/>
                  <a:pt x="1485" y="931"/>
                </a:cubicBezTo>
                <a:cubicBezTo>
                  <a:pt x="1576" y="921"/>
                  <a:pt x="1623" y="897"/>
                  <a:pt x="1728" y="840"/>
                </a:cubicBezTo>
                <a:cubicBezTo>
                  <a:pt x="1833" y="783"/>
                  <a:pt x="1912" y="709"/>
                  <a:pt x="2112" y="588"/>
                </a:cubicBezTo>
                <a:cubicBezTo>
                  <a:pt x="2312" y="467"/>
                  <a:pt x="2583" y="47"/>
                  <a:pt x="2930" y="113"/>
                </a:cubicBezTo>
                <a:cubicBezTo>
                  <a:pt x="3277" y="179"/>
                  <a:pt x="3756" y="985"/>
                  <a:pt x="4194" y="982"/>
                </a:cubicBezTo>
                <a:cubicBezTo>
                  <a:pt x="4632" y="979"/>
                  <a:pt x="5098" y="95"/>
                  <a:pt x="5558" y="93"/>
                </a:cubicBezTo>
                <a:cubicBezTo>
                  <a:pt x="6018" y="91"/>
                  <a:pt x="6509" y="975"/>
                  <a:pt x="6952" y="972"/>
                </a:cubicBezTo>
                <a:cubicBezTo>
                  <a:pt x="7395" y="969"/>
                  <a:pt x="7858" y="144"/>
                  <a:pt x="8215" y="72"/>
                </a:cubicBezTo>
                <a:cubicBezTo>
                  <a:pt x="8572" y="0"/>
                  <a:pt x="8820" y="363"/>
                  <a:pt x="9095" y="537"/>
                </a:cubicBezTo>
                <a:cubicBezTo>
                  <a:pt x="9370" y="711"/>
                  <a:pt x="9703" y="993"/>
                  <a:pt x="9863" y="1113"/>
                </a:cubicBezTo>
              </a:path>
            </a:pathLst>
          </a:custGeom>
          <a:noFill/>
          <a:ln w="38100" cap="flat" cmpd="sng">
            <a:solidFill>
              <a:srgbClr val="80008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6809" name="Text Box 73">
            <a:extLst>
              <a:ext uri="{FF2B5EF4-FFF2-40B4-BE49-F238E27FC236}">
                <a16:creationId xmlns="" xmlns:a16="http://schemas.microsoft.com/office/drawing/2014/main" id="{8513C6C9-F516-4FC4-B947-02A865595F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63" y="5248275"/>
            <a:ext cx="4389437" cy="1006475"/>
          </a:xfrm>
          <a:prstGeom prst="rect">
            <a:avLst/>
          </a:prstGeom>
          <a:gradFill rotWithShape="1">
            <a:gsLst>
              <a:gs pos="0">
                <a:srgbClr val="66CCFF"/>
              </a:gs>
              <a:gs pos="50000">
                <a:schemeClr val="bg1"/>
              </a:gs>
              <a:gs pos="100000">
                <a:srgbClr val="66CCFF"/>
              </a:gs>
            </a:gsLst>
            <a:lin ang="270000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CCFF"/>
            </a:extrusionClr>
            <a:contourClr>
              <a:srgbClr val="66CCFF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cosx =1+   </a:t>
            </a:r>
            <a:endParaRPr kumimoji="0" lang="ru-RU" altLang="ru-RU" sz="6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6810" name="Text Box 74">
            <a:extLst>
              <a:ext uri="{FF2B5EF4-FFF2-40B4-BE49-F238E27FC236}">
                <a16:creationId xmlns="" xmlns:a16="http://schemas.microsoft.com/office/drawing/2014/main" id="{24F431C7-D466-4C3B-BEEB-D7C7CF85A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0950" y="3854450"/>
            <a:ext cx="1381125" cy="1006475"/>
          </a:xfrm>
          <a:prstGeom prst="rect">
            <a:avLst/>
          </a:prstGeom>
          <a:gradFill rotWithShape="1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270000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FF"/>
            </a:extrusionClr>
            <a:contourClr>
              <a:srgbClr val="FF99FF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x=0</a:t>
            </a:r>
            <a:endParaRPr kumimoji="0" lang="ru-RU" altLang="ru-RU" sz="6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362" name="Object 75">
            <a:extLst>
              <a:ext uri="{FF2B5EF4-FFF2-40B4-BE49-F238E27FC236}">
                <a16:creationId xmlns="" xmlns:a16="http://schemas.microsoft.com/office/drawing/2014/main" id="{D6DA3872-3909-44BF-B0AF-7FF482BAF5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86400" y="5172075"/>
          <a:ext cx="13716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41" name="Формула" r:id="rId19" imgW="164957" imgH="253780" progId="Equation.3">
                  <p:embed/>
                </p:oleObj>
              </mc:Choice>
              <mc:Fallback>
                <p:oleObj name="Формула" r:id="rId19" imgW="164957" imgH="253780" progId="Equation.3">
                  <p:embed/>
                  <p:pic>
                    <p:nvPicPr>
                      <p:cNvPr id="12362" name="Object 75">
                        <a:extLst>
                          <a:ext uri="{FF2B5EF4-FFF2-40B4-BE49-F238E27FC236}">
                            <a16:creationId xmlns="" xmlns:a16="http://schemas.microsoft.com/office/drawing/2014/main" id="{D6DA3872-3909-44BF-B0AF-7FF482BAF5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5172075"/>
                        <a:ext cx="1371600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6812" name="Line 76">
            <a:extLst>
              <a:ext uri="{FF2B5EF4-FFF2-40B4-BE49-F238E27FC236}">
                <a16:creationId xmlns="" xmlns:a16="http://schemas.microsoft.com/office/drawing/2014/main" id="{F3C0BA2D-320B-4AFE-8276-3D9055A4F4D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87875" y="0"/>
            <a:ext cx="3208338" cy="34163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6813" name="Line 77">
            <a:extLst>
              <a:ext uri="{FF2B5EF4-FFF2-40B4-BE49-F238E27FC236}">
                <a16:creationId xmlns="" xmlns:a16="http://schemas.microsoft.com/office/drawing/2014/main" id="{0A337F60-B1D1-4120-A644-8133834F153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106488" y="0"/>
            <a:ext cx="3465512" cy="34163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6814" name="Line 78">
            <a:extLst>
              <a:ext uri="{FF2B5EF4-FFF2-40B4-BE49-F238E27FC236}">
                <a16:creationId xmlns="" xmlns:a16="http://schemas.microsoft.com/office/drawing/2014/main" id="{9F31311E-D4DE-4D94-83C3-3CDFDC36F66E}"/>
              </a:ext>
            </a:extLst>
          </p:cNvPr>
          <p:cNvSpPr>
            <a:spLocks noChangeShapeType="1"/>
          </p:cNvSpPr>
          <p:nvPr/>
        </p:nvSpPr>
        <p:spPr bwMode="auto">
          <a:xfrm>
            <a:off x="4556125" y="2679700"/>
            <a:ext cx="0" cy="801688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16818" name="Group 82">
            <a:extLst>
              <a:ext uri="{FF2B5EF4-FFF2-40B4-BE49-F238E27FC236}">
                <a16:creationId xmlns="" xmlns:a16="http://schemas.microsoft.com/office/drawing/2014/main" id="{0B72075B-AA99-48A4-95B8-EE9FA60F4E93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838200"/>
            <a:ext cx="2362200" cy="1600200"/>
            <a:chOff x="-4" y="413"/>
            <a:chExt cx="1659" cy="1220"/>
          </a:xfrm>
        </p:grpSpPr>
        <p:graphicFrame>
          <p:nvGraphicFramePr>
            <p:cNvPr id="12368" name="Object 72">
              <a:extLst>
                <a:ext uri="{FF2B5EF4-FFF2-40B4-BE49-F238E27FC236}">
                  <a16:creationId xmlns="" xmlns:a16="http://schemas.microsoft.com/office/drawing/2014/main" id="{17C66667-A8CB-4FB3-A863-5055A1048CC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-4" y="413"/>
            <a:ext cx="1589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42" name="Формула" r:id="rId21" imgW="583693" imgH="164957" progId="Equation.3">
                    <p:embed/>
                  </p:oleObj>
                </mc:Choice>
                <mc:Fallback>
                  <p:oleObj name="Формула" r:id="rId21" imgW="583693" imgH="164957" progId="Equation.3">
                    <p:embed/>
                    <p:pic>
                      <p:nvPicPr>
                        <p:cNvPr id="12368" name="Object 72">
                          <a:extLst>
                            <a:ext uri="{FF2B5EF4-FFF2-40B4-BE49-F238E27FC236}">
                              <a16:creationId xmlns="" xmlns:a16="http://schemas.microsoft.com/office/drawing/2014/main" id="{17C66667-A8CB-4FB3-A863-5055A1048CC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4" y="413"/>
                          <a:ext cx="1589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369" name="Object 81">
              <a:extLst>
                <a:ext uri="{FF2B5EF4-FFF2-40B4-BE49-F238E27FC236}">
                  <a16:creationId xmlns="" xmlns:a16="http://schemas.microsoft.com/office/drawing/2014/main" id="{0D9F67B5-345A-42D4-9B10-973818587CA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1" y="876"/>
            <a:ext cx="1624" cy="7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343" name="Формула" r:id="rId23" imgW="596641" imgH="253890" progId="Equation.3">
                    <p:embed/>
                  </p:oleObj>
                </mc:Choice>
                <mc:Fallback>
                  <p:oleObj name="Формула" r:id="rId23" imgW="596641" imgH="253890" progId="Equation.3">
                    <p:embed/>
                    <p:pic>
                      <p:nvPicPr>
                        <p:cNvPr id="12369" name="Object 81">
                          <a:extLst>
                            <a:ext uri="{FF2B5EF4-FFF2-40B4-BE49-F238E27FC236}">
                              <a16:creationId xmlns="" xmlns:a16="http://schemas.microsoft.com/office/drawing/2014/main" id="{0D9F67B5-345A-42D4-9B10-973818587CA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" y="876"/>
                          <a:ext cx="1624" cy="75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367" name="Text Box 83">
            <a:extLst>
              <a:ext uri="{FF2B5EF4-FFF2-40B4-BE49-F238E27FC236}">
                <a16:creationId xmlns="" xmlns:a16="http://schemas.microsoft.com/office/drawing/2014/main" id="{807BA451-BB20-45CB-BCF4-87645AC9BE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91288"/>
            <a:ext cx="298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5.43353E-6 L -8.33333E-7 -0.10059 " pathEditMode="relative" ptsTypes="AA">
                                      <p:cBhvr>
                                        <p:cTn id="19" dur="2000" fill="hold"/>
                                        <p:tgtEl>
                                          <p:spTgt spid="1168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2948E-6 L -3.05556E-6 -0.10289 " pathEditMode="relative" ptsTypes="AA">
                                      <p:cBhvr>
                                        <p:cTn id="21" dur="2000" fill="hold"/>
                                        <p:tgtEl>
                                          <p:spTgt spid="1168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68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8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720">
            <a:extLst>
              <a:ext uri="{FF2B5EF4-FFF2-40B4-BE49-F238E27FC236}">
                <a16:creationId xmlns="" xmlns:a16="http://schemas.microsoft.com/office/drawing/2014/main" id="{B20ADFFF-D3B5-4426-B7D7-EC9AA6D7E1E1}"/>
              </a:ext>
            </a:extLst>
          </p:cNvPr>
          <p:cNvGrpSpPr>
            <a:grpSpLocks/>
          </p:cNvGrpSpPr>
          <p:nvPr/>
        </p:nvGrpSpPr>
        <p:grpSpPr bwMode="auto">
          <a:xfrm>
            <a:off x="388938" y="188913"/>
            <a:ext cx="8374062" cy="6370637"/>
            <a:chOff x="245" y="119"/>
            <a:chExt cx="5275" cy="4013"/>
          </a:xfrm>
        </p:grpSpPr>
        <p:grpSp>
          <p:nvGrpSpPr>
            <p:cNvPr id="5150" name="Group 700">
              <a:extLst>
                <a:ext uri="{FF2B5EF4-FFF2-40B4-BE49-F238E27FC236}">
                  <a16:creationId xmlns="" xmlns:a16="http://schemas.microsoft.com/office/drawing/2014/main" id="{E10FB106-F77A-4EE4-A86B-84B1F28911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" y="119"/>
              <a:ext cx="5271" cy="2177"/>
              <a:chOff x="249" y="119"/>
              <a:chExt cx="5271" cy="2177"/>
            </a:xfrm>
          </p:grpSpPr>
          <p:pic>
            <p:nvPicPr>
              <p:cNvPr id="5170" name="Picture 697">
                <a:extLst>
                  <a:ext uri="{FF2B5EF4-FFF2-40B4-BE49-F238E27FC236}">
                    <a16:creationId xmlns="" xmlns:a16="http://schemas.microsoft.com/office/drawing/2014/main" id="{A168516C-3B8E-4A7F-A5D9-3D56B9837A7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9" y="119"/>
                <a:ext cx="5271" cy="21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171" name="Rectangle 698">
                <a:extLst>
                  <a:ext uri="{FF2B5EF4-FFF2-40B4-BE49-F238E27FC236}">
                    <a16:creationId xmlns="" xmlns:a16="http://schemas.microsoft.com/office/drawing/2014/main" id="{1F200EC7-BA37-4312-9235-258C6585AD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" y="119"/>
                <a:ext cx="5262" cy="1089"/>
              </a:xfrm>
              <a:prstGeom prst="rect">
                <a:avLst/>
              </a:prstGeom>
              <a:gradFill rotWithShape="1">
                <a:gsLst>
                  <a:gs pos="0">
                    <a:srgbClr val="FF66FF">
                      <a:alpha val="14998"/>
                    </a:srgbClr>
                  </a:gs>
                  <a:gs pos="100000">
                    <a:srgbClr val="FF66FF">
                      <a:alpha val="17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172" name="Rectangle 699">
                <a:extLst>
                  <a:ext uri="{FF2B5EF4-FFF2-40B4-BE49-F238E27FC236}">
                    <a16:creationId xmlns="" xmlns:a16="http://schemas.microsoft.com/office/drawing/2014/main" id="{FB8EB34D-6AE5-4305-B8EE-0B4A405306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" y="1207"/>
                <a:ext cx="5262" cy="1089"/>
              </a:xfrm>
              <a:prstGeom prst="rect">
                <a:avLst/>
              </a:prstGeom>
              <a:gradFill rotWithShape="1">
                <a:gsLst>
                  <a:gs pos="0">
                    <a:srgbClr val="FFFF66">
                      <a:alpha val="14998"/>
                    </a:srgbClr>
                  </a:gs>
                  <a:gs pos="100000">
                    <a:srgbClr val="FFFF66">
                      <a:alpha val="17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5151" name="Picture 701">
              <a:extLst>
                <a:ext uri="{FF2B5EF4-FFF2-40B4-BE49-F238E27FC236}">
                  <a16:creationId xmlns="" xmlns:a16="http://schemas.microsoft.com/office/drawing/2014/main" id="{7D1441F0-9E91-4300-9846-514CB32495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" y="2024"/>
              <a:ext cx="5266" cy="21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52" name="Line 702">
              <a:extLst>
                <a:ext uri="{FF2B5EF4-FFF2-40B4-BE49-F238E27FC236}">
                  <a16:creationId xmlns="" xmlns:a16="http://schemas.microsoft.com/office/drawing/2014/main" id="{4D97EE11-46A9-40EB-A5F8-9EE25CB346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01" y="1162"/>
              <a:ext cx="0" cy="222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53" name="Line 703">
              <a:extLst>
                <a:ext uri="{FF2B5EF4-FFF2-40B4-BE49-F238E27FC236}">
                  <a16:creationId xmlns="" xmlns:a16="http://schemas.microsoft.com/office/drawing/2014/main" id="{430D2135-5213-40FE-AE5E-BD5D2F5A8B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72" y="1207"/>
              <a:ext cx="0" cy="127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54" name="Oval 704">
              <a:extLst>
                <a:ext uri="{FF2B5EF4-FFF2-40B4-BE49-F238E27FC236}">
                  <a16:creationId xmlns="" xmlns:a16="http://schemas.microsoft.com/office/drawing/2014/main" id="{05BB41ED-451B-4555-BE10-74227056BB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7" y="2460"/>
              <a:ext cx="92" cy="9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55" name="Oval 705">
              <a:extLst>
                <a:ext uri="{FF2B5EF4-FFF2-40B4-BE49-F238E27FC236}">
                  <a16:creationId xmlns="" xmlns:a16="http://schemas.microsoft.com/office/drawing/2014/main" id="{9D439962-2E8A-4A03-8549-2B3765BA2F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7" y="1126"/>
              <a:ext cx="92" cy="9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56" name="Oval 706">
              <a:extLst>
                <a:ext uri="{FF2B5EF4-FFF2-40B4-BE49-F238E27FC236}">
                  <a16:creationId xmlns="" xmlns:a16="http://schemas.microsoft.com/office/drawing/2014/main" id="{400596DF-9C6C-4C25-B870-B98E2FFFD5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6" y="3339"/>
              <a:ext cx="92" cy="90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57" name="Oval 707">
              <a:extLst>
                <a:ext uri="{FF2B5EF4-FFF2-40B4-BE49-F238E27FC236}">
                  <a16:creationId xmlns="" xmlns:a16="http://schemas.microsoft.com/office/drawing/2014/main" id="{124338D2-FFC0-4E6E-B61B-F0452A26BB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4" y="1117"/>
              <a:ext cx="92" cy="90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58" name="Oval 708">
              <a:extLst>
                <a:ext uri="{FF2B5EF4-FFF2-40B4-BE49-F238E27FC236}">
                  <a16:creationId xmlns="" xmlns:a16="http://schemas.microsoft.com/office/drawing/2014/main" id="{C26612B8-7568-4B39-8CE7-A986AD8549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5" y="3321"/>
              <a:ext cx="92" cy="90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59" name="Oval 709">
              <a:extLst>
                <a:ext uri="{FF2B5EF4-FFF2-40B4-BE49-F238E27FC236}">
                  <a16:creationId xmlns="" xmlns:a16="http://schemas.microsoft.com/office/drawing/2014/main" id="{2B9012E8-6609-4466-BFBE-B37F240B08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4" y="1135"/>
              <a:ext cx="92" cy="90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60" name="Oval 710">
              <a:extLst>
                <a:ext uri="{FF2B5EF4-FFF2-40B4-BE49-F238E27FC236}">
                  <a16:creationId xmlns="" xmlns:a16="http://schemas.microsoft.com/office/drawing/2014/main" id="{284270CB-40B1-42D7-B03D-B312AFB4A3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1" y="1126"/>
              <a:ext cx="92" cy="9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61" name="Oval 711">
              <a:extLst>
                <a:ext uri="{FF2B5EF4-FFF2-40B4-BE49-F238E27FC236}">
                  <a16:creationId xmlns="" xmlns:a16="http://schemas.microsoft.com/office/drawing/2014/main" id="{7D61C6B6-1D28-4120-8775-7D9FACCFE8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2" y="2460"/>
              <a:ext cx="92" cy="9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62" name="Oval 712">
              <a:extLst>
                <a:ext uri="{FF2B5EF4-FFF2-40B4-BE49-F238E27FC236}">
                  <a16:creationId xmlns="" xmlns:a16="http://schemas.microsoft.com/office/drawing/2014/main" id="{D7DBDE70-4E6B-4212-8C9C-68523568C3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0" y="1561"/>
              <a:ext cx="92" cy="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63" name="Oval 713">
              <a:extLst>
                <a:ext uri="{FF2B5EF4-FFF2-40B4-BE49-F238E27FC236}">
                  <a16:creationId xmlns="" xmlns:a16="http://schemas.microsoft.com/office/drawing/2014/main" id="{48823DB2-DE70-4258-9FF8-3ADECD9746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1" y="2886"/>
              <a:ext cx="92" cy="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64" name="Oval 714">
              <a:extLst>
                <a:ext uri="{FF2B5EF4-FFF2-40B4-BE49-F238E27FC236}">
                  <a16:creationId xmlns="" xmlns:a16="http://schemas.microsoft.com/office/drawing/2014/main" id="{34C92651-6BEA-4066-9C78-6BCDE5C4F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7" y="1271"/>
              <a:ext cx="92" cy="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65" name="Oval 715">
              <a:extLst>
                <a:ext uri="{FF2B5EF4-FFF2-40B4-BE49-F238E27FC236}">
                  <a16:creationId xmlns="" xmlns:a16="http://schemas.microsoft.com/office/drawing/2014/main" id="{37043CA3-4676-4CE0-BE16-73F0C5734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7" y="3603"/>
              <a:ext cx="92" cy="9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aphicFrame>
          <p:nvGraphicFramePr>
            <p:cNvPr id="5166" name="Object 716">
              <a:extLst>
                <a:ext uri="{FF2B5EF4-FFF2-40B4-BE49-F238E27FC236}">
                  <a16:creationId xmlns="" xmlns:a16="http://schemas.microsoft.com/office/drawing/2014/main" id="{A63BB31E-A25D-42C7-A31C-9B062CF68C3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014" y="2205"/>
            <a:ext cx="1270" cy="4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8" name="Формула" r:id="rId6" imgW="571437" imgH="190573" progId="Equation.3">
                    <p:embed/>
                  </p:oleObj>
                </mc:Choice>
                <mc:Fallback>
                  <p:oleObj name="Формула" r:id="rId6" imgW="571437" imgH="190573" progId="Equation.3">
                    <p:embed/>
                    <p:pic>
                      <p:nvPicPr>
                        <p:cNvPr id="5166" name="Object 716">
                          <a:extLst>
                            <a:ext uri="{FF2B5EF4-FFF2-40B4-BE49-F238E27FC236}">
                              <a16:creationId xmlns="" xmlns:a16="http://schemas.microsoft.com/office/drawing/2014/main" id="{A63BB31E-A25D-42C7-A31C-9B062CF68C3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14" y="2205"/>
                          <a:ext cx="1270" cy="4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67" name="Object 717">
              <a:extLst>
                <a:ext uri="{FF2B5EF4-FFF2-40B4-BE49-F238E27FC236}">
                  <a16:creationId xmlns="" xmlns:a16="http://schemas.microsoft.com/office/drawing/2014/main" id="{A15C4CE0-890E-413A-B1DE-2F5E7836FD3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978" y="300"/>
            <a:ext cx="1325" cy="4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9" name="Формула" r:id="rId8" imgW="600076" imgH="190573" progId="Equation.3">
                    <p:embed/>
                  </p:oleObj>
                </mc:Choice>
                <mc:Fallback>
                  <p:oleObj name="Формула" r:id="rId8" imgW="600076" imgH="190573" progId="Equation.3">
                    <p:embed/>
                    <p:pic>
                      <p:nvPicPr>
                        <p:cNvPr id="5167" name="Object 717">
                          <a:extLst>
                            <a:ext uri="{FF2B5EF4-FFF2-40B4-BE49-F238E27FC236}">
                              <a16:creationId xmlns="" xmlns:a16="http://schemas.microsoft.com/office/drawing/2014/main" id="{A15C4CE0-890E-413A-B1DE-2F5E7836FD3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78" y="300"/>
                          <a:ext cx="1325" cy="4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68" name="WordArt 718">
              <a:extLst>
                <a:ext uri="{FF2B5EF4-FFF2-40B4-BE49-F238E27FC236}">
                  <a16:creationId xmlns="" xmlns:a16="http://schemas.microsoft.com/office/drawing/2014/main" id="{89E940F1-C3D2-42D9-850D-5CD82D2BC1A0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249" y="119"/>
              <a:ext cx="2449" cy="2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600" b="0" i="0" u="none" strike="noStrike" kern="10" cap="none" spc="0" normalizeH="0" baseline="0" noProof="0"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solidFill>
                    <a:srgbClr val="8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Свойства производной</a:t>
              </a:r>
            </a:p>
          </p:txBody>
        </p:sp>
        <p:sp>
          <p:nvSpPr>
            <p:cNvPr id="5169" name="WordArt 719">
              <a:extLst>
                <a:ext uri="{FF2B5EF4-FFF2-40B4-BE49-F238E27FC236}">
                  <a16:creationId xmlns="" xmlns:a16="http://schemas.microsoft.com/office/drawing/2014/main" id="{28984CE8-06EF-48A2-BBE4-D2BD3E29FA24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295" y="3748"/>
              <a:ext cx="2449" cy="2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600" b="0" i="0" u="none" strike="noStrike" kern="10" cap="none" spc="0" normalizeH="0" baseline="0" noProof="0">
                  <a:ln w="9525">
                    <a:solidFill>
                      <a:srgbClr val="333399"/>
                    </a:solidFill>
                    <a:round/>
                    <a:headEnd/>
                    <a:tailEnd/>
                  </a:ln>
                  <a:solidFill>
                    <a:srgbClr val="0000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Поведение функции:</a:t>
              </a:r>
            </a:p>
          </p:txBody>
        </p:sp>
      </p:grpSp>
      <p:sp>
        <p:nvSpPr>
          <p:cNvPr id="8913" name="AutoShape 721">
            <a:hlinkClick r:id="" action="ppaction://noaction" highlightClick="1"/>
            <a:extLst>
              <a:ext uri="{FF2B5EF4-FFF2-40B4-BE49-F238E27FC236}">
                <a16:creationId xmlns="" xmlns:a16="http://schemas.microsoft.com/office/drawing/2014/main" id="{BB94B4B1-4323-41AC-842A-1DAC54EBB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838" y="6329363"/>
            <a:ext cx="1892300" cy="457200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6699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Показать (6)</a:t>
            </a:r>
          </a:p>
        </p:txBody>
      </p:sp>
      <p:grpSp>
        <p:nvGrpSpPr>
          <p:cNvPr id="8917" name="Group 725">
            <a:extLst>
              <a:ext uri="{FF2B5EF4-FFF2-40B4-BE49-F238E27FC236}">
                <a16:creationId xmlns="" xmlns:a16="http://schemas.microsoft.com/office/drawing/2014/main" id="{D1E5A482-90CF-477B-A565-59D11E4B2139}"/>
              </a:ext>
            </a:extLst>
          </p:cNvPr>
          <p:cNvGrpSpPr>
            <a:grpSpLocks/>
          </p:cNvGrpSpPr>
          <p:nvPr/>
        </p:nvGrpSpPr>
        <p:grpSpPr bwMode="auto">
          <a:xfrm>
            <a:off x="2284413" y="1035050"/>
            <a:ext cx="5678487" cy="2241550"/>
            <a:chOff x="1439" y="652"/>
            <a:chExt cx="3577" cy="1412"/>
          </a:xfrm>
        </p:grpSpPr>
        <p:pic>
          <p:nvPicPr>
            <p:cNvPr id="5147" name="Picture 722" descr="Рисунок4">
              <a:extLst>
                <a:ext uri="{FF2B5EF4-FFF2-40B4-BE49-F238E27FC236}">
                  <a16:creationId xmlns="" xmlns:a16="http://schemas.microsoft.com/office/drawing/2014/main" id="{49C69555-A749-4655-8B7C-5E648FE0F5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2880"/>
            <a:stretch>
              <a:fillRect/>
            </a:stretch>
          </p:blipFill>
          <p:spPr bwMode="auto">
            <a:xfrm>
              <a:off x="1439" y="663"/>
              <a:ext cx="257" cy="12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8" name="Picture 723" descr="Рисунок4">
              <a:extLst>
                <a:ext uri="{FF2B5EF4-FFF2-40B4-BE49-F238E27FC236}">
                  <a16:creationId xmlns="" xmlns:a16="http://schemas.microsoft.com/office/drawing/2014/main" id="{7005ADE8-A032-42B4-A51D-CBEBEF63B7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944" r="60217" b="-10056"/>
            <a:stretch>
              <a:fillRect/>
            </a:stretch>
          </p:blipFill>
          <p:spPr bwMode="auto">
            <a:xfrm>
              <a:off x="2200" y="652"/>
              <a:ext cx="680" cy="1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9" name="Picture 724" descr="Рисунок4">
              <a:extLst>
                <a:ext uri="{FF2B5EF4-FFF2-40B4-BE49-F238E27FC236}">
                  <a16:creationId xmlns="" xmlns:a16="http://schemas.microsoft.com/office/drawing/2014/main" id="{0890BCC4-2724-4D6C-9883-5CB60B0928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895" r="1154" b="-10056"/>
            <a:stretch>
              <a:fillRect/>
            </a:stretch>
          </p:blipFill>
          <p:spPr bwMode="auto">
            <a:xfrm>
              <a:off x="3610" y="663"/>
              <a:ext cx="1406" cy="1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Line 726">
            <a:extLst>
              <a:ext uri="{FF2B5EF4-FFF2-40B4-BE49-F238E27FC236}">
                <a16:creationId xmlns="" xmlns:a16="http://schemas.microsoft.com/office/drawing/2014/main" id="{8C6C9D5B-542E-49CE-B2B4-F3E9D582C4A9}"/>
              </a:ext>
            </a:extLst>
          </p:cNvPr>
          <p:cNvSpPr>
            <a:spLocks noChangeShapeType="1"/>
          </p:cNvSpPr>
          <p:nvPr/>
        </p:nvSpPr>
        <p:spPr bwMode="auto">
          <a:xfrm>
            <a:off x="5724525" y="1916113"/>
            <a:ext cx="0" cy="2017712"/>
          </a:xfrm>
          <a:prstGeom prst="line">
            <a:avLst/>
          </a:prstGeom>
          <a:noFill/>
          <a:ln w="28575">
            <a:solidFill>
              <a:srgbClr val="FF0000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8919" name="Object 727">
            <a:extLst>
              <a:ext uri="{FF2B5EF4-FFF2-40B4-BE49-F238E27FC236}">
                <a16:creationId xmlns="" xmlns:a16="http://schemas.microsoft.com/office/drawing/2014/main" id="{52E79A75-BC37-466C-815B-32256D85CBC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9388" y="1916113"/>
          <a:ext cx="227965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0" name="Формула" r:id="rId11" imgW="590620" imgH="190573" progId="Equation.3">
                  <p:embed/>
                </p:oleObj>
              </mc:Choice>
              <mc:Fallback>
                <p:oleObj name="Формула" r:id="rId11" imgW="590620" imgH="190573" progId="Equation.3">
                  <p:embed/>
                  <p:pic>
                    <p:nvPicPr>
                      <p:cNvPr id="8919" name="Object 727">
                        <a:extLst>
                          <a:ext uri="{FF2B5EF4-FFF2-40B4-BE49-F238E27FC236}">
                            <a16:creationId xmlns="" xmlns:a16="http://schemas.microsoft.com/office/drawing/2014/main" id="{52E79A75-BC37-466C-815B-32256D85CBC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916113"/>
                        <a:ext cx="227965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21" name="Picture 729" descr="флажок 3">
            <a:extLst>
              <a:ext uri="{FF2B5EF4-FFF2-40B4-BE49-F238E27FC236}">
                <a16:creationId xmlns="" xmlns:a16="http://schemas.microsoft.com/office/drawing/2014/main" id="{9A4E85B1-D651-4896-B2D0-7C83DC9C6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3336925"/>
            <a:ext cx="682625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22" name="Picture 730" descr="мяч">
            <a:extLst>
              <a:ext uri="{FF2B5EF4-FFF2-40B4-BE49-F238E27FC236}">
                <a16:creationId xmlns="" xmlns:a16="http://schemas.microsoft.com/office/drawing/2014/main" id="{2765A0D4-33DE-4649-A456-1101A71C3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292600"/>
            <a:ext cx="5207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23" name="Picture 731" descr="мяч">
            <a:extLst>
              <a:ext uri="{FF2B5EF4-FFF2-40B4-BE49-F238E27FC236}">
                <a16:creationId xmlns="" xmlns:a16="http://schemas.microsoft.com/office/drawing/2014/main" id="{9560DDCA-103D-4C09-BED7-4E4206C36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850" y="3716338"/>
            <a:ext cx="5207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24" name="Picture 732" descr="мяч">
            <a:extLst>
              <a:ext uri="{FF2B5EF4-FFF2-40B4-BE49-F238E27FC236}">
                <a16:creationId xmlns="" xmlns:a16="http://schemas.microsoft.com/office/drawing/2014/main" id="{624EC85A-0F16-47FB-A012-D79FAB097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716338"/>
            <a:ext cx="5207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25" name="WordArt 733">
            <a:extLst>
              <a:ext uri="{FF2B5EF4-FFF2-40B4-BE49-F238E27FC236}">
                <a16:creationId xmlns="" xmlns:a16="http://schemas.microsoft.com/office/drawing/2014/main" id="{3F25D9B6-32D4-4078-8A19-53518C4429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43438" y="5949950"/>
            <a:ext cx="288131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1" i="0" u="none" strike="noStrike" kern="10" cap="none" spc="0" normalizeH="0" baseline="0" noProof="0">
                <a:ln w="31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993366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убывает</a:t>
            </a:r>
          </a:p>
        </p:txBody>
      </p:sp>
      <p:graphicFrame>
        <p:nvGraphicFramePr>
          <p:cNvPr id="8926" name="Object 734">
            <a:extLst>
              <a:ext uri="{FF2B5EF4-FFF2-40B4-BE49-F238E27FC236}">
                <a16:creationId xmlns="" xmlns:a16="http://schemas.microsoft.com/office/drawing/2014/main" id="{62E84228-F8C3-41AF-8AAD-6E50468D29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765175"/>
          <a:ext cx="2843213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1" name="Формула" r:id="rId15" imgW="590620" imgH="190573" progId="Equation.3">
                  <p:embed/>
                </p:oleObj>
              </mc:Choice>
              <mc:Fallback>
                <p:oleObj name="Формула" r:id="rId15" imgW="590620" imgH="190573" progId="Equation.3">
                  <p:embed/>
                  <p:pic>
                    <p:nvPicPr>
                      <p:cNvPr id="8926" name="Object 734">
                        <a:extLst>
                          <a:ext uri="{FF2B5EF4-FFF2-40B4-BE49-F238E27FC236}">
                            <a16:creationId xmlns="" xmlns:a16="http://schemas.microsoft.com/office/drawing/2014/main" id="{62E84228-F8C3-41AF-8AAD-6E50468D29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765175"/>
                        <a:ext cx="2843213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929" name="Group 737">
            <a:extLst>
              <a:ext uri="{FF2B5EF4-FFF2-40B4-BE49-F238E27FC236}">
                <a16:creationId xmlns="" xmlns:a16="http://schemas.microsoft.com/office/drawing/2014/main" id="{999692DB-A8B0-410D-9B6A-3BBE2DA2411B}"/>
              </a:ext>
            </a:extLst>
          </p:cNvPr>
          <p:cNvGrpSpPr>
            <a:grpSpLocks/>
          </p:cNvGrpSpPr>
          <p:nvPr/>
        </p:nvGrpSpPr>
        <p:grpSpPr bwMode="auto">
          <a:xfrm>
            <a:off x="2659063" y="1004888"/>
            <a:ext cx="3065462" cy="895350"/>
            <a:chOff x="1675" y="633"/>
            <a:chExt cx="1931" cy="564"/>
          </a:xfrm>
        </p:grpSpPr>
        <p:pic>
          <p:nvPicPr>
            <p:cNvPr id="5145" name="Picture 735" descr="Рисунок5">
              <a:extLst>
                <a:ext uri="{FF2B5EF4-FFF2-40B4-BE49-F238E27FC236}">
                  <a16:creationId xmlns="" xmlns:a16="http://schemas.microsoft.com/office/drawing/2014/main" id="{C8B2F525-15B9-41A5-A1B7-2295875697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61" r="78642" b="58444"/>
            <a:stretch>
              <a:fillRect/>
            </a:stretch>
          </p:blipFill>
          <p:spPr bwMode="auto">
            <a:xfrm>
              <a:off x="1675" y="633"/>
              <a:ext cx="545" cy="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6" name="Picture 736" descr="Рисунок5">
              <a:extLst>
                <a:ext uri="{FF2B5EF4-FFF2-40B4-BE49-F238E27FC236}">
                  <a16:creationId xmlns="" xmlns:a16="http://schemas.microsoft.com/office/drawing/2014/main" id="{7E37E008-0370-442B-B873-4CBC51D9F4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195" r="39694" b="57266"/>
            <a:stretch>
              <a:fillRect/>
            </a:stretch>
          </p:blipFill>
          <p:spPr bwMode="auto">
            <a:xfrm>
              <a:off x="2880" y="653"/>
              <a:ext cx="726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930" name="WordArt 738">
            <a:extLst>
              <a:ext uri="{FF2B5EF4-FFF2-40B4-BE49-F238E27FC236}">
                <a16:creationId xmlns="" xmlns:a16="http://schemas.microsoft.com/office/drawing/2014/main" id="{32EB7F53-D8A8-486E-AFB8-C506C340DF6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43438" y="5949950"/>
            <a:ext cx="2808287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0" i="0" u="none" strike="noStrike" kern="10" cap="none" spc="0" normalizeH="0" baseline="0" noProof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возрастает</a:t>
            </a:r>
          </a:p>
        </p:txBody>
      </p:sp>
      <p:grpSp>
        <p:nvGrpSpPr>
          <p:cNvPr id="8935" name="Group 743">
            <a:extLst>
              <a:ext uri="{FF2B5EF4-FFF2-40B4-BE49-F238E27FC236}">
                <a16:creationId xmlns="" xmlns:a16="http://schemas.microsoft.com/office/drawing/2014/main" id="{450A7796-B857-4CE8-80CC-2B8000E66C72}"/>
              </a:ext>
            </a:extLst>
          </p:cNvPr>
          <p:cNvGrpSpPr>
            <a:grpSpLocks/>
          </p:cNvGrpSpPr>
          <p:nvPr/>
        </p:nvGrpSpPr>
        <p:grpSpPr bwMode="auto">
          <a:xfrm>
            <a:off x="2527300" y="1700213"/>
            <a:ext cx="3368675" cy="334962"/>
            <a:chOff x="1592" y="1071"/>
            <a:chExt cx="2122" cy="211"/>
          </a:xfrm>
        </p:grpSpPr>
        <p:sp>
          <p:nvSpPr>
            <p:cNvPr id="5141" name="Text Box 739">
              <a:extLst>
                <a:ext uri="{FF2B5EF4-FFF2-40B4-BE49-F238E27FC236}">
                  <a16:creationId xmlns="" xmlns:a16="http://schemas.microsoft.com/office/drawing/2014/main" id="{0038AA33-FCB6-4852-AF0C-C75C39D171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92" y="1071"/>
              <a:ext cx="199" cy="19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1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142" name="Text Box 740">
              <a:extLst>
                <a:ext uri="{FF2B5EF4-FFF2-40B4-BE49-F238E27FC236}">
                  <a16:creationId xmlns="" xmlns:a16="http://schemas.microsoft.com/office/drawing/2014/main" id="{46BBC310-C3E1-4A8F-91D5-900C974681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91" y="1090"/>
              <a:ext cx="199" cy="19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1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143" name="Text Box 741">
              <a:extLst>
                <a:ext uri="{FF2B5EF4-FFF2-40B4-BE49-F238E27FC236}">
                  <a16:creationId xmlns="" xmlns:a16="http://schemas.microsoft.com/office/drawing/2014/main" id="{7B98C3EE-A589-4E17-B592-85443F320D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" y="1071"/>
              <a:ext cx="199" cy="19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1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144" name="Text Box 742">
              <a:extLst>
                <a:ext uri="{FF2B5EF4-FFF2-40B4-BE49-F238E27FC236}">
                  <a16:creationId xmlns="" xmlns:a16="http://schemas.microsoft.com/office/drawing/2014/main" id="{2730505D-2B4C-49D8-9EC9-FB6C98BACF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15" y="1071"/>
              <a:ext cx="199" cy="19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1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</p:grpSp>
      <p:pic>
        <p:nvPicPr>
          <p:cNvPr id="8936" name="Picture 744" descr="флажок 3">
            <a:extLst>
              <a:ext uri="{FF2B5EF4-FFF2-40B4-BE49-F238E27FC236}">
                <a16:creationId xmlns="" xmlns:a16="http://schemas.microsoft.com/office/drawing/2014/main" id="{728A5DBC-3708-4FD0-967E-CADE55D27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100" y="3284538"/>
            <a:ext cx="682625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37" name="Picture 745" descr="3str5">
            <a:extLst>
              <a:ext uri="{FF2B5EF4-FFF2-40B4-BE49-F238E27FC236}">
                <a16:creationId xmlns="" xmlns:a16="http://schemas.microsoft.com/office/drawing/2014/main" id="{49729710-8A53-4DB2-94C1-1EFAC8B57B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54250" y="4849813"/>
            <a:ext cx="884238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38" name="Picture 746" descr="3str5">
            <a:extLst>
              <a:ext uri="{FF2B5EF4-FFF2-40B4-BE49-F238E27FC236}">
                <a16:creationId xmlns="" xmlns:a16="http://schemas.microsoft.com/office/drawing/2014/main" id="{11844909-D520-417D-B9B8-2218C23EFC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51313" y="4729162"/>
            <a:ext cx="884238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42" name="WordArt 750">
            <a:extLst>
              <a:ext uri="{FF2B5EF4-FFF2-40B4-BE49-F238E27FC236}">
                <a16:creationId xmlns="" xmlns:a16="http://schemas.microsoft.com/office/drawing/2014/main" id="{CB31D0C1-1E79-4A93-A519-158CB6B707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9338" y="5876925"/>
            <a:ext cx="2133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0" cap="none" spc="0" normalizeH="0" baseline="0" noProof="0">
                <a:ln w="31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экстремумы</a:t>
            </a:r>
          </a:p>
        </p:txBody>
      </p:sp>
      <p:graphicFrame>
        <p:nvGraphicFramePr>
          <p:cNvPr id="8943" name="Object 751">
            <a:extLst>
              <a:ext uri="{FF2B5EF4-FFF2-40B4-BE49-F238E27FC236}">
                <a16:creationId xmlns="" xmlns:a16="http://schemas.microsoft.com/office/drawing/2014/main" id="{59657CE9-C939-48AF-8E6D-C3D2BB5976A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9388" y="1052513"/>
          <a:ext cx="2530475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2" name="Формула" r:id="rId19" imgW="590620" imgH="190573" progId="Equation.3">
                  <p:embed/>
                </p:oleObj>
              </mc:Choice>
              <mc:Fallback>
                <p:oleObj name="Формула" r:id="rId19" imgW="590620" imgH="190573" progId="Equation.3">
                  <p:embed/>
                  <p:pic>
                    <p:nvPicPr>
                      <p:cNvPr id="8943" name="Object 751">
                        <a:extLst>
                          <a:ext uri="{FF2B5EF4-FFF2-40B4-BE49-F238E27FC236}">
                            <a16:creationId xmlns="" xmlns:a16="http://schemas.microsoft.com/office/drawing/2014/main" id="{59657CE9-C939-48AF-8E6D-C3D2BB5976A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052513"/>
                        <a:ext cx="2530475" cy="862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9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48148E-6 L 0.03941 0.13657 " pathEditMode="relative" ptsTypes="AA">
                                      <p:cBhvr>
                                        <p:cTn id="25" dur="5000" fill="hold"/>
                                        <p:tgtEl>
                                          <p:spTgt spid="89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8.67362E-19 L 0.11024 0.20995 " pathEditMode="relative" ptsTypes="AA">
                                      <p:cBhvr>
                                        <p:cTn id="27" dur="5000" fill="hold"/>
                                        <p:tgtEl>
                                          <p:spTgt spid="89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-3.7037E-6 C 0.01371 0.03843 0.0276 0.07709 0.0434 0.10672 C 0.05919 0.13635 0.07829 0.15695 0.09496 0.17778 C 0.11163 0.19862 0.12725 0.21829 0.1434 0.23125 C 0.15954 0.24422 0.17551 0.24885 0.19166 0.25556 C 0.20781 0.26227 0.23194 0.26852 0.23992 0.27107 " pathEditMode="relative" ptsTypes="aaaaaA">
                                      <p:cBhvr>
                                        <p:cTn id="29" dur="5000" fill="hold"/>
                                        <p:tgtEl>
                                          <p:spTgt spid="89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0.13657 L 0.11806 -0.08403 " pathEditMode="relative" rAng="0" ptsTypes="AA">
                                      <p:cBhvr>
                                        <p:cTn id="50" dur="5000" fill="hold"/>
                                        <p:tgtEl>
                                          <p:spTgt spid="89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024 0.20995 C 0.12396 0.19884 0.13785 0.18773 0.14705 0.1743 C 0.15625 0.16088 0.15695 0.14791 0.16528 0.12986 C 0.17361 0.1118 0.18906 0.0824 0.19705 0.06551 C 0.20504 0.04861 0.20903 0.03819 0.21372 0.02777 C 0.2184 0.01736 0.22083 0.0074 0.22535 0.00324 C 0.22986 -0.00093 0.23507 0.00115 0.24028 0.00324 " pathEditMode="relative" ptsTypes="aaaaaaA">
                                      <p:cBhvr>
                                        <p:cTn id="52" dur="5000" fill="hold"/>
                                        <p:tgtEl>
                                          <p:spTgt spid="89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13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73">
            <a:extLst>
              <a:ext uri="{FF2B5EF4-FFF2-40B4-BE49-F238E27FC236}">
                <a16:creationId xmlns="" xmlns:a16="http://schemas.microsoft.com/office/drawing/2014/main" id="{454A4FFD-4478-4AEA-B247-D28C5267E2E0}"/>
              </a:ext>
            </a:extLst>
          </p:cNvPr>
          <p:cNvGrpSpPr>
            <a:grpSpLocks/>
          </p:cNvGrpSpPr>
          <p:nvPr/>
        </p:nvGrpSpPr>
        <p:grpSpPr bwMode="auto">
          <a:xfrm>
            <a:off x="4800600" y="3276600"/>
            <a:ext cx="1104900" cy="304800"/>
            <a:chOff x="320" y="2336"/>
            <a:chExt cx="616" cy="160"/>
          </a:xfrm>
        </p:grpSpPr>
        <p:sp>
          <p:nvSpPr>
            <p:cNvPr id="31022" name="Rectangle 74" descr="Букет">
              <a:extLst>
                <a:ext uri="{FF2B5EF4-FFF2-40B4-BE49-F238E27FC236}">
                  <a16:creationId xmlns="" xmlns:a16="http://schemas.microsoft.com/office/drawing/2014/main" id="{8A748B0C-CD00-4743-86BD-AC82DB776B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23" name="Rectangle 75" descr="Букет">
              <a:extLst>
                <a:ext uri="{FF2B5EF4-FFF2-40B4-BE49-F238E27FC236}">
                  <a16:creationId xmlns="" xmlns:a16="http://schemas.microsoft.com/office/drawing/2014/main" id="{C34DDD4E-88FB-455E-BE16-2CF2C27AFD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24" name="Rectangle 76" descr="Букет">
              <a:extLst>
                <a:ext uri="{FF2B5EF4-FFF2-40B4-BE49-F238E27FC236}">
                  <a16:creationId xmlns="" xmlns:a16="http://schemas.microsoft.com/office/drawing/2014/main" id="{5E1B7C16-E0A6-4F9B-9EA6-C0C6A7FD9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25" name="Rectangle 77" descr="Букет">
              <a:extLst>
                <a:ext uri="{FF2B5EF4-FFF2-40B4-BE49-F238E27FC236}">
                  <a16:creationId xmlns="" xmlns:a16="http://schemas.microsoft.com/office/drawing/2014/main" id="{41D3C3E9-7299-4A73-ABF7-60FDC0F4B8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723" name="Freeform 302">
            <a:extLst>
              <a:ext uri="{FF2B5EF4-FFF2-40B4-BE49-F238E27FC236}">
                <a16:creationId xmlns="" xmlns:a16="http://schemas.microsoft.com/office/drawing/2014/main" id="{10F04922-1BB7-4D9D-BF44-C8D780AB0C36}"/>
              </a:ext>
            </a:extLst>
          </p:cNvPr>
          <p:cNvSpPr>
            <a:spLocks/>
          </p:cNvSpPr>
          <p:nvPr/>
        </p:nvSpPr>
        <p:spPr bwMode="auto">
          <a:xfrm rot="-248916">
            <a:off x="7010400" y="6248400"/>
            <a:ext cx="2362200" cy="609600"/>
          </a:xfrm>
          <a:custGeom>
            <a:avLst/>
            <a:gdLst>
              <a:gd name="T0" fmla="*/ 1443326 w 1635"/>
              <a:gd name="T1" fmla="*/ 39329 h 248"/>
              <a:gd name="T2" fmla="*/ 114137 w 1635"/>
              <a:gd name="T3" fmla="*/ 196645 h 248"/>
              <a:gd name="T4" fmla="*/ 761394 w 1635"/>
              <a:gd name="T5" fmla="*/ 550606 h 248"/>
              <a:gd name="T6" fmla="*/ 1755396 w 1635"/>
              <a:gd name="T7" fmla="*/ 550606 h 248"/>
              <a:gd name="T8" fmla="*/ 2310188 w 1635"/>
              <a:gd name="T9" fmla="*/ 432619 h 248"/>
              <a:gd name="T10" fmla="*/ 1443326 w 1635"/>
              <a:gd name="T11" fmla="*/ 39329 h 24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35" h="248">
                <a:moveTo>
                  <a:pt x="999" y="16"/>
                </a:moveTo>
                <a:cubicBezTo>
                  <a:pt x="746" y="0"/>
                  <a:pt x="158" y="45"/>
                  <a:pt x="79" y="80"/>
                </a:cubicBezTo>
                <a:cubicBezTo>
                  <a:pt x="0" y="115"/>
                  <a:pt x="338" y="200"/>
                  <a:pt x="527" y="224"/>
                </a:cubicBezTo>
                <a:cubicBezTo>
                  <a:pt x="716" y="248"/>
                  <a:pt x="1036" y="232"/>
                  <a:pt x="1215" y="224"/>
                </a:cubicBezTo>
                <a:cubicBezTo>
                  <a:pt x="1394" y="217"/>
                  <a:pt x="1635" y="211"/>
                  <a:pt x="1599" y="176"/>
                </a:cubicBezTo>
                <a:cubicBezTo>
                  <a:pt x="1563" y="141"/>
                  <a:pt x="1252" y="32"/>
                  <a:pt x="999" y="16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00CC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799" name="Freeform 303">
            <a:extLst>
              <a:ext uri="{FF2B5EF4-FFF2-40B4-BE49-F238E27FC236}">
                <a16:creationId xmlns="" xmlns:a16="http://schemas.microsoft.com/office/drawing/2014/main" id="{6A1AA9FF-FEC2-450F-BE9C-4645AA8AF4C9}"/>
              </a:ext>
            </a:extLst>
          </p:cNvPr>
          <p:cNvSpPr>
            <a:spLocks/>
          </p:cNvSpPr>
          <p:nvPr/>
        </p:nvSpPr>
        <p:spPr bwMode="auto">
          <a:xfrm rot="-274095">
            <a:off x="7242175" y="6323013"/>
            <a:ext cx="1676400" cy="381000"/>
          </a:xfrm>
          <a:custGeom>
            <a:avLst/>
            <a:gdLst>
              <a:gd name="T0" fmla="*/ 583933 w 1045"/>
              <a:gd name="T1" fmla="*/ 0 h 149"/>
              <a:gd name="T2" fmla="*/ 1251284 w 1045"/>
              <a:gd name="T3" fmla="*/ 81826 h 149"/>
              <a:gd name="T4" fmla="*/ 1623461 w 1045"/>
              <a:gd name="T5" fmla="*/ 286389 h 149"/>
              <a:gd name="T6" fmla="*/ 930442 w 1045"/>
              <a:gd name="T7" fmla="*/ 368215 h 149"/>
              <a:gd name="T8" fmla="*/ 57752 w 1045"/>
              <a:gd name="T9" fmla="*/ 204564 h 149"/>
              <a:gd name="T10" fmla="*/ 583933 w 1045"/>
              <a:gd name="T11" fmla="*/ 0 h 14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45" h="149">
                <a:moveTo>
                  <a:pt x="364" y="0"/>
                </a:moveTo>
                <a:cubicBezTo>
                  <a:pt x="431" y="5"/>
                  <a:pt x="672" y="13"/>
                  <a:pt x="780" y="32"/>
                </a:cubicBezTo>
                <a:cubicBezTo>
                  <a:pt x="888" y="51"/>
                  <a:pt x="1045" y="93"/>
                  <a:pt x="1012" y="112"/>
                </a:cubicBezTo>
                <a:cubicBezTo>
                  <a:pt x="979" y="131"/>
                  <a:pt x="743" y="149"/>
                  <a:pt x="580" y="144"/>
                </a:cubicBezTo>
                <a:cubicBezTo>
                  <a:pt x="417" y="139"/>
                  <a:pt x="72" y="104"/>
                  <a:pt x="36" y="80"/>
                </a:cubicBezTo>
                <a:cubicBezTo>
                  <a:pt x="0" y="56"/>
                  <a:pt x="296" y="17"/>
                  <a:pt x="36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800" name="Freeform 304">
            <a:extLst>
              <a:ext uri="{FF2B5EF4-FFF2-40B4-BE49-F238E27FC236}">
                <a16:creationId xmlns="" xmlns:a16="http://schemas.microsoft.com/office/drawing/2014/main" id="{BA4EF012-4FFB-414C-BD31-365447F6FC86}"/>
              </a:ext>
            </a:extLst>
          </p:cNvPr>
          <p:cNvSpPr>
            <a:spLocks/>
          </p:cNvSpPr>
          <p:nvPr/>
        </p:nvSpPr>
        <p:spPr bwMode="auto">
          <a:xfrm rot="-326420">
            <a:off x="7540625" y="6330950"/>
            <a:ext cx="763588" cy="220663"/>
          </a:xfrm>
          <a:custGeom>
            <a:avLst/>
            <a:gdLst>
              <a:gd name="T0" fmla="*/ 262105 w 504"/>
              <a:gd name="T1" fmla="*/ 42031 h 84"/>
              <a:gd name="T2" fmla="*/ 237864 w 504"/>
              <a:gd name="T3" fmla="*/ 42031 h 84"/>
              <a:gd name="T4" fmla="*/ 383309 w 504"/>
              <a:gd name="T5" fmla="*/ 84062 h 84"/>
              <a:gd name="T6" fmla="*/ 456032 w 504"/>
              <a:gd name="T7" fmla="*/ 84062 h 84"/>
              <a:gd name="T8" fmla="*/ 746922 w 504"/>
              <a:gd name="T9" fmla="*/ 126093 h 84"/>
              <a:gd name="T10" fmla="*/ 357553 w 504"/>
              <a:gd name="T11" fmla="*/ 218036 h 84"/>
              <a:gd name="T12" fmla="*/ 19696 w 504"/>
              <a:gd name="T13" fmla="*/ 136601 h 84"/>
              <a:gd name="T14" fmla="*/ 237864 w 504"/>
              <a:gd name="T15" fmla="*/ 0 h 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04" h="84">
                <a:moveTo>
                  <a:pt x="173" y="16"/>
                </a:moveTo>
                <a:cubicBezTo>
                  <a:pt x="170" y="13"/>
                  <a:pt x="144" y="13"/>
                  <a:pt x="157" y="16"/>
                </a:cubicBezTo>
                <a:cubicBezTo>
                  <a:pt x="170" y="19"/>
                  <a:pt x="229" y="29"/>
                  <a:pt x="253" y="32"/>
                </a:cubicBezTo>
                <a:cubicBezTo>
                  <a:pt x="277" y="35"/>
                  <a:pt x="261" y="29"/>
                  <a:pt x="301" y="32"/>
                </a:cubicBezTo>
                <a:cubicBezTo>
                  <a:pt x="341" y="35"/>
                  <a:pt x="504" y="40"/>
                  <a:pt x="493" y="48"/>
                </a:cubicBezTo>
                <a:cubicBezTo>
                  <a:pt x="482" y="56"/>
                  <a:pt x="316" y="82"/>
                  <a:pt x="236" y="83"/>
                </a:cubicBezTo>
                <a:cubicBezTo>
                  <a:pt x="156" y="84"/>
                  <a:pt x="26" y="66"/>
                  <a:pt x="13" y="52"/>
                </a:cubicBezTo>
                <a:cubicBezTo>
                  <a:pt x="0" y="38"/>
                  <a:pt x="127" y="11"/>
                  <a:pt x="157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726" name="Group 2">
            <a:extLst>
              <a:ext uri="{FF2B5EF4-FFF2-40B4-BE49-F238E27FC236}">
                <a16:creationId xmlns="" xmlns:a16="http://schemas.microsoft.com/office/drawing/2014/main" id="{CFBAED17-8509-43C4-9594-1874B21CA2C5}"/>
              </a:ext>
            </a:extLst>
          </p:cNvPr>
          <p:cNvGrpSpPr>
            <a:grpSpLocks/>
          </p:cNvGrpSpPr>
          <p:nvPr/>
        </p:nvGrpSpPr>
        <p:grpSpPr bwMode="auto">
          <a:xfrm>
            <a:off x="5422900" y="3556000"/>
            <a:ext cx="977900" cy="254000"/>
            <a:chOff x="320" y="2336"/>
            <a:chExt cx="616" cy="160"/>
          </a:xfrm>
        </p:grpSpPr>
        <p:sp>
          <p:nvSpPr>
            <p:cNvPr id="31018" name="Rectangle 3" descr="Букет">
              <a:extLst>
                <a:ext uri="{FF2B5EF4-FFF2-40B4-BE49-F238E27FC236}">
                  <a16:creationId xmlns="" xmlns:a16="http://schemas.microsoft.com/office/drawing/2014/main" id="{6E630B4D-ED0C-42B5-A33A-953ACD6593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9" name="Rectangle 4" descr="Букет">
              <a:extLst>
                <a:ext uri="{FF2B5EF4-FFF2-40B4-BE49-F238E27FC236}">
                  <a16:creationId xmlns="" xmlns:a16="http://schemas.microsoft.com/office/drawing/2014/main" id="{45C93864-5ED8-4C7F-B9B3-499B5CA69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20" name="Rectangle 5" descr="Букет">
              <a:extLst>
                <a:ext uri="{FF2B5EF4-FFF2-40B4-BE49-F238E27FC236}">
                  <a16:creationId xmlns="" xmlns:a16="http://schemas.microsoft.com/office/drawing/2014/main" id="{696F9780-42B5-43ED-AB87-7E2AD0B3C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21" name="Rectangle 6" descr="Букет">
              <a:extLst>
                <a:ext uri="{FF2B5EF4-FFF2-40B4-BE49-F238E27FC236}">
                  <a16:creationId xmlns="" xmlns:a16="http://schemas.microsoft.com/office/drawing/2014/main" id="{9BE3AADD-840F-4555-B225-C83662EF6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27" name="Group 7">
            <a:extLst>
              <a:ext uri="{FF2B5EF4-FFF2-40B4-BE49-F238E27FC236}">
                <a16:creationId xmlns="" xmlns:a16="http://schemas.microsoft.com/office/drawing/2014/main" id="{F45FD6F9-BD48-4DA9-A377-5BE6A0E7089A}"/>
              </a:ext>
            </a:extLst>
          </p:cNvPr>
          <p:cNvGrpSpPr>
            <a:grpSpLocks/>
          </p:cNvGrpSpPr>
          <p:nvPr/>
        </p:nvGrpSpPr>
        <p:grpSpPr bwMode="auto">
          <a:xfrm>
            <a:off x="3937000" y="3543300"/>
            <a:ext cx="1473200" cy="266700"/>
            <a:chOff x="2096" y="2016"/>
            <a:chExt cx="928" cy="168"/>
          </a:xfrm>
        </p:grpSpPr>
        <p:sp>
          <p:nvSpPr>
            <p:cNvPr id="31012" name="Rectangle 8" descr="Букет">
              <a:extLst>
                <a:ext uri="{FF2B5EF4-FFF2-40B4-BE49-F238E27FC236}">
                  <a16:creationId xmlns="" xmlns:a16="http://schemas.microsoft.com/office/drawing/2014/main" id="{0B153894-2DD9-4678-B021-691F16EDEF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6" y="201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3" name="Rectangle 9" descr="Букет">
              <a:extLst>
                <a:ext uri="{FF2B5EF4-FFF2-40B4-BE49-F238E27FC236}">
                  <a16:creationId xmlns="" xmlns:a16="http://schemas.microsoft.com/office/drawing/2014/main" id="{330D71CE-7DF4-4E2E-A37D-5A49F8F8BE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8" y="2024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4" name="Rectangle 10" descr="Букет">
              <a:extLst>
                <a:ext uri="{FF2B5EF4-FFF2-40B4-BE49-F238E27FC236}">
                  <a16:creationId xmlns="" xmlns:a16="http://schemas.microsoft.com/office/drawing/2014/main" id="{A409D5BF-50BA-4DE3-9103-73CBCB8A34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2024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5" name="Rectangle 11" descr="Букет">
              <a:extLst>
                <a:ext uri="{FF2B5EF4-FFF2-40B4-BE49-F238E27FC236}">
                  <a16:creationId xmlns="" xmlns:a16="http://schemas.microsoft.com/office/drawing/2014/main" id="{B6D8C018-E290-4AC1-8B54-BEBDB4E500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0" y="2024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6" name="Rectangle 12" descr="Букет">
              <a:extLst>
                <a:ext uri="{FF2B5EF4-FFF2-40B4-BE49-F238E27FC236}">
                  <a16:creationId xmlns="" xmlns:a16="http://schemas.microsoft.com/office/drawing/2014/main" id="{98347957-1FF1-44CB-B4F4-144D136B8F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2" y="2024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7" name="Rectangle 13" descr="Букет">
              <a:extLst>
                <a:ext uri="{FF2B5EF4-FFF2-40B4-BE49-F238E27FC236}">
                  <a16:creationId xmlns="" xmlns:a16="http://schemas.microsoft.com/office/drawing/2014/main" id="{EE1F5AFA-D0E4-4B2C-8DB5-9C864E734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2" y="2024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728" name="Rectangle 14" descr="Букет">
            <a:extLst>
              <a:ext uri="{FF2B5EF4-FFF2-40B4-BE49-F238E27FC236}">
                <a16:creationId xmlns="" xmlns:a16="http://schemas.microsoft.com/office/drawing/2014/main" id="{5D7967F9-D871-4447-8947-C55B6FD5B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5433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29" name="Rectangle 15" descr="Букет">
            <a:extLst>
              <a:ext uri="{FF2B5EF4-FFF2-40B4-BE49-F238E27FC236}">
                <a16:creationId xmlns="" xmlns:a16="http://schemas.microsoft.com/office/drawing/2014/main" id="{FB8CA05F-FAAD-4381-A62C-A6D97AC25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7100" y="35433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30" name="Rectangle 16" descr="Букет">
            <a:extLst>
              <a:ext uri="{FF2B5EF4-FFF2-40B4-BE49-F238E27FC236}">
                <a16:creationId xmlns="" xmlns:a16="http://schemas.microsoft.com/office/drawing/2014/main" id="{ADDA8E9A-3E52-458E-9405-04834210E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7100" y="3810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31" name="Rectangle 17" descr="Букет">
            <a:extLst>
              <a:ext uri="{FF2B5EF4-FFF2-40B4-BE49-F238E27FC236}">
                <a16:creationId xmlns="" xmlns:a16="http://schemas.microsoft.com/office/drawing/2014/main" id="{28C3A134-D49D-4795-AAD0-89A244E31C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3810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732" name="Group 18">
            <a:extLst>
              <a:ext uri="{FF2B5EF4-FFF2-40B4-BE49-F238E27FC236}">
                <a16:creationId xmlns="" xmlns:a16="http://schemas.microsoft.com/office/drawing/2014/main" id="{082EFF64-5A9B-401C-B07B-85FD05A92791}"/>
              </a:ext>
            </a:extLst>
          </p:cNvPr>
          <p:cNvGrpSpPr>
            <a:grpSpLocks/>
          </p:cNvGrpSpPr>
          <p:nvPr/>
        </p:nvGrpSpPr>
        <p:grpSpPr bwMode="auto">
          <a:xfrm>
            <a:off x="3708400" y="3810000"/>
            <a:ext cx="1473200" cy="266700"/>
            <a:chOff x="2112" y="2160"/>
            <a:chExt cx="928" cy="168"/>
          </a:xfrm>
        </p:grpSpPr>
        <p:sp>
          <p:nvSpPr>
            <p:cNvPr id="31006" name="Rectangle 19" descr="Букет">
              <a:extLst>
                <a:ext uri="{FF2B5EF4-FFF2-40B4-BE49-F238E27FC236}">
                  <a16:creationId xmlns="" xmlns:a16="http://schemas.microsoft.com/office/drawing/2014/main" id="{2D2B0A29-C6D4-4EA4-A55C-9E98626220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2" y="2160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7" name="Rectangle 20" descr="Букет">
              <a:extLst>
                <a:ext uri="{FF2B5EF4-FFF2-40B4-BE49-F238E27FC236}">
                  <a16:creationId xmlns="" xmlns:a16="http://schemas.microsoft.com/office/drawing/2014/main" id="{2F046C75-32A7-4B17-B686-F2EE8DECB7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4" y="2168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8" name="Rectangle 21" descr="Букет">
              <a:extLst>
                <a:ext uri="{FF2B5EF4-FFF2-40B4-BE49-F238E27FC236}">
                  <a16:creationId xmlns="" xmlns:a16="http://schemas.microsoft.com/office/drawing/2014/main" id="{42C5AAE0-0B6C-4A24-8B5D-A972315C02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6" y="2168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9" name="Rectangle 22" descr="Букет">
              <a:extLst>
                <a:ext uri="{FF2B5EF4-FFF2-40B4-BE49-F238E27FC236}">
                  <a16:creationId xmlns="" xmlns:a16="http://schemas.microsoft.com/office/drawing/2014/main" id="{49066CE0-A0B5-42C4-B6B2-F1122919B4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6" y="2168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0" name="Rectangle 23" descr="Букет">
              <a:extLst>
                <a:ext uri="{FF2B5EF4-FFF2-40B4-BE49-F238E27FC236}">
                  <a16:creationId xmlns="" xmlns:a16="http://schemas.microsoft.com/office/drawing/2014/main" id="{FA60F7D4-B23D-4FD1-BC24-3E27EB3FAE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8" y="2168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11" name="Rectangle 24" descr="Букет">
              <a:extLst>
                <a:ext uri="{FF2B5EF4-FFF2-40B4-BE49-F238E27FC236}">
                  <a16:creationId xmlns="" xmlns:a16="http://schemas.microsoft.com/office/drawing/2014/main" id="{FBD36DDC-AFE5-4C35-827B-A8FD210E45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2168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33" name="Group 25">
            <a:extLst>
              <a:ext uri="{FF2B5EF4-FFF2-40B4-BE49-F238E27FC236}">
                <a16:creationId xmlns="" xmlns:a16="http://schemas.microsoft.com/office/drawing/2014/main" id="{7703E2D8-68EE-4F6E-B13A-E1904042B571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3886200"/>
            <a:ext cx="995363" cy="1252538"/>
            <a:chOff x="1488" y="2092"/>
            <a:chExt cx="627" cy="789"/>
          </a:xfrm>
        </p:grpSpPr>
        <p:sp>
          <p:nvSpPr>
            <p:cNvPr id="30999" name="Freeform 26" descr="Голубая тисненая бумага">
              <a:extLst>
                <a:ext uri="{FF2B5EF4-FFF2-40B4-BE49-F238E27FC236}">
                  <a16:creationId xmlns="" xmlns:a16="http://schemas.microsoft.com/office/drawing/2014/main" id="{2E0FFE5B-AA6B-4B16-8852-9AD44F116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8" y="2461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0" name="Freeform 27" descr="Голубая тисненая бумага">
              <a:extLst>
                <a:ext uri="{FF2B5EF4-FFF2-40B4-BE49-F238E27FC236}">
                  <a16:creationId xmlns="" xmlns:a16="http://schemas.microsoft.com/office/drawing/2014/main" id="{65AA5E9F-8C57-410B-AACB-59A5CB4C76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8" y="2632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1" name="Freeform 28" descr="Голубая тисненая бумага">
              <a:extLst>
                <a:ext uri="{FF2B5EF4-FFF2-40B4-BE49-F238E27FC236}">
                  <a16:creationId xmlns="" xmlns:a16="http://schemas.microsoft.com/office/drawing/2014/main" id="{FD3852A7-0F14-4554-A1A3-84E42C1C78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368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2" name="Freeform 29" descr="Голубая тисненая бумага">
              <a:extLst>
                <a:ext uri="{FF2B5EF4-FFF2-40B4-BE49-F238E27FC236}">
                  <a16:creationId xmlns="" xmlns:a16="http://schemas.microsoft.com/office/drawing/2014/main" id="{6AF8718C-FDA7-4E29-BF54-50BA1AE35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8" y="2275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3" name="Freeform 30" descr="Голубая тисненая бумага">
              <a:extLst>
                <a:ext uri="{FF2B5EF4-FFF2-40B4-BE49-F238E27FC236}">
                  <a16:creationId xmlns="" xmlns:a16="http://schemas.microsoft.com/office/drawing/2014/main" id="{C6AC9C85-401A-4D44-95DA-DEBE3EB4E2E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8" y="2179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4" name="Freeform 31" descr="Голубая тисненая бумага">
              <a:extLst>
                <a:ext uri="{FF2B5EF4-FFF2-40B4-BE49-F238E27FC236}">
                  <a16:creationId xmlns="" xmlns:a16="http://schemas.microsoft.com/office/drawing/2014/main" id="{4290FDDD-241A-451F-9F37-40D7D2C2F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8" y="2092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005" name="Freeform 32" descr="Голубая тисненая бумага">
              <a:extLst>
                <a:ext uri="{FF2B5EF4-FFF2-40B4-BE49-F238E27FC236}">
                  <a16:creationId xmlns="" xmlns:a16="http://schemas.microsoft.com/office/drawing/2014/main" id="{ECD42718-B2AF-4771-A7EE-C4A08C34D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4" y="2544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34" name="Group 33">
            <a:extLst>
              <a:ext uri="{FF2B5EF4-FFF2-40B4-BE49-F238E27FC236}">
                <a16:creationId xmlns="" xmlns:a16="http://schemas.microsoft.com/office/drawing/2014/main" id="{3470F1FC-C172-47ED-AC34-BBE3CA21B1E7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3625850"/>
            <a:ext cx="995363" cy="1252538"/>
            <a:chOff x="1488" y="2092"/>
            <a:chExt cx="627" cy="789"/>
          </a:xfrm>
        </p:grpSpPr>
        <p:sp>
          <p:nvSpPr>
            <p:cNvPr id="30992" name="Freeform 34" descr="Голубая тисненая бумага">
              <a:extLst>
                <a:ext uri="{FF2B5EF4-FFF2-40B4-BE49-F238E27FC236}">
                  <a16:creationId xmlns="" xmlns:a16="http://schemas.microsoft.com/office/drawing/2014/main" id="{14259790-F33F-428A-8CDD-3766D79D9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8" y="2461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3" name="Freeform 35" descr="Голубая тисненая бумага">
              <a:extLst>
                <a:ext uri="{FF2B5EF4-FFF2-40B4-BE49-F238E27FC236}">
                  <a16:creationId xmlns="" xmlns:a16="http://schemas.microsoft.com/office/drawing/2014/main" id="{55741ACF-69C9-4648-807E-E924D9A3B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8" y="2632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4" name="Freeform 36" descr="Голубая тисненая бумага">
              <a:extLst>
                <a:ext uri="{FF2B5EF4-FFF2-40B4-BE49-F238E27FC236}">
                  <a16:creationId xmlns="" xmlns:a16="http://schemas.microsoft.com/office/drawing/2014/main" id="{0D1CC6CB-A17C-4589-9C39-BFC1B965B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368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5" name="Freeform 37" descr="Голубая тисненая бумага">
              <a:extLst>
                <a:ext uri="{FF2B5EF4-FFF2-40B4-BE49-F238E27FC236}">
                  <a16:creationId xmlns="" xmlns:a16="http://schemas.microsoft.com/office/drawing/2014/main" id="{FF581B95-5C72-4805-A9C3-1C4B74E6D0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8" y="2275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6" name="Freeform 38" descr="Голубая тисненая бумага">
              <a:extLst>
                <a:ext uri="{FF2B5EF4-FFF2-40B4-BE49-F238E27FC236}">
                  <a16:creationId xmlns="" xmlns:a16="http://schemas.microsoft.com/office/drawing/2014/main" id="{3858A24C-B5C0-4175-81C9-07C46D08A9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8" y="2179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7" name="Freeform 39" descr="Голубая тисненая бумага">
              <a:extLst>
                <a:ext uri="{FF2B5EF4-FFF2-40B4-BE49-F238E27FC236}">
                  <a16:creationId xmlns="" xmlns:a16="http://schemas.microsoft.com/office/drawing/2014/main" id="{55901651-A029-492F-A95C-089DA6B147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8" y="2092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8" name="Freeform 40" descr="Голубая тисненая бумага">
              <a:extLst>
                <a:ext uri="{FF2B5EF4-FFF2-40B4-BE49-F238E27FC236}">
                  <a16:creationId xmlns="" xmlns:a16="http://schemas.microsoft.com/office/drawing/2014/main" id="{EC49A0EC-695B-4485-93C2-4D9C285D17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4" y="2544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735" name="Rectangle 41" descr="Букет">
            <a:extLst>
              <a:ext uri="{FF2B5EF4-FFF2-40B4-BE49-F238E27FC236}">
                <a16:creationId xmlns="" xmlns:a16="http://schemas.microsoft.com/office/drawing/2014/main" id="{3FB014D3-BAA6-46CF-B44F-2127AAB6B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0100" y="35433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736" name="Group 42">
            <a:extLst>
              <a:ext uri="{FF2B5EF4-FFF2-40B4-BE49-F238E27FC236}">
                <a16:creationId xmlns="" xmlns:a16="http://schemas.microsoft.com/office/drawing/2014/main" id="{0D931555-4900-4144-9E0A-9ED926E8C4DA}"/>
              </a:ext>
            </a:extLst>
          </p:cNvPr>
          <p:cNvGrpSpPr>
            <a:grpSpLocks/>
          </p:cNvGrpSpPr>
          <p:nvPr/>
        </p:nvGrpSpPr>
        <p:grpSpPr bwMode="auto">
          <a:xfrm>
            <a:off x="6413500" y="3556000"/>
            <a:ext cx="977900" cy="254000"/>
            <a:chOff x="320" y="2336"/>
            <a:chExt cx="616" cy="160"/>
          </a:xfrm>
        </p:grpSpPr>
        <p:sp>
          <p:nvSpPr>
            <p:cNvPr id="30988" name="Rectangle 43" descr="Букет">
              <a:extLst>
                <a:ext uri="{FF2B5EF4-FFF2-40B4-BE49-F238E27FC236}">
                  <a16:creationId xmlns="" xmlns:a16="http://schemas.microsoft.com/office/drawing/2014/main" id="{FDFB34F8-8BBE-4E3B-98E5-84CD229F7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89" name="Rectangle 44" descr="Букет">
              <a:extLst>
                <a:ext uri="{FF2B5EF4-FFF2-40B4-BE49-F238E27FC236}">
                  <a16:creationId xmlns="" xmlns:a16="http://schemas.microsoft.com/office/drawing/2014/main" id="{6327A5C6-9C9C-47A0-82E7-FF61520AA2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0" name="Rectangle 45" descr="Букет">
              <a:extLst>
                <a:ext uri="{FF2B5EF4-FFF2-40B4-BE49-F238E27FC236}">
                  <a16:creationId xmlns="" xmlns:a16="http://schemas.microsoft.com/office/drawing/2014/main" id="{59A9012D-5118-4F71-884D-AD836237E6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91" name="Rectangle 46" descr="Букет">
              <a:extLst>
                <a:ext uri="{FF2B5EF4-FFF2-40B4-BE49-F238E27FC236}">
                  <a16:creationId xmlns="" xmlns:a16="http://schemas.microsoft.com/office/drawing/2014/main" id="{480934EC-F678-443B-B5F5-94205CF2BC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37" name="Group 47">
            <a:extLst>
              <a:ext uri="{FF2B5EF4-FFF2-40B4-BE49-F238E27FC236}">
                <a16:creationId xmlns="" xmlns:a16="http://schemas.microsoft.com/office/drawing/2014/main" id="{4F906F7A-88DF-427D-806A-8B063C1FADA5}"/>
              </a:ext>
            </a:extLst>
          </p:cNvPr>
          <p:cNvGrpSpPr>
            <a:grpSpLocks/>
          </p:cNvGrpSpPr>
          <p:nvPr/>
        </p:nvGrpSpPr>
        <p:grpSpPr bwMode="auto">
          <a:xfrm>
            <a:off x="5194300" y="3810000"/>
            <a:ext cx="977900" cy="254000"/>
            <a:chOff x="320" y="2336"/>
            <a:chExt cx="616" cy="160"/>
          </a:xfrm>
        </p:grpSpPr>
        <p:sp>
          <p:nvSpPr>
            <p:cNvPr id="30984" name="Rectangle 48" descr="Букет">
              <a:extLst>
                <a:ext uri="{FF2B5EF4-FFF2-40B4-BE49-F238E27FC236}">
                  <a16:creationId xmlns="" xmlns:a16="http://schemas.microsoft.com/office/drawing/2014/main" id="{2C0A102A-2E96-44DB-968F-9B0F34118A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85" name="Rectangle 49" descr="Букет">
              <a:extLst>
                <a:ext uri="{FF2B5EF4-FFF2-40B4-BE49-F238E27FC236}">
                  <a16:creationId xmlns="" xmlns:a16="http://schemas.microsoft.com/office/drawing/2014/main" id="{53E910C3-C28C-4C2D-8878-4C5646BBBF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86" name="Rectangle 50" descr="Букет">
              <a:extLst>
                <a:ext uri="{FF2B5EF4-FFF2-40B4-BE49-F238E27FC236}">
                  <a16:creationId xmlns="" xmlns:a16="http://schemas.microsoft.com/office/drawing/2014/main" id="{1FB9EBD6-C6E7-4FB6-BD44-FF8A77437C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87" name="Rectangle 51" descr="Букет">
              <a:extLst>
                <a:ext uri="{FF2B5EF4-FFF2-40B4-BE49-F238E27FC236}">
                  <a16:creationId xmlns="" xmlns:a16="http://schemas.microsoft.com/office/drawing/2014/main" id="{26EB3C72-75D2-4C6D-B196-FC381587DD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38" name="Group 52">
            <a:extLst>
              <a:ext uri="{FF2B5EF4-FFF2-40B4-BE49-F238E27FC236}">
                <a16:creationId xmlns="" xmlns:a16="http://schemas.microsoft.com/office/drawing/2014/main" id="{32BA9A91-445B-4BA2-81C4-46F0A1B5C407}"/>
              </a:ext>
            </a:extLst>
          </p:cNvPr>
          <p:cNvGrpSpPr>
            <a:grpSpLocks/>
          </p:cNvGrpSpPr>
          <p:nvPr/>
        </p:nvGrpSpPr>
        <p:grpSpPr bwMode="auto">
          <a:xfrm>
            <a:off x="6184900" y="3810000"/>
            <a:ext cx="977900" cy="254000"/>
            <a:chOff x="320" y="2336"/>
            <a:chExt cx="616" cy="160"/>
          </a:xfrm>
        </p:grpSpPr>
        <p:sp>
          <p:nvSpPr>
            <p:cNvPr id="30980" name="Rectangle 53" descr="Букет">
              <a:extLst>
                <a:ext uri="{FF2B5EF4-FFF2-40B4-BE49-F238E27FC236}">
                  <a16:creationId xmlns="" xmlns:a16="http://schemas.microsoft.com/office/drawing/2014/main" id="{E8AD272D-DFD9-4800-A675-453F1A5CB9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81" name="Rectangle 54" descr="Букет">
              <a:extLst>
                <a:ext uri="{FF2B5EF4-FFF2-40B4-BE49-F238E27FC236}">
                  <a16:creationId xmlns="" xmlns:a16="http://schemas.microsoft.com/office/drawing/2014/main" id="{9EF08BAE-8DA9-439A-9578-3ABC20C65A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82" name="Rectangle 55" descr="Букет">
              <a:extLst>
                <a:ext uri="{FF2B5EF4-FFF2-40B4-BE49-F238E27FC236}">
                  <a16:creationId xmlns="" xmlns:a16="http://schemas.microsoft.com/office/drawing/2014/main" id="{7273D057-E14F-4C16-916E-6AB584864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83" name="Rectangle 56" descr="Букет">
              <a:extLst>
                <a:ext uri="{FF2B5EF4-FFF2-40B4-BE49-F238E27FC236}">
                  <a16:creationId xmlns="" xmlns:a16="http://schemas.microsoft.com/office/drawing/2014/main" id="{13BC09C1-2DB2-4767-A692-254B0D769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739" name="Freeform 57" descr="Голубая тисненая бумага">
            <a:extLst>
              <a:ext uri="{FF2B5EF4-FFF2-40B4-BE49-F238E27FC236}">
                <a16:creationId xmlns="" xmlns:a16="http://schemas.microsoft.com/office/drawing/2014/main" id="{21509BF5-97AD-48DA-BA67-140D9EB41C5B}"/>
              </a:ext>
            </a:extLst>
          </p:cNvPr>
          <p:cNvSpPr>
            <a:spLocks/>
          </p:cNvSpPr>
          <p:nvPr/>
        </p:nvSpPr>
        <p:spPr bwMode="auto">
          <a:xfrm>
            <a:off x="2635250" y="396716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0" name="Freeform 58" descr="Голубая тисненая бумага">
            <a:extLst>
              <a:ext uri="{FF2B5EF4-FFF2-40B4-BE49-F238E27FC236}">
                <a16:creationId xmlns="" xmlns:a16="http://schemas.microsoft.com/office/drawing/2014/main" id="{19B2078D-6F0E-4AF2-B149-0A71CBC943BD}"/>
              </a:ext>
            </a:extLst>
          </p:cNvPr>
          <p:cNvSpPr>
            <a:spLocks/>
          </p:cNvSpPr>
          <p:nvPr/>
        </p:nvSpPr>
        <p:spPr bwMode="auto">
          <a:xfrm>
            <a:off x="2349500" y="42386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1" name="Freeform 59" descr="Голубая тисненая бумага">
            <a:extLst>
              <a:ext uri="{FF2B5EF4-FFF2-40B4-BE49-F238E27FC236}">
                <a16:creationId xmlns="" xmlns:a16="http://schemas.microsoft.com/office/drawing/2014/main" id="{85A4148B-78FA-4E4C-BFC1-7E8C55B6B829}"/>
              </a:ext>
            </a:extLst>
          </p:cNvPr>
          <p:cNvSpPr>
            <a:spLocks/>
          </p:cNvSpPr>
          <p:nvPr/>
        </p:nvSpPr>
        <p:spPr bwMode="auto">
          <a:xfrm>
            <a:off x="2778125" y="38195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2" name="Freeform 60" descr="Голубая тисненая бумага">
            <a:extLst>
              <a:ext uri="{FF2B5EF4-FFF2-40B4-BE49-F238E27FC236}">
                <a16:creationId xmlns="" xmlns:a16="http://schemas.microsoft.com/office/drawing/2014/main" id="{7ED188D3-FB33-4F38-AE28-97CB8262F59A}"/>
              </a:ext>
            </a:extLst>
          </p:cNvPr>
          <p:cNvSpPr>
            <a:spLocks/>
          </p:cNvSpPr>
          <p:nvPr/>
        </p:nvSpPr>
        <p:spPr bwMode="auto">
          <a:xfrm>
            <a:off x="2921000" y="36718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3" name="Freeform 61" descr="Голубая тисненая бумага">
            <a:extLst>
              <a:ext uri="{FF2B5EF4-FFF2-40B4-BE49-F238E27FC236}">
                <a16:creationId xmlns="" xmlns:a16="http://schemas.microsoft.com/office/drawing/2014/main" id="{739E9823-07C3-49DB-95E3-438ECF5BE04B}"/>
              </a:ext>
            </a:extLst>
          </p:cNvPr>
          <p:cNvSpPr>
            <a:spLocks/>
          </p:cNvSpPr>
          <p:nvPr/>
        </p:nvSpPr>
        <p:spPr bwMode="auto">
          <a:xfrm>
            <a:off x="3063875" y="35194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4" name="Freeform 62" descr="Голубая тисненая бумага">
            <a:extLst>
              <a:ext uri="{FF2B5EF4-FFF2-40B4-BE49-F238E27FC236}">
                <a16:creationId xmlns="" xmlns:a16="http://schemas.microsoft.com/office/drawing/2014/main" id="{0323589D-9EB9-4939-97F7-3EB48C84E9B5}"/>
              </a:ext>
            </a:extLst>
          </p:cNvPr>
          <p:cNvSpPr>
            <a:spLocks/>
          </p:cNvSpPr>
          <p:nvPr/>
        </p:nvSpPr>
        <p:spPr bwMode="auto">
          <a:xfrm>
            <a:off x="2047875" y="426561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5" name="Freeform 63" descr="Голубая тисненая бумага">
            <a:extLst>
              <a:ext uri="{FF2B5EF4-FFF2-40B4-BE49-F238E27FC236}">
                <a16:creationId xmlns="" xmlns:a16="http://schemas.microsoft.com/office/drawing/2014/main" id="{E203073C-CC30-4077-BF2B-550388BC1258}"/>
              </a:ext>
            </a:extLst>
          </p:cNvPr>
          <p:cNvSpPr>
            <a:spLocks/>
          </p:cNvSpPr>
          <p:nvPr/>
        </p:nvSpPr>
        <p:spPr bwMode="auto">
          <a:xfrm>
            <a:off x="3206750" y="338137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6" name="Freeform 64" descr="Голубая тисненая бумага">
            <a:extLst>
              <a:ext uri="{FF2B5EF4-FFF2-40B4-BE49-F238E27FC236}">
                <a16:creationId xmlns="" xmlns:a16="http://schemas.microsoft.com/office/drawing/2014/main" id="{CADE904B-2BE5-4D44-AE93-5C4DA5867B30}"/>
              </a:ext>
            </a:extLst>
          </p:cNvPr>
          <p:cNvSpPr>
            <a:spLocks/>
          </p:cNvSpPr>
          <p:nvPr/>
        </p:nvSpPr>
        <p:spPr bwMode="auto">
          <a:xfrm>
            <a:off x="2501900" y="40989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7" name="Freeform 65" descr="Голубая тисненая бумага">
            <a:extLst>
              <a:ext uri="{FF2B5EF4-FFF2-40B4-BE49-F238E27FC236}">
                <a16:creationId xmlns="" xmlns:a16="http://schemas.microsoft.com/office/drawing/2014/main" id="{F1E5AD04-8CBB-4CDE-BFEE-D6AF22C88206}"/>
              </a:ext>
            </a:extLst>
          </p:cNvPr>
          <p:cNvSpPr>
            <a:spLocks/>
          </p:cNvSpPr>
          <p:nvPr/>
        </p:nvSpPr>
        <p:spPr bwMode="auto">
          <a:xfrm>
            <a:off x="2047875" y="451961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8" name="Freeform 66" descr="Голубая тисненая бумага">
            <a:extLst>
              <a:ext uri="{FF2B5EF4-FFF2-40B4-BE49-F238E27FC236}">
                <a16:creationId xmlns="" xmlns:a16="http://schemas.microsoft.com/office/drawing/2014/main" id="{1AD0A24E-736C-4824-A6F0-01B8486BD012}"/>
              </a:ext>
            </a:extLst>
          </p:cNvPr>
          <p:cNvSpPr>
            <a:spLocks/>
          </p:cNvSpPr>
          <p:nvPr/>
        </p:nvSpPr>
        <p:spPr bwMode="auto">
          <a:xfrm>
            <a:off x="2197100" y="440055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49" name="Freeform 67" descr="Голубая тисненая бумага">
            <a:extLst>
              <a:ext uri="{FF2B5EF4-FFF2-40B4-BE49-F238E27FC236}">
                <a16:creationId xmlns="" xmlns:a16="http://schemas.microsoft.com/office/drawing/2014/main" id="{70B100DE-EE9D-4EF0-9DA8-CE15EAF1C2B5}"/>
              </a:ext>
            </a:extLst>
          </p:cNvPr>
          <p:cNvSpPr>
            <a:spLocks/>
          </p:cNvSpPr>
          <p:nvPr/>
        </p:nvSpPr>
        <p:spPr bwMode="auto">
          <a:xfrm>
            <a:off x="1892300" y="44148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50" name="Rectangle 68" descr="Букет">
            <a:extLst>
              <a:ext uri="{FF2B5EF4-FFF2-40B4-BE49-F238E27FC236}">
                <a16:creationId xmlns="" xmlns:a16="http://schemas.microsoft.com/office/drawing/2014/main" id="{C35D0083-EC00-4DF1-A7C6-BAECF083E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0100" y="32893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51" name="Rectangle 69" descr="Букет">
            <a:extLst>
              <a:ext uri="{FF2B5EF4-FFF2-40B4-BE49-F238E27FC236}">
                <a16:creationId xmlns="" xmlns:a16="http://schemas.microsoft.com/office/drawing/2014/main" id="{D6731328-B520-432D-AC01-F86C21FBD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302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52" name="Rectangle 70" descr="Букет">
            <a:extLst>
              <a:ext uri="{FF2B5EF4-FFF2-40B4-BE49-F238E27FC236}">
                <a16:creationId xmlns="" xmlns:a16="http://schemas.microsoft.com/office/drawing/2014/main" id="{9E917677-6D74-4D87-9422-657390A6E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00" y="3302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53" name="Rectangle 71" descr="Букет">
            <a:extLst>
              <a:ext uri="{FF2B5EF4-FFF2-40B4-BE49-F238E27FC236}">
                <a16:creationId xmlns="" xmlns:a16="http://schemas.microsoft.com/office/drawing/2014/main" id="{3BAB7195-647E-4F65-9F90-68637C484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6700" y="3302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54" name="Rectangle 72" descr="Букет">
            <a:extLst>
              <a:ext uri="{FF2B5EF4-FFF2-40B4-BE49-F238E27FC236}">
                <a16:creationId xmlns="" xmlns:a16="http://schemas.microsoft.com/office/drawing/2014/main" id="{2B33F851-F29B-4004-8841-13850CF57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0" y="3302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755" name="Group 78">
            <a:extLst>
              <a:ext uri="{FF2B5EF4-FFF2-40B4-BE49-F238E27FC236}">
                <a16:creationId xmlns="" xmlns:a16="http://schemas.microsoft.com/office/drawing/2014/main" id="{45710A45-57B7-4FCD-9567-95CBFB73143C}"/>
              </a:ext>
            </a:extLst>
          </p:cNvPr>
          <p:cNvGrpSpPr>
            <a:grpSpLocks/>
          </p:cNvGrpSpPr>
          <p:nvPr/>
        </p:nvGrpSpPr>
        <p:grpSpPr bwMode="auto">
          <a:xfrm>
            <a:off x="5880100" y="3302000"/>
            <a:ext cx="977900" cy="254000"/>
            <a:chOff x="320" y="2336"/>
            <a:chExt cx="616" cy="160"/>
          </a:xfrm>
        </p:grpSpPr>
        <p:sp>
          <p:nvSpPr>
            <p:cNvPr id="30976" name="Rectangle 79" descr="Букет">
              <a:extLst>
                <a:ext uri="{FF2B5EF4-FFF2-40B4-BE49-F238E27FC236}">
                  <a16:creationId xmlns="" xmlns:a16="http://schemas.microsoft.com/office/drawing/2014/main" id="{EDA383DA-6093-42BF-A018-A09AE6B5E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7" name="Rectangle 80" descr="Букет">
              <a:extLst>
                <a:ext uri="{FF2B5EF4-FFF2-40B4-BE49-F238E27FC236}">
                  <a16:creationId xmlns="" xmlns:a16="http://schemas.microsoft.com/office/drawing/2014/main" id="{44ED35A3-4153-4856-8C84-BE93E2213C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8" name="Rectangle 81" descr="Букет">
              <a:extLst>
                <a:ext uri="{FF2B5EF4-FFF2-40B4-BE49-F238E27FC236}">
                  <a16:creationId xmlns="" xmlns:a16="http://schemas.microsoft.com/office/drawing/2014/main" id="{12740928-83CF-44F5-AD2A-20662AA60B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9" name="Rectangle 82" descr="Букет">
              <a:extLst>
                <a:ext uri="{FF2B5EF4-FFF2-40B4-BE49-F238E27FC236}">
                  <a16:creationId xmlns="" xmlns:a16="http://schemas.microsoft.com/office/drawing/2014/main" id="{E9E04736-8A59-401F-B80A-80D50D2DF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56" name="Group 83">
            <a:extLst>
              <a:ext uri="{FF2B5EF4-FFF2-40B4-BE49-F238E27FC236}">
                <a16:creationId xmlns="" xmlns:a16="http://schemas.microsoft.com/office/drawing/2014/main" id="{0E21C23F-F839-469D-B4DA-C544679C52A4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3302000"/>
            <a:ext cx="977900" cy="254000"/>
            <a:chOff x="320" y="2336"/>
            <a:chExt cx="616" cy="160"/>
          </a:xfrm>
        </p:grpSpPr>
        <p:sp>
          <p:nvSpPr>
            <p:cNvPr id="30972" name="Rectangle 84" descr="Букет">
              <a:extLst>
                <a:ext uri="{FF2B5EF4-FFF2-40B4-BE49-F238E27FC236}">
                  <a16:creationId xmlns="" xmlns:a16="http://schemas.microsoft.com/office/drawing/2014/main" id="{0E9275B9-4B30-4C12-B96A-1F9823AF88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3" name="Rectangle 85" descr="Букет">
              <a:extLst>
                <a:ext uri="{FF2B5EF4-FFF2-40B4-BE49-F238E27FC236}">
                  <a16:creationId xmlns="" xmlns:a16="http://schemas.microsoft.com/office/drawing/2014/main" id="{72BCB248-0AE8-4E2A-BB0C-03678B9C4F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4" name="Rectangle 86" descr="Букет">
              <a:extLst>
                <a:ext uri="{FF2B5EF4-FFF2-40B4-BE49-F238E27FC236}">
                  <a16:creationId xmlns="" xmlns:a16="http://schemas.microsoft.com/office/drawing/2014/main" id="{DC91E96D-2DD7-419C-A803-3B090CABF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5" name="Rectangle 87" descr="Букет">
              <a:extLst>
                <a:ext uri="{FF2B5EF4-FFF2-40B4-BE49-F238E27FC236}">
                  <a16:creationId xmlns="" xmlns:a16="http://schemas.microsoft.com/office/drawing/2014/main" id="{BDE8F5D5-CB1C-41BF-A925-6EBF7BC14D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757" name="Rectangle 88" descr="Букет">
            <a:extLst>
              <a:ext uri="{FF2B5EF4-FFF2-40B4-BE49-F238E27FC236}">
                <a16:creationId xmlns="" xmlns:a16="http://schemas.microsoft.com/office/drawing/2014/main" id="{0DBF7C98-7D58-4935-A4E2-038447DB4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302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58" name="Rectangle 89" descr="Букет">
            <a:extLst>
              <a:ext uri="{FF2B5EF4-FFF2-40B4-BE49-F238E27FC236}">
                <a16:creationId xmlns="" xmlns:a16="http://schemas.microsoft.com/office/drawing/2014/main" id="{874322FC-1701-4C7A-A97B-FCC09D109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30353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59" name="Rectangle 90" descr="Букет">
            <a:extLst>
              <a:ext uri="{FF2B5EF4-FFF2-40B4-BE49-F238E27FC236}">
                <a16:creationId xmlns="" xmlns:a16="http://schemas.microsoft.com/office/drawing/2014/main" id="{6B204405-09CC-4CF4-8D68-031521C0B6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048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60" name="Rectangle 91" descr="Букет">
            <a:extLst>
              <a:ext uri="{FF2B5EF4-FFF2-40B4-BE49-F238E27FC236}">
                <a16:creationId xmlns="" xmlns:a16="http://schemas.microsoft.com/office/drawing/2014/main" id="{E6D8F593-9138-4B1C-8686-54F918F2E3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700" y="3048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61" name="Rectangle 92" descr="Букет">
            <a:extLst>
              <a:ext uri="{FF2B5EF4-FFF2-40B4-BE49-F238E27FC236}">
                <a16:creationId xmlns="" xmlns:a16="http://schemas.microsoft.com/office/drawing/2014/main" id="{AC425A95-04A9-47BA-960D-068A52014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6700" y="3048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62" name="Rectangle 93" descr="Букет">
            <a:extLst>
              <a:ext uri="{FF2B5EF4-FFF2-40B4-BE49-F238E27FC236}">
                <a16:creationId xmlns="" xmlns:a16="http://schemas.microsoft.com/office/drawing/2014/main" id="{866F6D69-3AF7-4767-AC23-14D194B2C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0" y="3048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763" name="Group 94">
            <a:extLst>
              <a:ext uri="{FF2B5EF4-FFF2-40B4-BE49-F238E27FC236}">
                <a16:creationId xmlns="" xmlns:a16="http://schemas.microsoft.com/office/drawing/2014/main" id="{2F356CF0-2FEA-4A52-8818-47410BAF2EBC}"/>
              </a:ext>
            </a:extLst>
          </p:cNvPr>
          <p:cNvGrpSpPr>
            <a:grpSpLocks/>
          </p:cNvGrpSpPr>
          <p:nvPr/>
        </p:nvGrpSpPr>
        <p:grpSpPr bwMode="auto">
          <a:xfrm>
            <a:off x="4813300" y="3048000"/>
            <a:ext cx="977900" cy="254000"/>
            <a:chOff x="320" y="2336"/>
            <a:chExt cx="616" cy="160"/>
          </a:xfrm>
        </p:grpSpPr>
        <p:sp>
          <p:nvSpPr>
            <p:cNvPr id="30968" name="Rectangle 95" descr="Букет">
              <a:extLst>
                <a:ext uri="{FF2B5EF4-FFF2-40B4-BE49-F238E27FC236}">
                  <a16:creationId xmlns="" xmlns:a16="http://schemas.microsoft.com/office/drawing/2014/main" id="{2967BB45-7494-4E14-A2DB-E0A710CDD0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69" name="Rectangle 96" descr="Букет">
              <a:extLst>
                <a:ext uri="{FF2B5EF4-FFF2-40B4-BE49-F238E27FC236}">
                  <a16:creationId xmlns="" xmlns:a16="http://schemas.microsoft.com/office/drawing/2014/main" id="{9A34B6F7-20D6-4BB0-9E99-A65CB2202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0" name="Rectangle 97" descr="Букет">
              <a:extLst>
                <a:ext uri="{FF2B5EF4-FFF2-40B4-BE49-F238E27FC236}">
                  <a16:creationId xmlns="" xmlns:a16="http://schemas.microsoft.com/office/drawing/2014/main" id="{7677738E-5699-4B00-8DE7-7B50FAE457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71" name="Rectangle 98" descr="Букет">
              <a:extLst>
                <a:ext uri="{FF2B5EF4-FFF2-40B4-BE49-F238E27FC236}">
                  <a16:creationId xmlns="" xmlns:a16="http://schemas.microsoft.com/office/drawing/2014/main" id="{4657B093-98C8-4C28-8894-CC67F7FB9C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64" name="Group 99">
            <a:extLst>
              <a:ext uri="{FF2B5EF4-FFF2-40B4-BE49-F238E27FC236}">
                <a16:creationId xmlns="" xmlns:a16="http://schemas.microsoft.com/office/drawing/2014/main" id="{92D8E4B1-CFDC-4CF3-9CF5-E84212E7AFEB}"/>
              </a:ext>
            </a:extLst>
          </p:cNvPr>
          <p:cNvGrpSpPr>
            <a:grpSpLocks/>
          </p:cNvGrpSpPr>
          <p:nvPr/>
        </p:nvGrpSpPr>
        <p:grpSpPr bwMode="auto">
          <a:xfrm>
            <a:off x="5803900" y="3048000"/>
            <a:ext cx="977900" cy="254000"/>
            <a:chOff x="320" y="2336"/>
            <a:chExt cx="616" cy="160"/>
          </a:xfrm>
        </p:grpSpPr>
        <p:sp>
          <p:nvSpPr>
            <p:cNvPr id="30964" name="Rectangle 100" descr="Букет">
              <a:extLst>
                <a:ext uri="{FF2B5EF4-FFF2-40B4-BE49-F238E27FC236}">
                  <a16:creationId xmlns="" xmlns:a16="http://schemas.microsoft.com/office/drawing/2014/main" id="{7502C14C-A88B-498F-9DEA-B672D7EFBD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65" name="Rectangle 101" descr="Букет">
              <a:extLst>
                <a:ext uri="{FF2B5EF4-FFF2-40B4-BE49-F238E27FC236}">
                  <a16:creationId xmlns="" xmlns:a16="http://schemas.microsoft.com/office/drawing/2014/main" id="{9C2C794A-CC97-4469-A8C0-C14666EFB5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66" name="Rectangle 102" descr="Букет">
              <a:extLst>
                <a:ext uri="{FF2B5EF4-FFF2-40B4-BE49-F238E27FC236}">
                  <a16:creationId xmlns="" xmlns:a16="http://schemas.microsoft.com/office/drawing/2014/main" id="{041276FF-3A25-4EB0-9C4A-99B73383BC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67" name="Rectangle 103" descr="Букет">
              <a:extLst>
                <a:ext uri="{FF2B5EF4-FFF2-40B4-BE49-F238E27FC236}">
                  <a16:creationId xmlns="" xmlns:a16="http://schemas.microsoft.com/office/drawing/2014/main" id="{012F629B-9F7F-451B-A28C-993B225629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765" name="Group 104">
            <a:extLst>
              <a:ext uri="{FF2B5EF4-FFF2-40B4-BE49-F238E27FC236}">
                <a16:creationId xmlns="" xmlns:a16="http://schemas.microsoft.com/office/drawing/2014/main" id="{96C091BB-C231-4163-A4A5-B70F669E268D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3048000"/>
            <a:ext cx="977900" cy="254000"/>
            <a:chOff x="320" y="2336"/>
            <a:chExt cx="616" cy="160"/>
          </a:xfrm>
        </p:grpSpPr>
        <p:sp>
          <p:nvSpPr>
            <p:cNvPr id="30960" name="Rectangle 105" descr="Букет">
              <a:extLst>
                <a:ext uri="{FF2B5EF4-FFF2-40B4-BE49-F238E27FC236}">
                  <a16:creationId xmlns="" xmlns:a16="http://schemas.microsoft.com/office/drawing/2014/main" id="{B9D68F63-F22B-4B1F-B907-0B47F5F295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61" name="Rectangle 106" descr="Букет">
              <a:extLst>
                <a:ext uri="{FF2B5EF4-FFF2-40B4-BE49-F238E27FC236}">
                  <a16:creationId xmlns="" xmlns:a16="http://schemas.microsoft.com/office/drawing/2014/main" id="{DD99451F-E23F-46A1-96A8-B6F86C44EF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62" name="Rectangle 107" descr="Букет">
              <a:extLst>
                <a:ext uri="{FF2B5EF4-FFF2-40B4-BE49-F238E27FC236}">
                  <a16:creationId xmlns="" xmlns:a16="http://schemas.microsoft.com/office/drawing/2014/main" id="{6C01DB80-BD7C-47C5-9080-82A80A2FF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63" name="Rectangle 108" descr="Букет">
              <a:extLst>
                <a:ext uri="{FF2B5EF4-FFF2-40B4-BE49-F238E27FC236}">
                  <a16:creationId xmlns="" xmlns:a16="http://schemas.microsoft.com/office/drawing/2014/main" id="{4AE1BC60-A433-43F7-894B-0661CE467A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766" name="Rectangle 109" descr="Букет">
            <a:extLst>
              <a:ext uri="{FF2B5EF4-FFF2-40B4-BE49-F238E27FC236}">
                <a16:creationId xmlns="" xmlns:a16="http://schemas.microsoft.com/office/drawing/2014/main" id="{DFB71CF3-A7AC-476B-B629-08984497AC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1600" y="3048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67" name="Text Box 110">
            <a:extLst>
              <a:ext uri="{FF2B5EF4-FFF2-40B4-BE49-F238E27FC236}">
                <a16:creationId xmlns="" xmlns:a16="http://schemas.microsoft.com/office/drawing/2014/main" id="{3CBA22D4-4791-4178-823C-B3F47C93F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700" y="79375"/>
            <a:ext cx="885190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В бассейн подведены три трубы. С помощью первой трубы бассейн можно наполнить за 10 ч, с помощью второй за – 8 ч, а с помощью третьей вся вода из бассейна может вылиться за 5 ч. Какая часть бассейна наполнится за 1 ч, если будут действовать все три трубы?</a:t>
            </a:r>
          </a:p>
        </p:txBody>
      </p:sp>
      <p:sp>
        <p:nvSpPr>
          <p:cNvPr id="234607" name="Freeform 111">
            <a:extLst>
              <a:ext uri="{FF2B5EF4-FFF2-40B4-BE49-F238E27FC236}">
                <a16:creationId xmlns="" xmlns:a16="http://schemas.microsoft.com/office/drawing/2014/main" id="{ABF86420-68E6-42BD-BCD5-6C4F1CF1E47B}"/>
              </a:ext>
            </a:extLst>
          </p:cNvPr>
          <p:cNvSpPr>
            <a:spLocks/>
          </p:cNvSpPr>
          <p:nvPr/>
        </p:nvSpPr>
        <p:spPr bwMode="auto">
          <a:xfrm>
            <a:off x="1676400" y="4076700"/>
            <a:ext cx="6235700" cy="1714500"/>
          </a:xfrm>
          <a:custGeom>
            <a:avLst/>
            <a:gdLst>
              <a:gd name="T0" fmla="*/ 0 w 3976"/>
              <a:gd name="T1" fmla="*/ 1064 h 1064"/>
              <a:gd name="T2" fmla="*/ 2904 w 3976"/>
              <a:gd name="T3" fmla="*/ 1040 h 1064"/>
              <a:gd name="T4" fmla="*/ 3976 w 3976"/>
              <a:gd name="T5" fmla="*/ 8 h 1064"/>
              <a:gd name="T6" fmla="*/ 1048 w 3976"/>
              <a:gd name="T7" fmla="*/ 0 h 1064"/>
              <a:gd name="T8" fmla="*/ 0 w 3976"/>
              <a:gd name="T9" fmla="*/ 1064 h 1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76" h="1064">
                <a:moveTo>
                  <a:pt x="0" y="1064"/>
                </a:moveTo>
                <a:lnTo>
                  <a:pt x="2904" y="1040"/>
                </a:lnTo>
                <a:lnTo>
                  <a:pt x="3976" y="8"/>
                </a:lnTo>
                <a:lnTo>
                  <a:pt x="1048" y="0"/>
                </a:lnTo>
                <a:lnTo>
                  <a:pt x="0" y="1064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00FFFF"/>
              </a:gs>
              <a:gs pos="100000">
                <a:schemeClr val="bg1"/>
              </a:gs>
            </a:gsLst>
            <a:lin ang="18900000" scaled="1"/>
          </a:gra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608" name="Freeform 112">
            <a:extLst>
              <a:ext uri="{FF2B5EF4-FFF2-40B4-BE49-F238E27FC236}">
                <a16:creationId xmlns="" xmlns:a16="http://schemas.microsoft.com/office/drawing/2014/main" id="{28F8BA8A-9998-4C25-AE91-A5490F15E911}"/>
              </a:ext>
            </a:extLst>
          </p:cNvPr>
          <p:cNvSpPr>
            <a:spLocks/>
          </p:cNvSpPr>
          <p:nvPr/>
        </p:nvSpPr>
        <p:spPr bwMode="auto">
          <a:xfrm>
            <a:off x="6286500" y="3403600"/>
            <a:ext cx="1689100" cy="2336800"/>
          </a:xfrm>
          <a:custGeom>
            <a:avLst/>
            <a:gdLst>
              <a:gd name="T0" fmla="*/ 16 w 1064"/>
              <a:gd name="T1" fmla="*/ 1472 h 1472"/>
              <a:gd name="T2" fmla="*/ 1064 w 1064"/>
              <a:gd name="T3" fmla="*/ 432 h 1472"/>
              <a:gd name="T4" fmla="*/ 1056 w 1064"/>
              <a:gd name="T5" fmla="*/ 0 h 1472"/>
              <a:gd name="T6" fmla="*/ 0 w 1064"/>
              <a:gd name="T7" fmla="*/ 1032 h 1472"/>
              <a:gd name="T8" fmla="*/ 16 w 1064"/>
              <a:gd name="T9" fmla="*/ 1472 h 1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4" h="1472">
                <a:moveTo>
                  <a:pt x="16" y="1472"/>
                </a:moveTo>
                <a:lnTo>
                  <a:pt x="1064" y="432"/>
                </a:lnTo>
                <a:lnTo>
                  <a:pt x="1056" y="0"/>
                </a:lnTo>
                <a:lnTo>
                  <a:pt x="0" y="1032"/>
                </a:lnTo>
                <a:lnTo>
                  <a:pt x="16" y="1472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99FFCC"/>
              </a:gs>
              <a:gs pos="100000">
                <a:schemeClr val="bg1"/>
              </a:gs>
            </a:gsLst>
            <a:lin ang="18900000" scaled="1"/>
          </a:gra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609" name="Freeform 113">
            <a:extLst>
              <a:ext uri="{FF2B5EF4-FFF2-40B4-BE49-F238E27FC236}">
                <a16:creationId xmlns="" xmlns:a16="http://schemas.microsoft.com/office/drawing/2014/main" id="{E341BDC6-4A9A-4F4C-839E-8BE269A1B2C4}"/>
              </a:ext>
            </a:extLst>
          </p:cNvPr>
          <p:cNvSpPr>
            <a:spLocks/>
          </p:cNvSpPr>
          <p:nvPr/>
        </p:nvSpPr>
        <p:spPr bwMode="auto">
          <a:xfrm>
            <a:off x="1689100" y="5080000"/>
            <a:ext cx="4635500" cy="673100"/>
          </a:xfrm>
          <a:custGeom>
            <a:avLst/>
            <a:gdLst>
              <a:gd name="T0" fmla="*/ 0 w 2920"/>
              <a:gd name="T1" fmla="*/ 416 h 424"/>
              <a:gd name="T2" fmla="*/ 2904 w 2920"/>
              <a:gd name="T3" fmla="*/ 424 h 424"/>
              <a:gd name="T4" fmla="*/ 2920 w 2920"/>
              <a:gd name="T5" fmla="*/ 0 h 424"/>
              <a:gd name="T6" fmla="*/ 8 w 2920"/>
              <a:gd name="T7" fmla="*/ 0 h 424"/>
              <a:gd name="T8" fmla="*/ 0 w 2920"/>
              <a:gd name="T9" fmla="*/ 416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0" h="424">
                <a:moveTo>
                  <a:pt x="0" y="416"/>
                </a:moveTo>
                <a:lnTo>
                  <a:pt x="2904" y="424"/>
                </a:lnTo>
                <a:lnTo>
                  <a:pt x="2920" y="0"/>
                </a:lnTo>
                <a:lnTo>
                  <a:pt x="8" y="0"/>
                </a:lnTo>
                <a:lnTo>
                  <a:pt x="0" y="416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99FFCC"/>
              </a:gs>
              <a:gs pos="100000">
                <a:schemeClr val="bg1"/>
              </a:gs>
            </a:gsLst>
            <a:lin ang="18900000" scaled="1"/>
          </a:gra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1" name="Freeform 114">
            <a:extLst>
              <a:ext uri="{FF2B5EF4-FFF2-40B4-BE49-F238E27FC236}">
                <a16:creationId xmlns="" xmlns:a16="http://schemas.microsoft.com/office/drawing/2014/main" id="{F4B1C86E-843F-4868-9A89-C3A97E19E208}"/>
              </a:ext>
            </a:extLst>
          </p:cNvPr>
          <p:cNvSpPr>
            <a:spLocks/>
          </p:cNvSpPr>
          <p:nvPr/>
        </p:nvSpPr>
        <p:spPr bwMode="auto">
          <a:xfrm>
            <a:off x="3346450" y="3108325"/>
            <a:ext cx="19050" cy="981075"/>
          </a:xfrm>
          <a:custGeom>
            <a:avLst/>
            <a:gdLst>
              <a:gd name="T0" fmla="*/ 0 w 12"/>
              <a:gd name="T1" fmla="*/ 0 h 618"/>
              <a:gd name="T2" fmla="*/ 19050 w 12"/>
              <a:gd name="T3" fmla="*/ 981075 h 61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" h="618">
                <a:moveTo>
                  <a:pt x="0" y="0"/>
                </a:moveTo>
                <a:lnTo>
                  <a:pt x="12" y="618"/>
                </a:lnTo>
              </a:path>
            </a:pathLst>
          </a:cu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2" name="Freeform 115">
            <a:extLst>
              <a:ext uri="{FF2B5EF4-FFF2-40B4-BE49-F238E27FC236}">
                <a16:creationId xmlns="" xmlns:a16="http://schemas.microsoft.com/office/drawing/2014/main" id="{C5B34A54-5A99-4427-A181-83870CD53D26}"/>
              </a:ext>
            </a:extLst>
          </p:cNvPr>
          <p:cNvSpPr>
            <a:spLocks/>
          </p:cNvSpPr>
          <p:nvPr/>
        </p:nvSpPr>
        <p:spPr bwMode="auto">
          <a:xfrm>
            <a:off x="1727200" y="4064000"/>
            <a:ext cx="6248400" cy="1689100"/>
          </a:xfrm>
          <a:custGeom>
            <a:avLst/>
            <a:gdLst>
              <a:gd name="T0" fmla="*/ 6248400 w 3936"/>
              <a:gd name="T1" fmla="*/ 25400 h 1064"/>
              <a:gd name="T2" fmla="*/ 1625600 w 3936"/>
              <a:gd name="T3" fmla="*/ 0 h 1064"/>
              <a:gd name="T4" fmla="*/ 0 w 3936"/>
              <a:gd name="T5" fmla="*/ 1689100 h 106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36" h="1064">
                <a:moveTo>
                  <a:pt x="3936" y="16"/>
                </a:moveTo>
                <a:lnTo>
                  <a:pt x="1024" y="0"/>
                </a:lnTo>
                <a:lnTo>
                  <a:pt x="0" y="106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3" name="Rectangle 116" descr="Букет">
            <a:extLst>
              <a:ext uri="{FF2B5EF4-FFF2-40B4-BE49-F238E27FC236}">
                <a16:creationId xmlns="" xmlns:a16="http://schemas.microsoft.com/office/drawing/2014/main" id="{31A2FF24-07AD-4E6F-ACD0-B3AD952A2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4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4" name="Rectangle 117" descr="Букет">
            <a:extLst>
              <a:ext uri="{FF2B5EF4-FFF2-40B4-BE49-F238E27FC236}">
                <a16:creationId xmlns="" xmlns:a16="http://schemas.microsoft.com/office/drawing/2014/main" id="{C493AB0E-E28F-444D-A548-BC20854DB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9100" y="54737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5" name="Rectangle 118" descr="Букет">
            <a:extLst>
              <a:ext uri="{FF2B5EF4-FFF2-40B4-BE49-F238E27FC236}">
                <a16:creationId xmlns="" xmlns:a16="http://schemas.microsoft.com/office/drawing/2014/main" id="{DE36F822-7746-4630-B65F-32C22D64FE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6" name="Rectangle 119" descr="Букет">
            <a:extLst>
              <a:ext uri="{FF2B5EF4-FFF2-40B4-BE49-F238E27FC236}">
                <a16:creationId xmlns="" xmlns:a16="http://schemas.microsoft.com/office/drawing/2014/main" id="{3151C79B-852B-40D7-B81F-6D3B25B66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7" name="Rectangle 120" descr="Букет">
            <a:extLst>
              <a:ext uri="{FF2B5EF4-FFF2-40B4-BE49-F238E27FC236}">
                <a16:creationId xmlns="" xmlns:a16="http://schemas.microsoft.com/office/drawing/2014/main" id="{94DB910C-AF0B-400D-90EF-FDB7DE49C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9100" y="5232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8" name="Rectangle 121" descr="Букет">
            <a:extLst>
              <a:ext uri="{FF2B5EF4-FFF2-40B4-BE49-F238E27FC236}">
                <a16:creationId xmlns="" xmlns:a16="http://schemas.microsoft.com/office/drawing/2014/main" id="{3BCA1C26-A282-4C3D-B28E-2DBAF5A0E4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9100" y="4978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79" name="Rectangle 122" descr="Букет">
            <a:extLst>
              <a:ext uri="{FF2B5EF4-FFF2-40B4-BE49-F238E27FC236}">
                <a16:creationId xmlns="" xmlns:a16="http://schemas.microsoft.com/office/drawing/2014/main" id="{C2CFFEC6-D13C-4117-84EE-1AA69C123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9100" y="4737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0" name="Rectangle 123" descr="Букет">
            <a:extLst>
              <a:ext uri="{FF2B5EF4-FFF2-40B4-BE49-F238E27FC236}">
                <a16:creationId xmlns="" xmlns:a16="http://schemas.microsoft.com/office/drawing/2014/main" id="{B2F37FFA-E4F0-455E-9B78-BC248D51A9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400" y="5232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1" name="Rectangle 124" descr="Букет">
            <a:extLst>
              <a:ext uri="{FF2B5EF4-FFF2-40B4-BE49-F238E27FC236}">
                <a16:creationId xmlns="" xmlns:a16="http://schemas.microsoft.com/office/drawing/2014/main" id="{24F68817-8DB2-4FD0-93C0-631050FFB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400" y="4991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2" name="Rectangle 125" descr="Букет">
            <a:extLst>
              <a:ext uri="{FF2B5EF4-FFF2-40B4-BE49-F238E27FC236}">
                <a16:creationId xmlns="" xmlns:a16="http://schemas.microsoft.com/office/drawing/2014/main" id="{C0A03D4C-CF67-4257-8EFE-00C51496D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400" y="47498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3" name="Rectangle 126" descr="Букет">
            <a:extLst>
              <a:ext uri="{FF2B5EF4-FFF2-40B4-BE49-F238E27FC236}">
                <a16:creationId xmlns="" xmlns:a16="http://schemas.microsoft.com/office/drawing/2014/main" id="{1C1A92BC-6730-4E76-BD67-13DA12004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5245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4" name="Rectangle 127" descr="Букет">
            <a:extLst>
              <a:ext uri="{FF2B5EF4-FFF2-40B4-BE49-F238E27FC236}">
                <a16:creationId xmlns="" xmlns:a16="http://schemas.microsoft.com/office/drawing/2014/main" id="{2ABE27BB-536C-43FC-88D8-A699F8693E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43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5" name="Rectangle 128" descr="Букет">
            <a:extLst>
              <a:ext uri="{FF2B5EF4-FFF2-40B4-BE49-F238E27FC236}">
                <a16:creationId xmlns="" xmlns:a16="http://schemas.microsoft.com/office/drawing/2014/main" id="{EFE7935D-D623-4B8D-819D-4ADC27B03A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0" y="5245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6" name="Rectangle 129" descr="Букет">
            <a:extLst>
              <a:ext uri="{FF2B5EF4-FFF2-40B4-BE49-F238E27FC236}">
                <a16:creationId xmlns="" xmlns:a16="http://schemas.microsoft.com/office/drawing/2014/main" id="{FCD7B1B9-25FC-499C-A44E-A3501756C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50038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787" name="Group 130">
            <a:extLst>
              <a:ext uri="{FF2B5EF4-FFF2-40B4-BE49-F238E27FC236}">
                <a16:creationId xmlns="" xmlns:a16="http://schemas.microsoft.com/office/drawing/2014/main" id="{4157F5C5-4503-49F6-B4D0-C8F44F1EA68B}"/>
              </a:ext>
            </a:extLst>
          </p:cNvPr>
          <p:cNvGrpSpPr>
            <a:grpSpLocks/>
          </p:cNvGrpSpPr>
          <p:nvPr/>
        </p:nvGrpSpPr>
        <p:grpSpPr bwMode="auto">
          <a:xfrm>
            <a:off x="3886200" y="5486400"/>
            <a:ext cx="977900" cy="254000"/>
            <a:chOff x="320" y="2336"/>
            <a:chExt cx="616" cy="160"/>
          </a:xfrm>
        </p:grpSpPr>
        <p:sp>
          <p:nvSpPr>
            <p:cNvPr id="30956" name="Rectangle 131" descr="Букет">
              <a:extLst>
                <a:ext uri="{FF2B5EF4-FFF2-40B4-BE49-F238E27FC236}">
                  <a16:creationId xmlns="" xmlns:a16="http://schemas.microsoft.com/office/drawing/2014/main" id="{F7883EAD-7EBF-4A23-A868-9053A410C4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7" name="Rectangle 132" descr="Букет">
              <a:extLst>
                <a:ext uri="{FF2B5EF4-FFF2-40B4-BE49-F238E27FC236}">
                  <a16:creationId xmlns="" xmlns:a16="http://schemas.microsoft.com/office/drawing/2014/main" id="{6353F57F-F9F7-48CF-8E6F-45E7F5D493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8" name="Rectangle 133" descr="Букет">
              <a:extLst>
                <a:ext uri="{FF2B5EF4-FFF2-40B4-BE49-F238E27FC236}">
                  <a16:creationId xmlns="" xmlns:a16="http://schemas.microsoft.com/office/drawing/2014/main" id="{05CBCB0E-78DC-43BD-9C81-BA4BCA211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9" name="Rectangle 134" descr="Букет">
              <a:extLst>
                <a:ext uri="{FF2B5EF4-FFF2-40B4-BE49-F238E27FC236}">
                  <a16:creationId xmlns="" xmlns:a16="http://schemas.microsoft.com/office/drawing/2014/main" id="{C1FBBDEA-AEC4-4AE9-AF8C-3FEF0A8EB9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788" name="Rectangle 135" descr="Букет">
            <a:extLst>
              <a:ext uri="{FF2B5EF4-FFF2-40B4-BE49-F238E27FC236}">
                <a16:creationId xmlns="" xmlns:a16="http://schemas.microsoft.com/office/drawing/2014/main" id="{54CDF568-8E87-41E1-8269-826129D40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83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89" name="Rectangle 136" descr="Букет">
            <a:extLst>
              <a:ext uri="{FF2B5EF4-FFF2-40B4-BE49-F238E27FC236}">
                <a16:creationId xmlns="" xmlns:a16="http://schemas.microsoft.com/office/drawing/2014/main" id="{76CE493E-C7A8-4F9A-8E17-38876453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23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0" name="Rectangle 137" descr="Букет">
            <a:extLst>
              <a:ext uri="{FF2B5EF4-FFF2-40B4-BE49-F238E27FC236}">
                <a16:creationId xmlns="" xmlns:a16="http://schemas.microsoft.com/office/drawing/2014/main" id="{92A06CB0-8CE2-4CC8-B1A9-E7AEA2044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36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1" name="Rectangle 138" descr="Букет">
            <a:extLst>
              <a:ext uri="{FF2B5EF4-FFF2-40B4-BE49-F238E27FC236}">
                <a16:creationId xmlns="" xmlns:a16="http://schemas.microsoft.com/office/drawing/2014/main" id="{A24E0EA2-838B-47A5-B6DC-463F567E8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2" name="Rectangle 139" descr="Букет">
            <a:extLst>
              <a:ext uri="{FF2B5EF4-FFF2-40B4-BE49-F238E27FC236}">
                <a16:creationId xmlns="" xmlns:a16="http://schemas.microsoft.com/office/drawing/2014/main" id="{2B1CAFA5-E6C6-44C8-9C9C-6F97AB8BB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5245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3" name="Rectangle 140" descr="Букет">
            <a:extLst>
              <a:ext uri="{FF2B5EF4-FFF2-40B4-BE49-F238E27FC236}">
                <a16:creationId xmlns="" xmlns:a16="http://schemas.microsoft.com/office/drawing/2014/main" id="{C10472B7-B6A6-45F4-8C53-A432DE8B8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1000" y="5245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4" name="Rectangle 141" descr="Букет">
            <a:extLst>
              <a:ext uri="{FF2B5EF4-FFF2-40B4-BE49-F238E27FC236}">
                <a16:creationId xmlns="" xmlns:a16="http://schemas.microsoft.com/office/drawing/2014/main" id="{D1E3986C-50D6-476D-B5E5-87A823468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2300" y="5245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5" name="Rectangle 142" descr="Букет">
            <a:extLst>
              <a:ext uri="{FF2B5EF4-FFF2-40B4-BE49-F238E27FC236}">
                <a16:creationId xmlns="" xmlns:a16="http://schemas.microsoft.com/office/drawing/2014/main" id="{909920A5-4274-4051-9C29-DAD13A541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3600" y="5245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6" name="Rectangle 143" descr="Букет">
            <a:extLst>
              <a:ext uri="{FF2B5EF4-FFF2-40B4-BE49-F238E27FC236}">
                <a16:creationId xmlns="" xmlns:a16="http://schemas.microsoft.com/office/drawing/2014/main" id="{F7369990-3F3F-4EBB-AA48-920531947E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5700" y="4991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7" name="Rectangle 144" descr="Букет">
            <a:extLst>
              <a:ext uri="{FF2B5EF4-FFF2-40B4-BE49-F238E27FC236}">
                <a16:creationId xmlns="" xmlns:a16="http://schemas.microsoft.com/office/drawing/2014/main" id="{701EAAA5-FA7E-4933-9092-0F4DFA890C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9700" y="4991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8" name="Rectangle 145" descr="Букет">
            <a:extLst>
              <a:ext uri="{FF2B5EF4-FFF2-40B4-BE49-F238E27FC236}">
                <a16:creationId xmlns="" xmlns:a16="http://schemas.microsoft.com/office/drawing/2014/main" id="{489424C4-1511-4E09-8642-D0707D40C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1000" y="4991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799" name="Rectangle 146" descr="Букет">
            <a:extLst>
              <a:ext uri="{FF2B5EF4-FFF2-40B4-BE49-F238E27FC236}">
                <a16:creationId xmlns="" xmlns:a16="http://schemas.microsoft.com/office/drawing/2014/main" id="{35D0EC19-C098-4799-81D5-AF7BB36EFA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2300" y="49911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00" name="Rectangle 147" descr="Букет">
            <a:extLst>
              <a:ext uri="{FF2B5EF4-FFF2-40B4-BE49-F238E27FC236}">
                <a16:creationId xmlns="" xmlns:a16="http://schemas.microsoft.com/office/drawing/2014/main" id="{05B4ACBD-72D9-4E63-A297-0E84F85AD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47498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01" name="Rectangle 148" descr="Букет">
            <a:extLst>
              <a:ext uri="{FF2B5EF4-FFF2-40B4-BE49-F238E27FC236}">
                <a16:creationId xmlns="" xmlns:a16="http://schemas.microsoft.com/office/drawing/2014/main" id="{E80A6360-83BF-4AB4-A764-A29F2C01F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5700" y="47498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02" name="Rectangle 149" descr="Букет">
            <a:extLst>
              <a:ext uri="{FF2B5EF4-FFF2-40B4-BE49-F238E27FC236}">
                <a16:creationId xmlns="" xmlns:a16="http://schemas.microsoft.com/office/drawing/2014/main" id="{AA1BFA15-9AA4-4B7B-8D98-5C04F9F8F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7498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03" name="Rectangle 150" descr="Букет">
            <a:extLst>
              <a:ext uri="{FF2B5EF4-FFF2-40B4-BE49-F238E27FC236}">
                <a16:creationId xmlns="" xmlns:a16="http://schemas.microsoft.com/office/drawing/2014/main" id="{BC203A5B-EBBC-466B-A032-330B4236F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8300" y="47498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804" name="Group 151">
            <a:extLst>
              <a:ext uri="{FF2B5EF4-FFF2-40B4-BE49-F238E27FC236}">
                <a16:creationId xmlns="" xmlns:a16="http://schemas.microsoft.com/office/drawing/2014/main" id="{51D0FC2B-B1F6-4977-AF19-8E93BAE6729B}"/>
              </a:ext>
            </a:extLst>
          </p:cNvPr>
          <p:cNvGrpSpPr>
            <a:grpSpLocks/>
          </p:cNvGrpSpPr>
          <p:nvPr/>
        </p:nvGrpSpPr>
        <p:grpSpPr bwMode="auto">
          <a:xfrm>
            <a:off x="3403600" y="5003800"/>
            <a:ext cx="977900" cy="254000"/>
            <a:chOff x="320" y="2336"/>
            <a:chExt cx="616" cy="160"/>
          </a:xfrm>
        </p:grpSpPr>
        <p:sp>
          <p:nvSpPr>
            <p:cNvPr id="30952" name="Rectangle 152" descr="Букет">
              <a:extLst>
                <a:ext uri="{FF2B5EF4-FFF2-40B4-BE49-F238E27FC236}">
                  <a16:creationId xmlns="" xmlns:a16="http://schemas.microsoft.com/office/drawing/2014/main" id="{5FFB72CB-ED25-4DC1-8E9D-4A670552E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3" name="Rectangle 153" descr="Букет">
              <a:extLst>
                <a:ext uri="{FF2B5EF4-FFF2-40B4-BE49-F238E27FC236}">
                  <a16:creationId xmlns="" xmlns:a16="http://schemas.microsoft.com/office/drawing/2014/main" id="{BE0C7117-90E7-4953-8224-35AD6C465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4" name="Rectangle 154" descr="Букет">
              <a:extLst>
                <a:ext uri="{FF2B5EF4-FFF2-40B4-BE49-F238E27FC236}">
                  <a16:creationId xmlns="" xmlns:a16="http://schemas.microsoft.com/office/drawing/2014/main" id="{03FCE2BB-9E19-4B6B-BA68-F7871E271D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5" name="Rectangle 155" descr="Букет">
              <a:extLst>
                <a:ext uri="{FF2B5EF4-FFF2-40B4-BE49-F238E27FC236}">
                  <a16:creationId xmlns="" xmlns:a16="http://schemas.microsoft.com/office/drawing/2014/main" id="{A229A274-95C1-4FC7-A740-3BF162F8C7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05" name="Group 156">
            <a:extLst>
              <a:ext uri="{FF2B5EF4-FFF2-40B4-BE49-F238E27FC236}">
                <a16:creationId xmlns="" xmlns:a16="http://schemas.microsoft.com/office/drawing/2014/main" id="{B63CE8B2-0DB1-487B-9843-ADFFCD915D37}"/>
              </a:ext>
            </a:extLst>
          </p:cNvPr>
          <p:cNvGrpSpPr>
            <a:grpSpLocks/>
          </p:cNvGrpSpPr>
          <p:nvPr/>
        </p:nvGrpSpPr>
        <p:grpSpPr bwMode="auto">
          <a:xfrm>
            <a:off x="4864100" y="5486400"/>
            <a:ext cx="977900" cy="254000"/>
            <a:chOff x="320" y="2336"/>
            <a:chExt cx="616" cy="160"/>
          </a:xfrm>
        </p:grpSpPr>
        <p:sp>
          <p:nvSpPr>
            <p:cNvPr id="30948" name="Rectangle 157" descr="Букет">
              <a:extLst>
                <a:ext uri="{FF2B5EF4-FFF2-40B4-BE49-F238E27FC236}">
                  <a16:creationId xmlns="" xmlns:a16="http://schemas.microsoft.com/office/drawing/2014/main" id="{153D775D-5B0E-49CD-B190-235DC9B20B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49" name="Rectangle 158" descr="Букет">
              <a:extLst>
                <a:ext uri="{FF2B5EF4-FFF2-40B4-BE49-F238E27FC236}">
                  <a16:creationId xmlns="" xmlns:a16="http://schemas.microsoft.com/office/drawing/2014/main" id="{EAEC0095-A9A2-42D1-82F8-0453ADAE02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0" name="Rectangle 159" descr="Букет">
              <a:extLst>
                <a:ext uri="{FF2B5EF4-FFF2-40B4-BE49-F238E27FC236}">
                  <a16:creationId xmlns="" xmlns:a16="http://schemas.microsoft.com/office/drawing/2014/main" id="{F0EF1EDA-E8C0-4643-BA86-72996B2678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51" name="Rectangle 160" descr="Букет">
              <a:extLst>
                <a:ext uri="{FF2B5EF4-FFF2-40B4-BE49-F238E27FC236}">
                  <a16:creationId xmlns="" xmlns:a16="http://schemas.microsoft.com/office/drawing/2014/main" id="{71F86EBA-C06A-46F0-928F-ECF25EEB54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06" name="Group 161">
            <a:extLst>
              <a:ext uri="{FF2B5EF4-FFF2-40B4-BE49-F238E27FC236}">
                <a16:creationId xmlns="" xmlns:a16="http://schemas.microsoft.com/office/drawing/2014/main" id="{84F6495A-C919-4FB9-80F1-6B1C6AA4E32C}"/>
              </a:ext>
            </a:extLst>
          </p:cNvPr>
          <p:cNvGrpSpPr>
            <a:grpSpLocks/>
          </p:cNvGrpSpPr>
          <p:nvPr/>
        </p:nvGrpSpPr>
        <p:grpSpPr bwMode="auto">
          <a:xfrm>
            <a:off x="3644900" y="5245100"/>
            <a:ext cx="977900" cy="254000"/>
            <a:chOff x="320" y="2336"/>
            <a:chExt cx="616" cy="160"/>
          </a:xfrm>
        </p:grpSpPr>
        <p:sp>
          <p:nvSpPr>
            <p:cNvPr id="30944" name="Rectangle 162" descr="Букет">
              <a:extLst>
                <a:ext uri="{FF2B5EF4-FFF2-40B4-BE49-F238E27FC236}">
                  <a16:creationId xmlns="" xmlns:a16="http://schemas.microsoft.com/office/drawing/2014/main" id="{9880F4FC-F816-4F42-AD29-2546E6B85E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45" name="Rectangle 163" descr="Букет">
              <a:extLst>
                <a:ext uri="{FF2B5EF4-FFF2-40B4-BE49-F238E27FC236}">
                  <a16:creationId xmlns="" xmlns:a16="http://schemas.microsoft.com/office/drawing/2014/main" id="{FD17D471-917C-4FCF-B7EB-65F26BA41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46" name="Rectangle 164" descr="Букет">
              <a:extLst>
                <a:ext uri="{FF2B5EF4-FFF2-40B4-BE49-F238E27FC236}">
                  <a16:creationId xmlns="" xmlns:a16="http://schemas.microsoft.com/office/drawing/2014/main" id="{3DDB4309-9919-4472-B025-BE47B884F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47" name="Rectangle 165" descr="Букет">
              <a:extLst>
                <a:ext uri="{FF2B5EF4-FFF2-40B4-BE49-F238E27FC236}">
                  <a16:creationId xmlns="" xmlns:a16="http://schemas.microsoft.com/office/drawing/2014/main" id="{FFAB31BC-D142-4BD8-A34D-5C0844EF0E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07" name="Group 166">
            <a:extLst>
              <a:ext uri="{FF2B5EF4-FFF2-40B4-BE49-F238E27FC236}">
                <a16:creationId xmlns="" xmlns:a16="http://schemas.microsoft.com/office/drawing/2014/main" id="{9D3BB116-00E9-4251-9B14-5AF3AE3041BD}"/>
              </a:ext>
            </a:extLst>
          </p:cNvPr>
          <p:cNvGrpSpPr>
            <a:grpSpLocks/>
          </p:cNvGrpSpPr>
          <p:nvPr/>
        </p:nvGrpSpPr>
        <p:grpSpPr bwMode="auto">
          <a:xfrm>
            <a:off x="4622800" y="5245100"/>
            <a:ext cx="977900" cy="254000"/>
            <a:chOff x="320" y="2336"/>
            <a:chExt cx="616" cy="160"/>
          </a:xfrm>
        </p:grpSpPr>
        <p:sp>
          <p:nvSpPr>
            <p:cNvPr id="30940" name="Rectangle 167" descr="Букет">
              <a:extLst>
                <a:ext uri="{FF2B5EF4-FFF2-40B4-BE49-F238E27FC236}">
                  <a16:creationId xmlns="" xmlns:a16="http://schemas.microsoft.com/office/drawing/2014/main" id="{4CCE9F6E-5F3E-43F0-89B5-C508ABCBA2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41" name="Rectangle 168" descr="Букет">
              <a:extLst>
                <a:ext uri="{FF2B5EF4-FFF2-40B4-BE49-F238E27FC236}">
                  <a16:creationId xmlns="" xmlns:a16="http://schemas.microsoft.com/office/drawing/2014/main" id="{69B7C2EC-293D-4FCF-9663-8E4FB30ABE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42" name="Rectangle 169" descr="Букет">
              <a:extLst>
                <a:ext uri="{FF2B5EF4-FFF2-40B4-BE49-F238E27FC236}">
                  <a16:creationId xmlns="" xmlns:a16="http://schemas.microsoft.com/office/drawing/2014/main" id="{66B7CF8D-1B8D-49D8-A2F6-132AFED9BF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43" name="Rectangle 170" descr="Букет">
              <a:extLst>
                <a:ext uri="{FF2B5EF4-FFF2-40B4-BE49-F238E27FC236}">
                  <a16:creationId xmlns="" xmlns:a16="http://schemas.microsoft.com/office/drawing/2014/main" id="{073C0802-4475-44DC-9EF8-B746C50AA8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08" name="Group 171">
            <a:extLst>
              <a:ext uri="{FF2B5EF4-FFF2-40B4-BE49-F238E27FC236}">
                <a16:creationId xmlns="" xmlns:a16="http://schemas.microsoft.com/office/drawing/2014/main" id="{DDB21D75-1C10-456C-BC15-3E1EB5BB4313}"/>
              </a:ext>
            </a:extLst>
          </p:cNvPr>
          <p:cNvGrpSpPr>
            <a:grpSpLocks/>
          </p:cNvGrpSpPr>
          <p:nvPr/>
        </p:nvGrpSpPr>
        <p:grpSpPr bwMode="auto">
          <a:xfrm>
            <a:off x="4381500" y="5003800"/>
            <a:ext cx="977900" cy="254000"/>
            <a:chOff x="320" y="2336"/>
            <a:chExt cx="616" cy="160"/>
          </a:xfrm>
        </p:grpSpPr>
        <p:sp>
          <p:nvSpPr>
            <p:cNvPr id="30936" name="Rectangle 172" descr="Букет">
              <a:extLst>
                <a:ext uri="{FF2B5EF4-FFF2-40B4-BE49-F238E27FC236}">
                  <a16:creationId xmlns="" xmlns:a16="http://schemas.microsoft.com/office/drawing/2014/main" id="{CFAD0464-3D78-450E-B69B-183B8EF7B2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7" name="Rectangle 173" descr="Букет">
              <a:extLst>
                <a:ext uri="{FF2B5EF4-FFF2-40B4-BE49-F238E27FC236}">
                  <a16:creationId xmlns="" xmlns:a16="http://schemas.microsoft.com/office/drawing/2014/main" id="{CFE14AB0-FA39-4570-B058-941A440F5B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8" name="Rectangle 174" descr="Букет">
              <a:extLst>
                <a:ext uri="{FF2B5EF4-FFF2-40B4-BE49-F238E27FC236}">
                  <a16:creationId xmlns="" xmlns:a16="http://schemas.microsoft.com/office/drawing/2014/main" id="{0EF11C83-016D-4BA3-925F-B60C003EC2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9" name="Rectangle 175" descr="Букет">
              <a:extLst>
                <a:ext uri="{FF2B5EF4-FFF2-40B4-BE49-F238E27FC236}">
                  <a16:creationId xmlns="" xmlns:a16="http://schemas.microsoft.com/office/drawing/2014/main" id="{65D350D2-290F-45BE-ACF1-C89BB28DD4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09" name="Group 176">
            <a:extLst>
              <a:ext uri="{FF2B5EF4-FFF2-40B4-BE49-F238E27FC236}">
                <a16:creationId xmlns="" xmlns:a16="http://schemas.microsoft.com/office/drawing/2014/main" id="{ADC816A7-7328-4D92-9896-03A128AE0843}"/>
              </a:ext>
            </a:extLst>
          </p:cNvPr>
          <p:cNvGrpSpPr>
            <a:grpSpLocks/>
          </p:cNvGrpSpPr>
          <p:nvPr/>
        </p:nvGrpSpPr>
        <p:grpSpPr bwMode="auto">
          <a:xfrm>
            <a:off x="3162300" y="4749800"/>
            <a:ext cx="977900" cy="254000"/>
            <a:chOff x="320" y="2336"/>
            <a:chExt cx="616" cy="160"/>
          </a:xfrm>
        </p:grpSpPr>
        <p:sp>
          <p:nvSpPr>
            <p:cNvPr id="30932" name="Rectangle 177" descr="Букет">
              <a:extLst>
                <a:ext uri="{FF2B5EF4-FFF2-40B4-BE49-F238E27FC236}">
                  <a16:creationId xmlns="" xmlns:a16="http://schemas.microsoft.com/office/drawing/2014/main" id="{F8234D5B-3C99-402A-8BEC-142B66128B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3" name="Rectangle 178" descr="Букет">
              <a:extLst>
                <a:ext uri="{FF2B5EF4-FFF2-40B4-BE49-F238E27FC236}">
                  <a16:creationId xmlns="" xmlns:a16="http://schemas.microsoft.com/office/drawing/2014/main" id="{CDF954F1-927A-40A0-9AF9-726C15761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4" name="Rectangle 179" descr="Букет">
              <a:extLst>
                <a:ext uri="{FF2B5EF4-FFF2-40B4-BE49-F238E27FC236}">
                  <a16:creationId xmlns="" xmlns:a16="http://schemas.microsoft.com/office/drawing/2014/main" id="{350798D6-2F4A-4FFD-8071-745788EA8C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5" name="Rectangle 180" descr="Букет">
              <a:extLst>
                <a:ext uri="{FF2B5EF4-FFF2-40B4-BE49-F238E27FC236}">
                  <a16:creationId xmlns="" xmlns:a16="http://schemas.microsoft.com/office/drawing/2014/main" id="{A44CBC8F-5218-48EE-A28A-D4B29890B6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10" name="Group 181">
            <a:extLst>
              <a:ext uri="{FF2B5EF4-FFF2-40B4-BE49-F238E27FC236}">
                <a16:creationId xmlns="" xmlns:a16="http://schemas.microsoft.com/office/drawing/2014/main" id="{5017507C-1A2B-44C6-A43B-BF1ADEFF7D19}"/>
              </a:ext>
            </a:extLst>
          </p:cNvPr>
          <p:cNvGrpSpPr>
            <a:grpSpLocks/>
          </p:cNvGrpSpPr>
          <p:nvPr/>
        </p:nvGrpSpPr>
        <p:grpSpPr bwMode="auto">
          <a:xfrm>
            <a:off x="4152900" y="4749800"/>
            <a:ext cx="977900" cy="254000"/>
            <a:chOff x="320" y="2336"/>
            <a:chExt cx="616" cy="160"/>
          </a:xfrm>
        </p:grpSpPr>
        <p:sp>
          <p:nvSpPr>
            <p:cNvPr id="30928" name="Rectangle 182" descr="Букет">
              <a:extLst>
                <a:ext uri="{FF2B5EF4-FFF2-40B4-BE49-F238E27FC236}">
                  <a16:creationId xmlns="" xmlns:a16="http://schemas.microsoft.com/office/drawing/2014/main" id="{3203D35A-AD72-4972-8237-B98377A2B5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29" name="Rectangle 183" descr="Букет">
              <a:extLst>
                <a:ext uri="{FF2B5EF4-FFF2-40B4-BE49-F238E27FC236}">
                  <a16:creationId xmlns="" xmlns:a16="http://schemas.microsoft.com/office/drawing/2014/main" id="{FB206DA5-0646-4ADC-942F-6E86004769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0" name="Rectangle 184" descr="Букет">
              <a:extLst>
                <a:ext uri="{FF2B5EF4-FFF2-40B4-BE49-F238E27FC236}">
                  <a16:creationId xmlns="" xmlns:a16="http://schemas.microsoft.com/office/drawing/2014/main" id="{05E59A35-46AB-4F18-A4BC-FE383578E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31" name="Rectangle 185" descr="Букет">
              <a:extLst>
                <a:ext uri="{FF2B5EF4-FFF2-40B4-BE49-F238E27FC236}">
                  <a16:creationId xmlns="" xmlns:a16="http://schemas.microsoft.com/office/drawing/2014/main" id="{EB908C7A-A9D2-4B27-ABFF-6A4B41AEF6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11" name="Group 186">
            <a:extLst>
              <a:ext uri="{FF2B5EF4-FFF2-40B4-BE49-F238E27FC236}">
                <a16:creationId xmlns="" xmlns:a16="http://schemas.microsoft.com/office/drawing/2014/main" id="{FACD3ABA-BC7F-4670-AECF-F956A02511DE}"/>
              </a:ext>
            </a:extLst>
          </p:cNvPr>
          <p:cNvGrpSpPr>
            <a:grpSpLocks/>
          </p:cNvGrpSpPr>
          <p:nvPr/>
        </p:nvGrpSpPr>
        <p:grpSpPr bwMode="auto">
          <a:xfrm>
            <a:off x="5130800" y="4749800"/>
            <a:ext cx="977900" cy="254000"/>
            <a:chOff x="320" y="2336"/>
            <a:chExt cx="616" cy="160"/>
          </a:xfrm>
        </p:grpSpPr>
        <p:sp>
          <p:nvSpPr>
            <p:cNvPr id="30924" name="Rectangle 187" descr="Букет">
              <a:extLst>
                <a:ext uri="{FF2B5EF4-FFF2-40B4-BE49-F238E27FC236}">
                  <a16:creationId xmlns="" xmlns:a16="http://schemas.microsoft.com/office/drawing/2014/main" id="{1B07AA10-E2EA-4FCE-8686-60C2A8136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25" name="Rectangle 188" descr="Букет">
              <a:extLst>
                <a:ext uri="{FF2B5EF4-FFF2-40B4-BE49-F238E27FC236}">
                  <a16:creationId xmlns="" xmlns:a16="http://schemas.microsoft.com/office/drawing/2014/main" id="{18AE9747-5C4E-4B2A-AE8D-B710734155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26" name="Rectangle 189" descr="Букет">
              <a:extLst>
                <a:ext uri="{FF2B5EF4-FFF2-40B4-BE49-F238E27FC236}">
                  <a16:creationId xmlns="" xmlns:a16="http://schemas.microsoft.com/office/drawing/2014/main" id="{CB8EDC8A-BE03-438C-B19A-A359073451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27" name="Rectangle 190" descr="Букет">
              <a:extLst>
                <a:ext uri="{FF2B5EF4-FFF2-40B4-BE49-F238E27FC236}">
                  <a16:creationId xmlns="" xmlns:a16="http://schemas.microsoft.com/office/drawing/2014/main" id="{CDB4E2E5-1640-4C33-AB9A-B201FE0E1A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0812" name="Group 191">
            <a:extLst>
              <a:ext uri="{FF2B5EF4-FFF2-40B4-BE49-F238E27FC236}">
                <a16:creationId xmlns="" xmlns:a16="http://schemas.microsoft.com/office/drawing/2014/main" id="{31655727-999B-4DAD-B066-20E449448A06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5003800"/>
            <a:ext cx="977900" cy="254000"/>
            <a:chOff x="320" y="2336"/>
            <a:chExt cx="616" cy="160"/>
          </a:xfrm>
        </p:grpSpPr>
        <p:sp>
          <p:nvSpPr>
            <p:cNvPr id="30920" name="Rectangle 192" descr="Букет">
              <a:extLst>
                <a:ext uri="{FF2B5EF4-FFF2-40B4-BE49-F238E27FC236}">
                  <a16:creationId xmlns="" xmlns:a16="http://schemas.microsoft.com/office/drawing/2014/main" id="{6C25F7DE-BA26-4CED-8228-085430CE3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21" name="Rectangle 193" descr="Букет">
              <a:extLst>
                <a:ext uri="{FF2B5EF4-FFF2-40B4-BE49-F238E27FC236}">
                  <a16:creationId xmlns="" xmlns:a16="http://schemas.microsoft.com/office/drawing/2014/main" id="{F56F9532-CCF5-4BD9-BA7D-6517E94E60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22" name="Rectangle 194" descr="Букет">
              <a:extLst>
                <a:ext uri="{FF2B5EF4-FFF2-40B4-BE49-F238E27FC236}">
                  <a16:creationId xmlns="" xmlns:a16="http://schemas.microsoft.com/office/drawing/2014/main" id="{49FA182C-2B51-4658-BCFF-E72E4640AF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23" name="Rectangle 195" descr="Букет">
              <a:extLst>
                <a:ext uri="{FF2B5EF4-FFF2-40B4-BE49-F238E27FC236}">
                  <a16:creationId xmlns="" xmlns:a16="http://schemas.microsoft.com/office/drawing/2014/main" id="{01719710-9080-406D-8523-9F7E1B62DF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813" name="Rectangle 196" descr="Букет">
            <a:extLst>
              <a:ext uri="{FF2B5EF4-FFF2-40B4-BE49-F238E27FC236}">
                <a16:creationId xmlns="" xmlns:a16="http://schemas.microsoft.com/office/drawing/2014/main" id="{19D31BB3-607E-428B-B0E8-D525E599C8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0600" y="47498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14" name="Rectangle 197" descr="Букет">
            <a:extLst>
              <a:ext uri="{FF2B5EF4-FFF2-40B4-BE49-F238E27FC236}">
                <a16:creationId xmlns="" xmlns:a16="http://schemas.microsoft.com/office/drawing/2014/main" id="{EF07BAF2-5877-4B39-85EC-C3FD08CBA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47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15" name="Rectangle 198" descr="Букет">
            <a:extLst>
              <a:ext uri="{FF2B5EF4-FFF2-40B4-BE49-F238E27FC236}">
                <a16:creationId xmlns="" xmlns:a16="http://schemas.microsoft.com/office/drawing/2014/main" id="{873AA5D8-3FB9-41F7-B24B-EFFA3CA6F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3300" y="5486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16" name="Rectangle 199" descr="Букет">
            <a:extLst>
              <a:ext uri="{FF2B5EF4-FFF2-40B4-BE49-F238E27FC236}">
                <a16:creationId xmlns="" xmlns:a16="http://schemas.microsoft.com/office/drawing/2014/main" id="{B516E7C6-129B-4129-8EAB-6F9328A99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8000" y="5232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17" name="Rectangle 200" descr="Букет">
            <a:extLst>
              <a:ext uri="{FF2B5EF4-FFF2-40B4-BE49-F238E27FC236}">
                <a16:creationId xmlns="" xmlns:a16="http://schemas.microsoft.com/office/drawing/2014/main" id="{8E27BFBB-5003-4DFD-BDA2-D4B0FDFF7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0" y="5232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18" name="Rectangle 201" descr="Букет">
            <a:extLst>
              <a:ext uri="{FF2B5EF4-FFF2-40B4-BE49-F238E27FC236}">
                <a16:creationId xmlns="" xmlns:a16="http://schemas.microsoft.com/office/drawing/2014/main" id="{5E80D90E-B8BA-4E3F-8F26-5C7984F82F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3300" y="52324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19" name="Freeform 202" descr="Голубая тисненая бумага">
            <a:extLst>
              <a:ext uri="{FF2B5EF4-FFF2-40B4-BE49-F238E27FC236}">
                <a16:creationId xmlns="" xmlns:a16="http://schemas.microsoft.com/office/drawing/2014/main" id="{5E955939-6B3F-4548-956F-B25980C1DCB8}"/>
              </a:ext>
            </a:extLst>
          </p:cNvPr>
          <p:cNvSpPr>
            <a:spLocks/>
          </p:cNvSpPr>
          <p:nvPr/>
        </p:nvSpPr>
        <p:spPr bwMode="auto">
          <a:xfrm>
            <a:off x="6337300" y="460057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0" name="Freeform 203" descr="Голубая тисненая бумага">
            <a:extLst>
              <a:ext uri="{FF2B5EF4-FFF2-40B4-BE49-F238E27FC236}">
                <a16:creationId xmlns="" xmlns:a16="http://schemas.microsoft.com/office/drawing/2014/main" id="{2FC4C204-5BE4-4F7B-8BF7-4067373D5D5D}"/>
              </a:ext>
            </a:extLst>
          </p:cNvPr>
          <p:cNvSpPr>
            <a:spLocks/>
          </p:cNvSpPr>
          <p:nvPr/>
        </p:nvSpPr>
        <p:spPr bwMode="auto">
          <a:xfrm>
            <a:off x="6337300" y="48482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1" name="Freeform 204" descr="Голубая тисненая бумага">
            <a:extLst>
              <a:ext uri="{FF2B5EF4-FFF2-40B4-BE49-F238E27FC236}">
                <a16:creationId xmlns="" xmlns:a16="http://schemas.microsoft.com/office/drawing/2014/main" id="{ACCE36FD-73CE-401E-9B4B-2B6AD74D44F4}"/>
              </a:ext>
            </a:extLst>
          </p:cNvPr>
          <p:cNvSpPr>
            <a:spLocks/>
          </p:cNvSpPr>
          <p:nvPr/>
        </p:nvSpPr>
        <p:spPr bwMode="auto">
          <a:xfrm>
            <a:off x="6337300" y="508635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2" name="Freeform 205" descr="Голубая тисненая бумага">
            <a:extLst>
              <a:ext uri="{FF2B5EF4-FFF2-40B4-BE49-F238E27FC236}">
                <a16:creationId xmlns="" xmlns:a16="http://schemas.microsoft.com/office/drawing/2014/main" id="{48072B44-7183-4CA1-BB14-18D0A777BA3F}"/>
              </a:ext>
            </a:extLst>
          </p:cNvPr>
          <p:cNvSpPr>
            <a:spLocks/>
          </p:cNvSpPr>
          <p:nvPr/>
        </p:nvSpPr>
        <p:spPr bwMode="auto">
          <a:xfrm>
            <a:off x="6337300" y="53292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3" name="Freeform 206" descr="Голубая тисненая бумага">
            <a:extLst>
              <a:ext uri="{FF2B5EF4-FFF2-40B4-BE49-F238E27FC236}">
                <a16:creationId xmlns="" xmlns:a16="http://schemas.microsoft.com/office/drawing/2014/main" id="{6FA138D1-D225-4EC3-B654-4ABA06A9E2D2}"/>
              </a:ext>
            </a:extLst>
          </p:cNvPr>
          <p:cNvSpPr>
            <a:spLocks/>
          </p:cNvSpPr>
          <p:nvPr/>
        </p:nvSpPr>
        <p:spPr bwMode="auto">
          <a:xfrm>
            <a:off x="6470650" y="44719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4" name="Freeform 207" descr="Голубая тисненая бумага">
            <a:extLst>
              <a:ext uri="{FF2B5EF4-FFF2-40B4-BE49-F238E27FC236}">
                <a16:creationId xmlns="" xmlns:a16="http://schemas.microsoft.com/office/drawing/2014/main" id="{F9002D81-E701-4427-8632-F2EE7BA7A379}"/>
              </a:ext>
            </a:extLst>
          </p:cNvPr>
          <p:cNvSpPr>
            <a:spLocks/>
          </p:cNvSpPr>
          <p:nvPr/>
        </p:nvSpPr>
        <p:spPr bwMode="auto">
          <a:xfrm>
            <a:off x="6470650" y="47196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5" name="Freeform 208" descr="Голубая тисненая бумага">
            <a:extLst>
              <a:ext uri="{FF2B5EF4-FFF2-40B4-BE49-F238E27FC236}">
                <a16:creationId xmlns="" xmlns:a16="http://schemas.microsoft.com/office/drawing/2014/main" id="{3B653ABA-1895-41CF-82D6-E1E47E0098DC}"/>
              </a:ext>
            </a:extLst>
          </p:cNvPr>
          <p:cNvSpPr>
            <a:spLocks/>
          </p:cNvSpPr>
          <p:nvPr/>
        </p:nvSpPr>
        <p:spPr bwMode="auto">
          <a:xfrm>
            <a:off x="6470650" y="495776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6" name="Freeform 209" descr="Голубая тисненая бумага">
            <a:extLst>
              <a:ext uri="{FF2B5EF4-FFF2-40B4-BE49-F238E27FC236}">
                <a16:creationId xmlns="" xmlns:a16="http://schemas.microsoft.com/office/drawing/2014/main" id="{BD993A7E-0399-45F2-A525-87CCE6170042}"/>
              </a:ext>
            </a:extLst>
          </p:cNvPr>
          <p:cNvSpPr>
            <a:spLocks/>
          </p:cNvSpPr>
          <p:nvPr/>
        </p:nvSpPr>
        <p:spPr bwMode="auto">
          <a:xfrm>
            <a:off x="6470650" y="520065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7" name="Freeform 210" descr="Голубая тисненая бумага">
            <a:extLst>
              <a:ext uri="{FF2B5EF4-FFF2-40B4-BE49-F238E27FC236}">
                <a16:creationId xmlns="" xmlns:a16="http://schemas.microsoft.com/office/drawing/2014/main" id="{98CF37FB-B97E-4D71-9AF4-438C5C7A5188}"/>
              </a:ext>
            </a:extLst>
          </p:cNvPr>
          <p:cNvSpPr>
            <a:spLocks/>
          </p:cNvSpPr>
          <p:nvPr/>
        </p:nvSpPr>
        <p:spPr bwMode="auto">
          <a:xfrm>
            <a:off x="6604000" y="434340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8" name="Freeform 211" descr="Голубая тисненая бумага">
            <a:extLst>
              <a:ext uri="{FF2B5EF4-FFF2-40B4-BE49-F238E27FC236}">
                <a16:creationId xmlns="" xmlns:a16="http://schemas.microsoft.com/office/drawing/2014/main" id="{9D8D13B8-8956-47AC-92BB-2FDB58D439AB}"/>
              </a:ext>
            </a:extLst>
          </p:cNvPr>
          <p:cNvSpPr>
            <a:spLocks/>
          </p:cNvSpPr>
          <p:nvPr/>
        </p:nvSpPr>
        <p:spPr bwMode="auto">
          <a:xfrm>
            <a:off x="6604000" y="459105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29" name="Freeform 212" descr="Голубая тисненая бумага">
            <a:extLst>
              <a:ext uri="{FF2B5EF4-FFF2-40B4-BE49-F238E27FC236}">
                <a16:creationId xmlns="" xmlns:a16="http://schemas.microsoft.com/office/drawing/2014/main" id="{6F1F8DBB-BA4C-487E-A2AE-59BE1B507A16}"/>
              </a:ext>
            </a:extLst>
          </p:cNvPr>
          <p:cNvSpPr>
            <a:spLocks/>
          </p:cNvSpPr>
          <p:nvPr/>
        </p:nvSpPr>
        <p:spPr bwMode="auto">
          <a:xfrm>
            <a:off x="6604000" y="482917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0" name="Freeform 213" descr="Голубая тисненая бумага">
            <a:extLst>
              <a:ext uri="{FF2B5EF4-FFF2-40B4-BE49-F238E27FC236}">
                <a16:creationId xmlns="" xmlns:a16="http://schemas.microsoft.com/office/drawing/2014/main" id="{96C03D90-EFD8-439A-A616-4929883F913C}"/>
              </a:ext>
            </a:extLst>
          </p:cNvPr>
          <p:cNvSpPr>
            <a:spLocks/>
          </p:cNvSpPr>
          <p:nvPr/>
        </p:nvSpPr>
        <p:spPr bwMode="auto">
          <a:xfrm>
            <a:off x="6604000" y="507206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1" name="Freeform 214" descr="Голубая тисненая бумага">
            <a:extLst>
              <a:ext uri="{FF2B5EF4-FFF2-40B4-BE49-F238E27FC236}">
                <a16:creationId xmlns="" xmlns:a16="http://schemas.microsoft.com/office/drawing/2014/main" id="{C0355DCA-E8CF-4C11-9573-8147BDB05DD1}"/>
              </a:ext>
            </a:extLst>
          </p:cNvPr>
          <p:cNvSpPr>
            <a:spLocks/>
          </p:cNvSpPr>
          <p:nvPr/>
        </p:nvSpPr>
        <p:spPr bwMode="auto">
          <a:xfrm>
            <a:off x="6746875" y="468630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2" name="Freeform 215" descr="Голубая тисненая бумага">
            <a:extLst>
              <a:ext uri="{FF2B5EF4-FFF2-40B4-BE49-F238E27FC236}">
                <a16:creationId xmlns="" xmlns:a16="http://schemas.microsoft.com/office/drawing/2014/main" id="{5EE355F4-B0E4-48C6-9631-EAEE49609DFC}"/>
              </a:ext>
            </a:extLst>
          </p:cNvPr>
          <p:cNvSpPr>
            <a:spLocks/>
          </p:cNvSpPr>
          <p:nvPr/>
        </p:nvSpPr>
        <p:spPr bwMode="auto">
          <a:xfrm>
            <a:off x="6746875" y="49291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3" name="Freeform 216" descr="Голубая тисненая бумага">
            <a:extLst>
              <a:ext uri="{FF2B5EF4-FFF2-40B4-BE49-F238E27FC236}">
                <a16:creationId xmlns="" xmlns:a16="http://schemas.microsoft.com/office/drawing/2014/main" id="{312B26F6-5E7E-4285-AEAB-5A37C632C582}"/>
              </a:ext>
            </a:extLst>
          </p:cNvPr>
          <p:cNvSpPr>
            <a:spLocks/>
          </p:cNvSpPr>
          <p:nvPr/>
        </p:nvSpPr>
        <p:spPr bwMode="auto">
          <a:xfrm>
            <a:off x="6880225" y="430530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4" name="Freeform 217" descr="Голубая тисненая бумага">
            <a:extLst>
              <a:ext uri="{FF2B5EF4-FFF2-40B4-BE49-F238E27FC236}">
                <a16:creationId xmlns="" xmlns:a16="http://schemas.microsoft.com/office/drawing/2014/main" id="{BD98C2A1-FC2A-445F-A9EA-17643A74BE6E}"/>
              </a:ext>
            </a:extLst>
          </p:cNvPr>
          <p:cNvSpPr>
            <a:spLocks/>
          </p:cNvSpPr>
          <p:nvPr/>
        </p:nvSpPr>
        <p:spPr bwMode="auto">
          <a:xfrm>
            <a:off x="6880225" y="45434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5" name="Freeform 218" descr="Голубая тисненая бумага">
            <a:extLst>
              <a:ext uri="{FF2B5EF4-FFF2-40B4-BE49-F238E27FC236}">
                <a16:creationId xmlns="" xmlns:a16="http://schemas.microsoft.com/office/drawing/2014/main" id="{5473654F-2741-464F-B039-B8D516413B7F}"/>
              </a:ext>
            </a:extLst>
          </p:cNvPr>
          <p:cNvSpPr>
            <a:spLocks/>
          </p:cNvSpPr>
          <p:nvPr/>
        </p:nvSpPr>
        <p:spPr bwMode="auto">
          <a:xfrm>
            <a:off x="6880225" y="478631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6" name="Freeform 219" descr="Голубая тисненая бумага">
            <a:extLst>
              <a:ext uri="{FF2B5EF4-FFF2-40B4-BE49-F238E27FC236}">
                <a16:creationId xmlns="" xmlns:a16="http://schemas.microsoft.com/office/drawing/2014/main" id="{6796E153-1F67-4AA4-9E32-28364808BF5E}"/>
              </a:ext>
            </a:extLst>
          </p:cNvPr>
          <p:cNvSpPr>
            <a:spLocks/>
          </p:cNvSpPr>
          <p:nvPr/>
        </p:nvSpPr>
        <p:spPr bwMode="auto">
          <a:xfrm>
            <a:off x="7165975" y="377666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7" name="Freeform 220" descr="Голубая тисненая бумага">
            <a:extLst>
              <a:ext uri="{FF2B5EF4-FFF2-40B4-BE49-F238E27FC236}">
                <a16:creationId xmlns="" xmlns:a16="http://schemas.microsoft.com/office/drawing/2014/main" id="{A294843B-EC41-4844-A463-7F6F04B25059}"/>
              </a:ext>
            </a:extLst>
          </p:cNvPr>
          <p:cNvSpPr>
            <a:spLocks/>
          </p:cNvSpPr>
          <p:nvPr/>
        </p:nvSpPr>
        <p:spPr bwMode="auto">
          <a:xfrm>
            <a:off x="7165975" y="402431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8" name="Freeform 221" descr="Голубая тисненая бумага">
            <a:extLst>
              <a:ext uri="{FF2B5EF4-FFF2-40B4-BE49-F238E27FC236}">
                <a16:creationId xmlns="" xmlns:a16="http://schemas.microsoft.com/office/drawing/2014/main" id="{EDB884B4-6A39-4635-8D66-E1DECA842885}"/>
              </a:ext>
            </a:extLst>
          </p:cNvPr>
          <p:cNvSpPr>
            <a:spLocks/>
          </p:cNvSpPr>
          <p:nvPr/>
        </p:nvSpPr>
        <p:spPr bwMode="auto">
          <a:xfrm>
            <a:off x="7165975" y="42624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39" name="Freeform 222" descr="Голубая тисненая бумага">
            <a:extLst>
              <a:ext uri="{FF2B5EF4-FFF2-40B4-BE49-F238E27FC236}">
                <a16:creationId xmlns="" xmlns:a16="http://schemas.microsoft.com/office/drawing/2014/main" id="{BEF56670-BB29-4741-AA35-2017A3D05478}"/>
              </a:ext>
            </a:extLst>
          </p:cNvPr>
          <p:cNvSpPr>
            <a:spLocks/>
          </p:cNvSpPr>
          <p:nvPr/>
        </p:nvSpPr>
        <p:spPr bwMode="auto">
          <a:xfrm>
            <a:off x="7165975" y="45053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0" name="Freeform 223" descr="Голубая тисненая бумага">
            <a:extLst>
              <a:ext uri="{FF2B5EF4-FFF2-40B4-BE49-F238E27FC236}">
                <a16:creationId xmlns="" xmlns:a16="http://schemas.microsoft.com/office/drawing/2014/main" id="{018FA099-9391-45EB-B240-55B9CB65FE08}"/>
              </a:ext>
            </a:extLst>
          </p:cNvPr>
          <p:cNvSpPr>
            <a:spLocks/>
          </p:cNvSpPr>
          <p:nvPr/>
        </p:nvSpPr>
        <p:spPr bwMode="auto">
          <a:xfrm>
            <a:off x="7308850" y="36337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1" name="Freeform 224" descr="Голубая тисненая бумага">
            <a:extLst>
              <a:ext uri="{FF2B5EF4-FFF2-40B4-BE49-F238E27FC236}">
                <a16:creationId xmlns="" xmlns:a16="http://schemas.microsoft.com/office/drawing/2014/main" id="{AA0ECF1F-D221-4427-A631-BF96210A90E7}"/>
              </a:ext>
            </a:extLst>
          </p:cNvPr>
          <p:cNvSpPr>
            <a:spLocks/>
          </p:cNvSpPr>
          <p:nvPr/>
        </p:nvSpPr>
        <p:spPr bwMode="auto">
          <a:xfrm>
            <a:off x="7308850" y="38814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2" name="Freeform 225" descr="Голубая тисненая бумага">
            <a:extLst>
              <a:ext uri="{FF2B5EF4-FFF2-40B4-BE49-F238E27FC236}">
                <a16:creationId xmlns="" xmlns:a16="http://schemas.microsoft.com/office/drawing/2014/main" id="{BEA4C3E6-0C1F-4146-BB0E-3EAD7A6E23A0}"/>
              </a:ext>
            </a:extLst>
          </p:cNvPr>
          <p:cNvSpPr>
            <a:spLocks/>
          </p:cNvSpPr>
          <p:nvPr/>
        </p:nvSpPr>
        <p:spPr bwMode="auto">
          <a:xfrm>
            <a:off x="7308850" y="411956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3" name="Freeform 226" descr="Голубая тисненая бумага">
            <a:extLst>
              <a:ext uri="{FF2B5EF4-FFF2-40B4-BE49-F238E27FC236}">
                <a16:creationId xmlns="" xmlns:a16="http://schemas.microsoft.com/office/drawing/2014/main" id="{B04B4877-3252-4B70-9EF8-035ADD617689}"/>
              </a:ext>
            </a:extLst>
          </p:cNvPr>
          <p:cNvSpPr>
            <a:spLocks/>
          </p:cNvSpPr>
          <p:nvPr/>
        </p:nvSpPr>
        <p:spPr bwMode="auto">
          <a:xfrm>
            <a:off x="7308850" y="436245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4" name="Freeform 227" descr="Голубая тисненая бумага">
            <a:extLst>
              <a:ext uri="{FF2B5EF4-FFF2-40B4-BE49-F238E27FC236}">
                <a16:creationId xmlns="" xmlns:a16="http://schemas.microsoft.com/office/drawing/2014/main" id="{0135C77B-A6F8-4535-9A04-40887E1FEB4A}"/>
              </a:ext>
            </a:extLst>
          </p:cNvPr>
          <p:cNvSpPr>
            <a:spLocks/>
          </p:cNvSpPr>
          <p:nvPr/>
        </p:nvSpPr>
        <p:spPr bwMode="auto">
          <a:xfrm>
            <a:off x="7451725" y="349567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5" name="Freeform 228" descr="Голубая тисненая бумага">
            <a:extLst>
              <a:ext uri="{FF2B5EF4-FFF2-40B4-BE49-F238E27FC236}">
                <a16:creationId xmlns="" xmlns:a16="http://schemas.microsoft.com/office/drawing/2014/main" id="{3B86BFDB-95C6-4662-98C6-5BAC9E613E30}"/>
              </a:ext>
            </a:extLst>
          </p:cNvPr>
          <p:cNvSpPr>
            <a:spLocks/>
          </p:cNvSpPr>
          <p:nvPr/>
        </p:nvSpPr>
        <p:spPr bwMode="auto">
          <a:xfrm>
            <a:off x="7451725" y="37433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6" name="Freeform 229" descr="Голубая тисненая бумага">
            <a:extLst>
              <a:ext uri="{FF2B5EF4-FFF2-40B4-BE49-F238E27FC236}">
                <a16:creationId xmlns="" xmlns:a16="http://schemas.microsoft.com/office/drawing/2014/main" id="{608480EC-CD65-4D2E-9FC9-856656F37C69}"/>
              </a:ext>
            </a:extLst>
          </p:cNvPr>
          <p:cNvSpPr>
            <a:spLocks/>
          </p:cNvSpPr>
          <p:nvPr/>
        </p:nvSpPr>
        <p:spPr bwMode="auto">
          <a:xfrm>
            <a:off x="7451725" y="398145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7" name="Freeform 230" descr="Голубая тисненая бумага">
            <a:extLst>
              <a:ext uri="{FF2B5EF4-FFF2-40B4-BE49-F238E27FC236}">
                <a16:creationId xmlns="" xmlns:a16="http://schemas.microsoft.com/office/drawing/2014/main" id="{E5DDB0E0-8901-44B3-972E-9D20D8137F2F}"/>
              </a:ext>
            </a:extLst>
          </p:cNvPr>
          <p:cNvSpPr>
            <a:spLocks/>
          </p:cNvSpPr>
          <p:nvPr/>
        </p:nvSpPr>
        <p:spPr bwMode="auto">
          <a:xfrm>
            <a:off x="7451725" y="42243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8" name="Freeform 231" descr="Голубая тисненая бумага">
            <a:extLst>
              <a:ext uri="{FF2B5EF4-FFF2-40B4-BE49-F238E27FC236}">
                <a16:creationId xmlns="" xmlns:a16="http://schemas.microsoft.com/office/drawing/2014/main" id="{040DC352-DE7D-4CD7-A1F3-0631BA83094B}"/>
              </a:ext>
            </a:extLst>
          </p:cNvPr>
          <p:cNvSpPr>
            <a:spLocks/>
          </p:cNvSpPr>
          <p:nvPr/>
        </p:nvSpPr>
        <p:spPr bwMode="auto">
          <a:xfrm>
            <a:off x="7594600" y="33480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49" name="Freeform 232" descr="Голубая тисненая бумага">
            <a:extLst>
              <a:ext uri="{FF2B5EF4-FFF2-40B4-BE49-F238E27FC236}">
                <a16:creationId xmlns="" xmlns:a16="http://schemas.microsoft.com/office/drawing/2014/main" id="{4E7296C3-0423-41E3-83A2-55DDB84F5FEB}"/>
              </a:ext>
            </a:extLst>
          </p:cNvPr>
          <p:cNvSpPr>
            <a:spLocks/>
          </p:cNvSpPr>
          <p:nvPr/>
        </p:nvSpPr>
        <p:spPr bwMode="auto">
          <a:xfrm>
            <a:off x="7594600" y="35956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0" name="Freeform 233" descr="Голубая тисненая бумага">
            <a:extLst>
              <a:ext uri="{FF2B5EF4-FFF2-40B4-BE49-F238E27FC236}">
                <a16:creationId xmlns="" xmlns:a16="http://schemas.microsoft.com/office/drawing/2014/main" id="{150BC41D-B657-495C-991F-22FDCC08B574}"/>
              </a:ext>
            </a:extLst>
          </p:cNvPr>
          <p:cNvSpPr>
            <a:spLocks/>
          </p:cNvSpPr>
          <p:nvPr/>
        </p:nvSpPr>
        <p:spPr bwMode="auto">
          <a:xfrm>
            <a:off x="7594600" y="383381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1" name="Freeform 234" descr="Голубая тисненая бумага">
            <a:extLst>
              <a:ext uri="{FF2B5EF4-FFF2-40B4-BE49-F238E27FC236}">
                <a16:creationId xmlns="" xmlns:a16="http://schemas.microsoft.com/office/drawing/2014/main" id="{9C5B950F-523B-4304-BED5-4858852389A5}"/>
              </a:ext>
            </a:extLst>
          </p:cNvPr>
          <p:cNvSpPr>
            <a:spLocks/>
          </p:cNvSpPr>
          <p:nvPr/>
        </p:nvSpPr>
        <p:spPr bwMode="auto">
          <a:xfrm>
            <a:off x="7594600" y="407670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2" name="Freeform 235" descr="Голубая тисненая бумага">
            <a:extLst>
              <a:ext uri="{FF2B5EF4-FFF2-40B4-BE49-F238E27FC236}">
                <a16:creationId xmlns="" xmlns:a16="http://schemas.microsoft.com/office/drawing/2014/main" id="{38EDFA1D-BCFA-4ABA-B2F5-FF1F3A89C39F}"/>
              </a:ext>
            </a:extLst>
          </p:cNvPr>
          <p:cNvSpPr>
            <a:spLocks/>
          </p:cNvSpPr>
          <p:nvPr/>
        </p:nvSpPr>
        <p:spPr bwMode="auto">
          <a:xfrm>
            <a:off x="7737475" y="31956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3" name="Freeform 236" descr="Голубая тисненая бумага">
            <a:extLst>
              <a:ext uri="{FF2B5EF4-FFF2-40B4-BE49-F238E27FC236}">
                <a16:creationId xmlns="" xmlns:a16="http://schemas.microsoft.com/office/drawing/2014/main" id="{EA8326DD-2F54-43BB-AF64-5F94530469D0}"/>
              </a:ext>
            </a:extLst>
          </p:cNvPr>
          <p:cNvSpPr>
            <a:spLocks/>
          </p:cNvSpPr>
          <p:nvPr/>
        </p:nvSpPr>
        <p:spPr bwMode="auto">
          <a:xfrm>
            <a:off x="7737475" y="34432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4" name="Freeform 237" descr="Голубая тисненая бумага">
            <a:extLst>
              <a:ext uri="{FF2B5EF4-FFF2-40B4-BE49-F238E27FC236}">
                <a16:creationId xmlns="" xmlns:a16="http://schemas.microsoft.com/office/drawing/2014/main" id="{7546B910-BFA6-471D-884E-90E1FA5CD8FC}"/>
              </a:ext>
            </a:extLst>
          </p:cNvPr>
          <p:cNvSpPr>
            <a:spLocks/>
          </p:cNvSpPr>
          <p:nvPr/>
        </p:nvSpPr>
        <p:spPr bwMode="auto">
          <a:xfrm>
            <a:off x="7737475" y="3681413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5" name="Freeform 238" descr="Голубая тисненая бумага">
            <a:extLst>
              <a:ext uri="{FF2B5EF4-FFF2-40B4-BE49-F238E27FC236}">
                <a16:creationId xmlns="" xmlns:a16="http://schemas.microsoft.com/office/drawing/2014/main" id="{F1CC5EB3-41C3-4B74-98CC-F3B18657CA95}"/>
              </a:ext>
            </a:extLst>
          </p:cNvPr>
          <p:cNvSpPr>
            <a:spLocks/>
          </p:cNvSpPr>
          <p:nvPr/>
        </p:nvSpPr>
        <p:spPr bwMode="auto">
          <a:xfrm>
            <a:off x="7737475" y="392430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6" name="Freeform 239" descr="Голубая тисненая бумага">
            <a:extLst>
              <a:ext uri="{FF2B5EF4-FFF2-40B4-BE49-F238E27FC236}">
                <a16:creationId xmlns="" xmlns:a16="http://schemas.microsoft.com/office/drawing/2014/main" id="{532E7599-66C8-448F-81C4-C2B05FCEF90B}"/>
              </a:ext>
            </a:extLst>
          </p:cNvPr>
          <p:cNvSpPr>
            <a:spLocks/>
          </p:cNvSpPr>
          <p:nvPr/>
        </p:nvSpPr>
        <p:spPr bwMode="auto">
          <a:xfrm>
            <a:off x="7880350" y="30575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7" name="Freeform 240" descr="Голубая тисненая бумага">
            <a:extLst>
              <a:ext uri="{FF2B5EF4-FFF2-40B4-BE49-F238E27FC236}">
                <a16:creationId xmlns="" xmlns:a16="http://schemas.microsoft.com/office/drawing/2014/main" id="{B671A552-AAC8-41EC-9C34-4013F1853ACF}"/>
              </a:ext>
            </a:extLst>
          </p:cNvPr>
          <p:cNvSpPr>
            <a:spLocks/>
          </p:cNvSpPr>
          <p:nvPr/>
        </p:nvSpPr>
        <p:spPr bwMode="auto">
          <a:xfrm>
            <a:off x="7880350" y="330517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8" name="Freeform 241" descr="Голубая тисненая бумага">
            <a:extLst>
              <a:ext uri="{FF2B5EF4-FFF2-40B4-BE49-F238E27FC236}">
                <a16:creationId xmlns="" xmlns:a16="http://schemas.microsoft.com/office/drawing/2014/main" id="{EE0D98EB-5CD0-4E4F-B825-8C6E697641C6}"/>
              </a:ext>
            </a:extLst>
          </p:cNvPr>
          <p:cNvSpPr>
            <a:spLocks/>
          </p:cNvSpPr>
          <p:nvPr/>
        </p:nvSpPr>
        <p:spPr bwMode="auto">
          <a:xfrm>
            <a:off x="7880350" y="354330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59" name="Freeform 242" descr="Голубая тисненая бумага">
            <a:extLst>
              <a:ext uri="{FF2B5EF4-FFF2-40B4-BE49-F238E27FC236}">
                <a16:creationId xmlns="" xmlns:a16="http://schemas.microsoft.com/office/drawing/2014/main" id="{61482215-E358-44D0-B504-B5D0EC307354}"/>
              </a:ext>
            </a:extLst>
          </p:cNvPr>
          <p:cNvSpPr>
            <a:spLocks/>
          </p:cNvSpPr>
          <p:nvPr/>
        </p:nvSpPr>
        <p:spPr bwMode="auto">
          <a:xfrm>
            <a:off x="7880350" y="378618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0" name="Rectangle 243" descr="Букет">
            <a:extLst>
              <a:ext uri="{FF2B5EF4-FFF2-40B4-BE49-F238E27FC236}">
                <a16:creationId xmlns="" xmlns:a16="http://schemas.microsoft.com/office/drawing/2014/main" id="{03AE1C10-CD58-4C0F-8DED-EA02E15AF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048000"/>
            <a:ext cx="241300" cy="254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1" name="Freeform 244" descr="Голубая тисненая бумага">
            <a:extLst>
              <a:ext uri="{FF2B5EF4-FFF2-40B4-BE49-F238E27FC236}">
                <a16:creationId xmlns="" xmlns:a16="http://schemas.microsoft.com/office/drawing/2014/main" id="{59394921-9F0D-4216-AA13-5D8F22747176}"/>
              </a:ext>
            </a:extLst>
          </p:cNvPr>
          <p:cNvSpPr>
            <a:spLocks/>
          </p:cNvSpPr>
          <p:nvPr/>
        </p:nvSpPr>
        <p:spPr bwMode="auto">
          <a:xfrm>
            <a:off x="2190750" y="4100513"/>
            <a:ext cx="153988" cy="433387"/>
          </a:xfrm>
          <a:custGeom>
            <a:avLst/>
            <a:gdLst>
              <a:gd name="T0" fmla="*/ 153988 w 97"/>
              <a:gd name="T1" fmla="*/ 0 h 273"/>
              <a:gd name="T2" fmla="*/ 152400 w 97"/>
              <a:gd name="T3" fmla="*/ 290512 h 273"/>
              <a:gd name="T4" fmla="*/ 9525 w 97"/>
              <a:gd name="T5" fmla="*/ 433387 h 273"/>
              <a:gd name="T6" fmla="*/ 0 w 97"/>
              <a:gd name="T7" fmla="*/ 157162 h 273"/>
              <a:gd name="T8" fmla="*/ 153988 w 97"/>
              <a:gd name="T9" fmla="*/ 0 h 2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7" h="273">
                <a:moveTo>
                  <a:pt x="97" y="0"/>
                </a:moveTo>
                <a:lnTo>
                  <a:pt x="96" y="183"/>
                </a:lnTo>
                <a:lnTo>
                  <a:pt x="6" y="273"/>
                </a:lnTo>
                <a:lnTo>
                  <a:pt x="0" y="99"/>
                </a:lnTo>
                <a:lnTo>
                  <a:pt x="9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2" name="Freeform 245" descr="Голубая тисненая бумага">
            <a:extLst>
              <a:ext uri="{FF2B5EF4-FFF2-40B4-BE49-F238E27FC236}">
                <a16:creationId xmlns="" xmlns:a16="http://schemas.microsoft.com/office/drawing/2014/main" id="{5B5A3D68-6E90-4307-806E-51123B81D8A5}"/>
              </a:ext>
            </a:extLst>
          </p:cNvPr>
          <p:cNvSpPr>
            <a:spLocks/>
          </p:cNvSpPr>
          <p:nvPr/>
        </p:nvSpPr>
        <p:spPr bwMode="auto">
          <a:xfrm>
            <a:off x="2349500" y="3957638"/>
            <a:ext cx="155575" cy="404812"/>
          </a:xfrm>
          <a:custGeom>
            <a:avLst/>
            <a:gdLst>
              <a:gd name="T0" fmla="*/ 138113 w 98"/>
              <a:gd name="T1" fmla="*/ 0 h 255"/>
              <a:gd name="T2" fmla="*/ 155575 w 98"/>
              <a:gd name="T3" fmla="*/ 261937 h 255"/>
              <a:gd name="T4" fmla="*/ 3175 w 98"/>
              <a:gd name="T5" fmla="*/ 404812 h 255"/>
              <a:gd name="T6" fmla="*/ 0 w 98"/>
              <a:gd name="T7" fmla="*/ 141287 h 255"/>
              <a:gd name="T8" fmla="*/ 138113 w 98"/>
              <a:gd name="T9" fmla="*/ 0 h 2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8" h="255">
                <a:moveTo>
                  <a:pt x="87" y="0"/>
                </a:moveTo>
                <a:lnTo>
                  <a:pt x="98" y="165"/>
                </a:lnTo>
                <a:lnTo>
                  <a:pt x="2" y="255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3" name="Freeform 246" descr="Голубая тисненая бумага">
            <a:extLst>
              <a:ext uri="{FF2B5EF4-FFF2-40B4-BE49-F238E27FC236}">
                <a16:creationId xmlns="" xmlns:a16="http://schemas.microsoft.com/office/drawing/2014/main" id="{0675D512-EF3B-4B7D-BE21-1ECE67D67629}"/>
              </a:ext>
            </a:extLst>
          </p:cNvPr>
          <p:cNvSpPr>
            <a:spLocks/>
          </p:cNvSpPr>
          <p:nvPr/>
        </p:nvSpPr>
        <p:spPr bwMode="auto">
          <a:xfrm>
            <a:off x="2492375" y="3819525"/>
            <a:ext cx="146050" cy="409575"/>
          </a:xfrm>
          <a:custGeom>
            <a:avLst/>
            <a:gdLst>
              <a:gd name="T0" fmla="*/ 138113 w 92"/>
              <a:gd name="T1" fmla="*/ 0 h 258"/>
              <a:gd name="T2" fmla="*/ 146050 w 92"/>
              <a:gd name="T3" fmla="*/ 285750 h 258"/>
              <a:gd name="T4" fmla="*/ 3175 w 92"/>
              <a:gd name="T5" fmla="*/ 409575 h 258"/>
              <a:gd name="T6" fmla="*/ 0 w 92"/>
              <a:gd name="T7" fmla="*/ 141288 h 258"/>
              <a:gd name="T8" fmla="*/ 138113 w 92"/>
              <a:gd name="T9" fmla="*/ 0 h 25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2" h="258">
                <a:moveTo>
                  <a:pt x="87" y="0"/>
                </a:moveTo>
                <a:lnTo>
                  <a:pt x="92" y="180"/>
                </a:lnTo>
                <a:lnTo>
                  <a:pt x="2" y="258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4" name="Freeform 247" descr="Голубая тисненая бумага">
            <a:extLst>
              <a:ext uri="{FF2B5EF4-FFF2-40B4-BE49-F238E27FC236}">
                <a16:creationId xmlns="" xmlns:a16="http://schemas.microsoft.com/office/drawing/2014/main" id="{90572910-3E0B-4AEA-9B48-C99689819312}"/>
              </a:ext>
            </a:extLst>
          </p:cNvPr>
          <p:cNvSpPr>
            <a:spLocks/>
          </p:cNvSpPr>
          <p:nvPr/>
        </p:nvSpPr>
        <p:spPr bwMode="auto">
          <a:xfrm>
            <a:off x="2635250" y="3676650"/>
            <a:ext cx="138113" cy="419100"/>
          </a:xfrm>
          <a:custGeom>
            <a:avLst/>
            <a:gdLst>
              <a:gd name="T0" fmla="*/ 138113 w 87"/>
              <a:gd name="T1" fmla="*/ 0 h 264"/>
              <a:gd name="T2" fmla="*/ 138113 w 87"/>
              <a:gd name="T3" fmla="*/ 257175 h 264"/>
              <a:gd name="T4" fmla="*/ 12700 w 87"/>
              <a:gd name="T5" fmla="*/ 419100 h 264"/>
              <a:gd name="T6" fmla="*/ 0 w 87"/>
              <a:gd name="T7" fmla="*/ 141288 h 264"/>
              <a:gd name="T8" fmla="*/ 138113 w 87"/>
              <a:gd name="T9" fmla="*/ 0 h 2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64">
                <a:moveTo>
                  <a:pt x="87" y="0"/>
                </a:moveTo>
                <a:lnTo>
                  <a:pt x="87" y="162"/>
                </a:lnTo>
                <a:lnTo>
                  <a:pt x="8" y="264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5" name="Freeform 248" descr="Голубая тисненая бумага">
            <a:extLst>
              <a:ext uri="{FF2B5EF4-FFF2-40B4-BE49-F238E27FC236}">
                <a16:creationId xmlns="" xmlns:a16="http://schemas.microsoft.com/office/drawing/2014/main" id="{4711D1BF-1E08-49F9-808C-09A9F7B59685}"/>
              </a:ext>
            </a:extLst>
          </p:cNvPr>
          <p:cNvSpPr>
            <a:spLocks/>
          </p:cNvSpPr>
          <p:nvPr/>
        </p:nvSpPr>
        <p:spPr bwMode="auto">
          <a:xfrm>
            <a:off x="2778125" y="3538538"/>
            <a:ext cx="138113" cy="395287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7 h 249"/>
              <a:gd name="T6" fmla="*/ 0 w 87"/>
              <a:gd name="T7" fmla="*/ 141287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6" name="Freeform 249" descr="Голубая тисненая бумага">
            <a:extLst>
              <a:ext uri="{FF2B5EF4-FFF2-40B4-BE49-F238E27FC236}">
                <a16:creationId xmlns="" xmlns:a16="http://schemas.microsoft.com/office/drawing/2014/main" id="{ABF82D96-CBDE-4A72-8622-1650F8232E54}"/>
              </a:ext>
            </a:extLst>
          </p:cNvPr>
          <p:cNvSpPr>
            <a:spLocks/>
          </p:cNvSpPr>
          <p:nvPr/>
        </p:nvSpPr>
        <p:spPr bwMode="auto">
          <a:xfrm>
            <a:off x="2921000" y="3390900"/>
            <a:ext cx="138113" cy="409575"/>
          </a:xfrm>
          <a:custGeom>
            <a:avLst/>
            <a:gdLst>
              <a:gd name="T0" fmla="*/ 138113 w 87"/>
              <a:gd name="T1" fmla="*/ 0 h 258"/>
              <a:gd name="T2" fmla="*/ 136525 w 87"/>
              <a:gd name="T3" fmla="*/ 276225 h 258"/>
              <a:gd name="T4" fmla="*/ 3175 w 87"/>
              <a:gd name="T5" fmla="*/ 409575 h 258"/>
              <a:gd name="T6" fmla="*/ 0 w 87"/>
              <a:gd name="T7" fmla="*/ 141288 h 258"/>
              <a:gd name="T8" fmla="*/ 138113 w 87"/>
              <a:gd name="T9" fmla="*/ 0 h 25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58">
                <a:moveTo>
                  <a:pt x="87" y="0"/>
                </a:moveTo>
                <a:lnTo>
                  <a:pt x="86" y="174"/>
                </a:lnTo>
                <a:lnTo>
                  <a:pt x="2" y="258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7" name="Freeform 250" descr="Голубая тисненая бумага">
            <a:extLst>
              <a:ext uri="{FF2B5EF4-FFF2-40B4-BE49-F238E27FC236}">
                <a16:creationId xmlns="" xmlns:a16="http://schemas.microsoft.com/office/drawing/2014/main" id="{8D49ADCE-ECE4-4EEA-B31A-5DD0DE4E4F75}"/>
              </a:ext>
            </a:extLst>
          </p:cNvPr>
          <p:cNvSpPr>
            <a:spLocks/>
          </p:cNvSpPr>
          <p:nvPr/>
        </p:nvSpPr>
        <p:spPr bwMode="auto">
          <a:xfrm>
            <a:off x="3063875" y="3238500"/>
            <a:ext cx="138113" cy="419100"/>
          </a:xfrm>
          <a:custGeom>
            <a:avLst/>
            <a:gdLst>
              <a:gd name="T0" fmla="*/ 138113 w 87"/>
              <a:gd name="T1" fmla="*/ 0 h 264"/>
              <a:gd name="T2" fmla="*/ 136525 w 87"/>
              <a:gd name="T3" fmla="*/ 285750 h 264"/>
              <a:gd name="T4" fmla="*/ 3175 w 87"/>
              <a:gd name="T5" fmla="*/ 419100 h 264"/>
              <a:gd name="T6" fmla="*/ 0 w 87"/>
              <a:gd name="T7" fmla="*/ 141288 h 264"/>
              <a:gd name="T8" fmla="*/ 138113 w 87"/>
              <a:gd name="T9" fmla="*/ 0 h 2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64">
                <a:moveTo>
                  <a:pt x="87" y="0"/>
                </a:moveTo>
                <a:lnTo>
                  <a:pt x="86" y="180"/>
                </a:lnTo>
                <a:lnTo>
                  <a:pt x="2" y="264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8" name="Freeform 251" descr="Голубая тисненая бумага">
            <a:extLst>
              <a:ext uri="{FF2B5EF4-FFF2-40B4-BE49-F238E27FC236}">
                <a16:creationId xmlns="" xmlns:a16="http://schemas.microsoft.com/office/drawing/2014/main" id="{FEFABDC8-7EDA-43D8-8972-071288F7916E}"/>
              </a:ext>
            </a:extLst>
          </p:cNvPr>
          <p:cNvSpPr>
            <a:spLocks/>
          </p:cNvSpPr>
          <p:nvPr/>
        </p:nvSpPr>
        <p:spPr bwMode="auto">
          <a:xfrm>
            <a:off x="3206750" y="31337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69" name="Freeform 252">
            <a:extLst>
              <a:ext uri="{FF2B5EF4-FFF2-40B4-BE49-F238E27FC236}">
                <a16:creationId xmlns="" xmlns:a16="http://schemas.microsoft.com/office/drawing/2014/main" id="{EE125358-7881-45D2-BE13-846CBCFCE9E9}"/>
              </a:ext>
            </a:extLst>
          </p:cNvPr>
          <p:cNvSpPr>
            <a:spLocks/>
          </p:cNvSpPr>
          <p:nvPr/>
        </p:nvSpPr>
        <p:spPr bwMode="auto">
          <a:xfrm rot="-248916">
            <a:off x="2819400" y="4191000"/>
            <a:ext cx="2032000" cy="419100"/>
          </a:xfrm>
          <a:custGeom>
            <a:avLst/>
            <a:gdLst>
              <a:gd name="T0" fmla="*/ 1241571 w 1635"/>
              <a:gd name="T1" fmla="*/ 27039 h 248"/>
              <a:gd name="T2" fmla="*/ 98182 w 1635"/>
              <a:gd name="T3" fmla="*/ 135194 h 248"/>
              <a:gd name="T4" fmla="*/ 654963 w 1635"/>
              <a:gd name="T5" fmla="*/ 378542 h 248"/>
              <a:gd name="T6" fmla="*/ 1510018 w 1635"/>
              <a:gd name="T7" fmla="*/ 378542 h 248"/>
              <a:gd name="T8" fmla="*/ 1987259 w 1635"/>
              <a:gd name="T9" fmla="*/ 297426 h 248"/>
              <a:gd name="T10" fmla="*/ 1241571 w 1635"/>
              <a:gd name="T11" fmla="*/ 27039 h 24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35" h="248">
                <a:moveTo>
                  <a:pt x="999" y="16"/>
                </a:moveTo>
                <a:cubicBezTo>
                  <a:pt x="746" y="0"/>
                  <a:pt x="158" y="45"/>
                  <a:pt x="79" y="80"/>
                </a:cubicBezTo>
                <a:cubicBezTo>
                  <a:pt x="0" y="115"/>
                  <a:pt x="338" y="200"/>
                  <a:pt x="527" y="224"/>
                </a:cubicBezTo>
                <a:cubicBezTo>
                  <a:pt x="716" y="248"/>
                  <a:pt x="1036" y="232"/>
                  <a:pt x="1215" y="224"/>
                </a:cubicBezTo>
                <a:cubicBezTo>
                  <a:pt x="1394" y="217"/>
                  <a:pt x="1635" y="211"/>
                  <a:pt x="1599" y="176"/>
                </a:cubicBezTo>
                <a:cubicBezTo>
                  <a:pt x="1563" y="141"/>
                  <a:pt x="1252" y="32"/>
                  <a:pt x="999" y="16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00CC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749" name="Freeform 253">
            <a:extLst>
              <a:ext uri="{FF2B5EF4-FFF2-40B4-BE49-F238E27FC236}">
                <a16:creationId xmlns="" xmlns:a16="http://schemas.microsoft.com/office/drawing/2014/main" id="{247447EF-5753-476E-A068-8D476A191EFB}"/>
              </a:ext>
            </a:extLst>
          </p:cNvPr>
          <p:cNvSpPr>
            <a:spLocks/>
          </p:cNvSpPr>
          <p:nvPr/>
        </p:nvSpPr>
        <p:spPr bwMode="auto">
          <a:xfrm rot="-274095">
            <a:off x="2971800" y="4267200"/>
            <a:ext cx="1658938" cy="236538"/>
          </a:xfrm>
          <a:custGeom>
            <a:avLst/>
            <a:gdLst>
              <a:gd name="T0" fmla="*/ 577850 w 1045"/>
              <a:gd name="T1" fmla="*/ 0 h 149"/>
              <a:gd name="T2" fmla="*/ 1238250 w 1045"/>
              <a:gd name="T3" fmla="*/ 50800 h 149"/>
              <a:gd name="T4" fmla="*/ 1606550 w 1045"/>
              <a:gd name="T5" fmla="*/ 177800 h 149"/>
              <a:gd name="T6" fmla="*/ 920750 w 1045"/>
              <a:gd name="T7" fmla="*/ 228600 h 149"/>
              <a:gd name="T8" fmla="*/ 57150 w 1045"/>
              <a:gd name="T9" fmla="*/ 127000 h 149"/>
              <a:gd name="T10" fmla="*/ 577850 w 1045"/>
              <a:gd name="T11" fmla="*/ 0 h 14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45" h="149">
                <a:moveTo>
                  <a:pt x="364" y="0"/>
                </a:moveTo>
                <a:cubicBezTo>
                  <a:pt x="431" y="5"/>
                  <a:pt x="672" y="13"/>
                  <a:pt x="780" y="32"/>
                </a:cubicBezTo>
                <a:cubicBezTo>
                  <a:pt x="888" y="51"/>
                  <a:pt x="1045" y="93"/>
                  <a:pt x="1012" y="112"/>
                </a:cubicBezTo>
                <a:cubicBezTo>
                  <a:pt x="979" y="131"/>
                  <a:pt x="743" y="149"/>
                  <a:pt x="580" y="144"/>
                </a:cubicBezTo>
                <a:cubicBezTo>
                  <a:pt x="417" y="139"/>
                  <a:pt x="72" y="104"/>
                  <a:pt x="36" y="80"/>
                </a:cubicBezTo>
                <a:cubicBezTo>
                  <a:pt x="0" y="56"/>
                  <a:pt x="296" y="17"/>
                  <a:pt x="36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750" name="Freeform 254">
            <a:extLst>
              <a:ext uri="{FF2B5EF4-FFF2-40B4-BE49-F238E27FC236}">
                <a16:creationId xmlns="" xmlns:a16="http://schemas.microsoft.com/office/drawing/2014/main" id="{AA2210DF-AEEB-40EA-A78C-7E83B4573B5A}"/>
              </a:ext>
            </a:extLst>
          </p:cNvPr>
          <p:cNvSpPr>
            <a:spLocks/>
          </p:cNvSpPr>
          <p:nvPr/>
        </p:nvSpPr>
        <p:spPr bwMode="auto">
          <a:xfrm rot="-326420">
            <a:off x="3352800" y="4286250"/>
            <a:ext cx="800100" cy="133350"/>
          </a:xfrm>
          <a:custGeom>
            <a:avLst/>
            <a:gdLst>
              <a:gd name="T0" fmla="*/ 274638 w 504"/>
              <a:gd name="T1" fmla="*/ 25400 h 84"/>
              <a:gd name="T2" fmla="*/ 249238 w 504"/>
              <a:gd name="T3" fmla="*/ 25400 h 84"/>
              <a:gd name="T4" fmla="*/ 401638 w 504"/>
              <a:gd name="T5" fmla="*/ 50800 h 84"/>
              <a:gd name="T6" fmla="*/ 477838 w 504"/>
              <a:gd name="T7" fmla="*/ 50800 h 84"/>
              <a:gd name="T8" fmla="*/ 782638 w 504"/>
              <a:gd name="T9" fmla="*/ 76200 h 84"/>
              <a:gd name="T10" fmla="*/ 374650 w 504"/>
              <a:gd name="T11" fmla="*/ 131763 h 84"/>
              <a:gd name="T12" fmla="*/ 20638 w 504"/>
              <a:gd name="T13" fmla="*/ 82550 h 84"/>
              <a:gd name="T14" fmla="*/ 249238 w 504"/>
              <a:gd name="T15" fmla="*/ 0 h 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04" h="84">
                <a:moveTo>
                  <a:pt x="173" y="16"/>
                </a:moveTo>
                <a:cubicBezTo>
                  <a:pt x="170" y="13"/>
                  <a:pt x="144" y="13"/>
                  <a:pt x="157" y="16"/>
                </a:cubicBezTo>
                <a:cubicBezTo>
                  <a:pt x="170" y="19"/>
                  <a:pt x="229" y="29"/>
                  <a:pt x="253" y="32"/>
                </a:cubicBezTo>
                <a:cubicBezTo>
                  <a:pt x="277" y="35"/>
                  <a:pt x="261" y="29"/>
                  <a:pt x="301" y="32"/>
                </a:cubicBezTo>
                <a:cubicBezTo>
                  <a:pt x="341" y="35"/>
                  <a:pt x="504" y="40"/>
                  <a:pt x="493" y="48"/>
                </a:cubicBezTo>
                <a:cubicBezTo>
                  <a:pt x="482" y="56"/>
                  <a:pt x="316" y="82"/>
                  <a:pt x="236" y="83"/>
                </a:cubicBezTo>
                <a:cubicBezTo>
                  <a:pt x="156" y="84"/>
                  <a:pt x="26" y="66"/>
                  <a:pt x="13" y="52"/>
                </a:cubicBezTo>
                <a:cubicBezTo>
                  <a:pt x="0" y="38"/>
                  <a:pt x="127" y="11"/>
                  <a:pt x="157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751" name="Freeform 255">
            <a:extLst>
              <a:ext uri="{FF2B5EF4-FFF2-40B4-BE49-F238E27FC236}">
                <a16:creationId xmlns="" xmlns:a16="http://schemas.microsoft.com/office/drawing/2014/main" id="{17D2E106-1CB8-4E89-9B98-ACB2C74F5C07}"/>
              </a:ext>
            </a:extLst>
          </p:cNvPr>
          <p:cNvSpPr>
            <a:spLocks/>
          </p:cNvSpPr>
          <p:nvPr/>
        </p:nvSpPr>
        <p:spPr bwMode="auto">
          <a:xfrm>
            <a:off x="2647950" y="3924300"/>
            <a:ext cx="635000" cy="411163"/>
          </a:xfrm>
          <a:custGeom>
            <a:avLst/>
            <a:gdLst>
              <a:gd name="T0" fmla="*/ 298450 w 400"/>
              <a:gd name="T1" fmla="*/ 0 h 259"/>
              <a:gd name="T2" fmla="*/ 488950 w 400"/>
              <a:gd name="T3" fmla="*/ 203200 h 259"/>
              <a:gd name="T4" fmla="*/ 615950 w 400"/>
              <a:gd name="T5" fmla="*/ 381000 h 259"/>
              <a:gd name="T6" fmla="*/ 374650 w 400"/>
              <a:gd name="T7" fmla="*/ 381000 h 259"/>
              <a:gd name="T8" fmla="*/ 260350 w 400"/>
              <a:gd name="T9" fmla="*/ 228600 h 259"/>
              <a:gd name="T10" fmla="*/ 19050 w 400"/>
              <a:gd name="T11" fmla="*/ 50800 h 259"/>
              <a:gd name="T12" fmla="*/ 146050 w 400"/>
              <a:gd name="T13" fmla="*/ 50800 h 259"/>
              <a:gd name="T14" fmla="*/ 298450 w 400"/>
              <a:gd name="T15" fmla="*/ 0 h 25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00" h="259">
                <a:moveTo>
                  <a:pt x="188" y="0"/>
                </a:moveTo>
                <a:cubicBezTo>
                  <a:pt x="231" y="13"/>
                  <a:pt x="275" y="88"/>
                  <a:pt x="308" y="128"/>
                </a:cubicBezTo>
                <a:cubicBezTo>
                  <a:pt x="341" y="168"/>
                  <a:pt x="400" y="221"/>
                  <a:pt x="388" y="240"/>
                </a:cubicBezTo>
                <a:cubicBezTo>
                  <a:pt x="376" y="259"/>
                  <a:pt x="273" y="256"/>
                  <a:pt x="236" y="240"/>
                </a:cubicBezTo>
                <a:cubicBezTo>
                  <a:pt x="199" y="224"/>
                  <a:pt x="201" y="179"/>
                  <a:pt x="164" y="144"/>
                </a:cubicBezTo>
                <a:cubicBezTo>
                  <a:pt x="127" y="109"/>
                  <a:pt x="24" y="51"/>
                  <a:pt x="12" y="32"/>
                </a:cubicBezTo>
                <a:cubicBezTo>
                  <a:pt x="0" y="13"/>
                  <a:pt x="63" y="37"/>
                  <a:pt x="92" y="32"/>
                </a:cubicBezTo>
                <a:cubicBezTo>
                  <a:pt x="121" y="27"/>
                  <a:pt x="168" y="7"/>
                  <a:pt x="188" y="0"/>
                </a:cubicBezTo>
                <a:close/>
              </a:path>
            </a:pathLst>
          </a:custGeom>
          <a:solidFill>
            <a:srgbClr val="00CCFF"/>
          </a:soli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73" name="Freeform 256">
            <a:extLst>
              <a:ext uri="{FF2B5EF4-FFF2-40B4-BE49-F238E27FC236}">
                <a16:creationId xmlns="" xmlns:a16="http://schemas.microsoft.com/office/drawing/2014/main" id="{AEF7DC6E-5D18-4840-8E9D-2B40E2D16720}"/>
              </a:ext>
            </a:extLst>
          </p:cNvPr>
          <p:cNvSpPr>
            <a:spLocks/>
          </p:cNvSpPr>
          <p:nvPr/>
        </p:nvSpPr>
        <p:spPr bwMode="auto">
          <a:xfrm>
            <a:off x="2781300" y="3962400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74" name="Freeform 257">
            <a:extLst>
              <a:ext uri="{FF2B5EF4-FFF2-40B4-BE49-F238E27FC236}">
                <a16:creationId xmlns="" xmlns:a16="http://schemas.microsoft.com/office/drawing/2014/main" id="{68AACE86-D51B-4FAD-9E48-521282353C55}"/>
              </a:ext>
            </a:extLst>
          </p:cNvPr>
          <p:cNvSpPr>
            <a:spLocks/>
          </p:cNvSpPr>
          <p:nvPr/>
        </p:nvSpPr>
        <p:spPr bwMode="auto">
          <a:xfrm>
            <a:off x="2882900" y="3962400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75" name="Freeform 258">
            <a:extLst>
              <a:ext uri="{FF2B5EF4-FFF2-40B4-BE49-F238E27FC236}">
                <a16:creationId xmlns="" xmlns:a16="http://schemas.microsoft.com/office/drawing/2014/main" id="{9C008571-D468-4E57-AC8E-695637335051}"/>
              </a:ext>
            </a:extLst>
          </p:cNvPr>
          <p:cNvSpPr>
            <a:spLocks/>
          </p:cNvSpPr>
          <p:nvPr/>
        </p:nvSpPr>
        <p:spPr bwMode="auto">
          <a:xfrm rot="20987141" flipH="1">
            <a:off x="4724400" y="4114800"/>
            <a:ext cx="2425700" cy="393700"/>
          </a:xfrm>
          <a:custGeom>
            <a:avLst/>
            <a:gdLst>
              <a:gd name="T0" fmla="*/ 1482125 w 1635"/>
              <a:gd name="T1" fmla="*/ 25400 h 248"/>
              <a:gd name="T2" fmla="*/ 117205 w 1635"/>
              <a:gd name="T3" fmla="*/ 127000 h 248"/>
              <a:gd name="T4" fmla="*/ 781862 w 1635"/>
              <a:gd name="T5" fmla="*/ 355600 h 248"/>
              <a:gd name="T6" fmla="*/ 1802584 w 1635"/>
              <a:gd name="T7" fmla="*/ 355600 h 248"/>
              <a:gd name="T8" fmla="*/ 2372290 w 1635"/>
              <a:gd name="T9" fmla="*/ 279400 h 248"/>
              <a:gd name="T10" fmla="*/ 1482125 w 1635"/>
              <a:gd name="T11" fmla="*/ 25400 h 24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35" h="248">
                <a:moveTo>
                  <a:pt x="999" y="16"/>
                </a:moveTo>
                <a:cubicBezTo>
                  <a:pt x="746" y="0"/>
                  <a:pt x="158" y="45"/>
                  <a:pt x="79" y="80"/>
                </a:cubicBezTo>
                <a:cubicBezTo>
                  <a:pt x="0" y="115"/>
                  <a:pt x="338" y="200"/>
                  <a:pt x="527" y="224"/>
                </a:cubicBezTo>
                <a:cubicBezTo>
                  <a:pt x="716" y="248"/>
                  <a:pt x="1036" y="232"/>
                  <a:pt x="1215" y="224"/>
                </a:cubicBezTo>
                <a:cubicBezTo>
                  <a:pt x="1394" y="217"/>
                  <a:pt x="1635" y="211"/>
                  <a:pt x="1599" y="176"/>
                </a:cubicBezTo>
                <a:cubicBezTo>
                  <a:pt x="1563" y="141"/>
                  <a:pt x="1252" y="32"/>
                  <a:pt x="999" y="16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66FF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755" name="Freeform 259">
            <a:extLst>
              <a:ext uri="{FF2B5EF4-FFF2-40B4-BE49-F238E27FC236}">
                <a16:creationId xmlns="" xmlns:a16="http://schemas.microsoft.com/office/drawing/2014/main" id="{4DF4DF07-D5BF-4888-B5A1-2AA20A819FC5}"/>
              </a:ext>
            </a:extLst>
          </p:cNvPr>
          <p:cNvSpPr>
            <a:spLocks/>
          </p:cNvSpPr>
          <p:nvPr/>
        </p:nvSpPr>
        <p:spPr bwMode="auto">
          <a:xfrm rot="20958309" flipH="1">
            <a:off x="5213350" y="4203700"/>
            <a:ext cx="1658938" cy="236538"/>
          </a:xfrm>
          <a:custGeom>
            <a:avLst/>
            <a:gdLst>
              <a:gd name="T0" fmla="*/ 577850 w 1045"/>
              <a:gd name="T1" fmla="*/ 0 h 149"/>
              <a:gd name="T2" fmla="*/ 1238250 w 1045"/>
              <a:gd name="T3" fmla="*/ 50800 h 149"/>
              <a:gd name="T4" fmla="*/ 1606550 w 1045"/>
              <a:gd name="T5" fmla="*/ 177800 h 149"/>
              <a:gd name="T6" fmla="*/ 920750 w 1045"/>
              <a:gd name="T7" fmla="*/ 228600 h 149"/>
              <a:gd name="T8" fmla="*/ 57150 w 1045"/>
              <a:gd name="T9" fmla="*/ 127000 h 149"/>
              <a:gd name="T10" fmla="*/ 577850 w 1045"/>
              <a:gd name="T11" fmla="*/ 0 h 14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45" h="149">
                <a:moveTo>
                  <a:pt x="364" y="0"/>
                </a:moveTo>
                <a:cubicBezTo>
                  <a:pt x="431" y="5"/>
                  <a:pt x="672" y="13"/>
                  <a:pt x="780" y="32"/>
                </a:cubicBezTo>
                <a:cubicBezTo>
                  <a:pt x="888" y="51"/>
                  <a:pt x="1045" y="93"/>
                  <a:pt x="1012" y="112"/>
                </a:cubicBezTo>
                <a:cubicBezTo>
                  <a:pt x="979" y="131"/>
                  <a:pt x="743" y="149"/>
                  <a:pt x="580" y="144"/>
                </a:cubicBezTo>
                <a:cubicBezTo>
                  <a:pt x="417" y="139"/>
                  <a:pt x="72" y="104"/>
                  <a:pt x="36" y="80"/>
                </a:cubicBezTo>
                <a:cubicBezTo>
                  <a:pt x="0" y="56"/>
                  <a:pt x="296" y="17"/>
                  <a:pt x="36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756" name="Freeform 260">
            <a:extLst>
              <a:ext uri="{FF2B5EF4-FFF2-40B4-BE49-F238E27FC236}">
                <a16:creationId xmlns="" xmlns:a16="http://schemas.microsoft.com/office/drawing/2014/main" id="{26C4C397-B0A9-49E3-901C-64B8734BF0D5}"/>
              </a:ext>
            </a:extLst>
          </p:cNvPr>
          <p:cNvSpPr>
            <a:spLocks/>
          </p:cNvSpPr>
          <p:nvPr/>
        </p:nvSpPr>
        <p:spPr bwMode="auto">
          <a:xfrm rot="20952942" flipH="1">
            <a:off x="5948363" y="4178300"/>
            <a:ext cx="800100" cy="133350"/>
          </a:xfrm>
          <a:custGeom>
            <a:avLst/>
            <a:gdLst>
              <a:gd name="T0" fmla="*/ 274638 w 504"/>
              <a:gd name="T1" fmla="*/ 25400 h 84"/>
              <a:gd name="T2" fmla="*/ 249238 w 504"/>
              <a:gd name="T3" fmla="*/ 25400 h 84"/>
              <a:gd name="T4" fmla="*/ 401638 w 504"/>
              <a:gd name="T5" fmla="*/ 50800 h 84"/>
              <a:gd name="T6" fmla="*/ 477838 w 504"/>
              <a:gd name="T7" fmla="*/ 50800 h 84"/>
              <a:gd name="T8" fmla="*/ 782638 w 504"/>
              <a:gd name="T9" fmla="*/ 76200 h 84"/>
              <a:gd name="T10" fmla="*/ 374650 w 504"/>
              <a:gd name="T11" fmla="*/ 131763 h 84"/>
              <a:gd name="T12" fmla="*/ 20638 w 504"/>
              <a:gd name="T13" fmla="*/ 82550 h 84"/>
              <a:gd name="T14" fmla="*/ 249238 w 504"/>
              <a:gd name="T15" fmla="*/ 0 h 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04" h="84">
                <a:moveTo>
                  <a:pt x="173" y="16"/>
                </a:moveTo>
                <a:cubicBezTo>
                  <a:pt x="170" y="13"/>
                  <a:pt x="144" y="13"/>
                  <a:pt x="157" y="16"/>
                </a:cubicBezTo>
                <a:cubicBezTo>
                  <a:pt x="170" y="19"/>
                  <a:pt x="229" y="29"/>
                  <a:pt x="253" y="32"/>
                </a:cubicBezTo>
                <a:cubicBezTo>
                  <a:pt x="277" y="35"/>
                  <a:pt x="261" y="29"/>
                  <a:pt x="301" y="32"/>
                </a:cubicBezTo>
                <a:cubicBezTo>
                  <a:pt x="341" y="35"/>
                  <a:pt x="504" y="40"/>
                  <a:pt x="493" y="48"/>
                </a:cubicBezTo>
                <a:cubicBezTo>
                  <a:pt x="482" y="56"/>
                  <a:pt x="316" y="82"/>
                  <a:pt x="236" y="83"/>
                </a:cubicBezTo>
                <a:cubicBezTo>
                  <a:pt x="156" y="84"/>
                  <a:pt x="26" y="66"/>
                  <a:pt x="13" y="52"/>
                </a:cubicBezTo>
                <a:cubicBezTo>
                  <a:pt x="0" y="38"/>
                  <a:pt x="127" y="11"/>
                  <a:pt x="157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78" name="Freeform 261" descr="Голубая тисненая бумага">
            <a:extLst>
              <a:ext uri="{FF2B5EF4-FFF2-40B4-BE49-F238E27FC236}">
                <a16:creationId xmlns="" xmlns:a16="http://schemas.microsoft.com/office/drawing/2014/main" id="{5CA920FD-4047-47F8-BB77-44DD6F2BF128}"/>
              </a:ext>
            </a:extLst>
          </p:cNvPr>
          <p:cNvSpPr>
            <a:spLocks/>
          </p:cNvSpPr>
          <p:nvPr/>
        </p:nvSpPr>
        <p:spPr bwMode="auto">
          <a:xfrm>
            <a:off x="6746875" y="444817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79" name="Freeform 262" descr="Голубая тисненая бумага">
            <a:extLst>
              <a:ext uri="{FF2B5EF4-FFF2-40B4-BE49-F238E27FC236}">
                <a16:creationId xmlns="" xmlns:a16="http://schemas.microsoft.com/office/drawing/2014/main" id="{44396652-4103-4568-BFEB-214AEF7D293E}"/>
              </a:ext>
            </a:extLst>
          </p:cNvPr>
          <p:cNvSpPr>
            <a:spLocks/>
          </p:cNvSpPr>
          <p:nvPr/>
        </p:nvSpPr>
        <p:spPr bwMode="auto">
          <a:xfrm>
            <a:off x="6746875" y="4200525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80" name="Freeform 263" descr="Голубая тисненая бумага">
            <a:extLst>
              <a:ext uri="{FF2B5EF4-FFF2-40B4-BE49-F238E27FC236}">
                <a16:creationId xmlns="" xmlns:a16="http://schemas.microsoft.com/office/drawing/2014/main" id="{E7311982-BEF6-4AFA-A619-B81B94CCB614}"/>
              </a:ext>
            </a:extLst>
          </p:cNvPr>
          <p:cNvSpPr>
            <a:spLocks/>
          </p:cNvSpPr>
          <p:nvPr/>
        </p:nvSpPr>
        <p:spPr bwMode="auto">
          <a:xfrm>
            <a:off x="6880225" y="405765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81" name="AutoShape 264">
            <a:extLst>
              <a:ext uri="{FF2B5EF4-FFF2-40B4-BE49-F238E27FC236}">
                <a16:creationId xmlns="" xmlns:a16="http://schemas.microsoft.com/office/drawing/2014/main" id="{5AB27A07-E27C-492E-BCF3-48AD40AC4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8625" y="3046413"/>
            <a:ext cx="6323013" cy="2719387"/>
          </a:xfrm>
          <a:prstGeom prst="cube">
            <a:avLst>
              <a:gd name="adj" fmla="val 62190"/>
            </a:avLst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82" name="Freeform 265" descr="Гранит">
            <a:extLst>
              <a:ext uri="{FF2B5EF4-FFF2-40B4-BE49-F238E27FC236}">
                <a16:creationId xmlns="" xmlns:a16="http://schemas.microsoft.com/office/drawing/2014/main" id="{3765B01E-CD43-45FB-AAFE-6BC796F73AB1}"/>
              </a:ext>
            </a:extLst>
          </p:cNvPr>
          <p:cNvSpPr>
            <a:spLocks/>
          </p:cNvSpPr>
          <p:nvPr/>
        </p:nvSpPr>
        <p:spPr bwMode="auto">
          <a:xfrm>
            <a:off x="6642100" y="2743200"/>
            <a:ext cx="2667000" cy="1054100"/>
          </a:xfrm>
          <a:custGeom>
            <a:avLst/>
            <a:gdLst>
              <a:gd name="T0" fmla="*/ 2552700 w 1680"/>
              <a:gd name="T1" fmla="*/ 152400 h 664"/>
              <a:gd name="T2" fmla="*/ 2578100 w 1680"/>
              <a:gd name="T3" fmla="*/ 0 h 664"/>
              <a:gd name="T4" fmla="*/ 771525 w 1680"/>
              <a:gd name="T5" fmla="*/ 25400 h 664"/>
              <a:gd name="T6" fmla="*/ 403225 w 1680"/>
              <a:gd name="T7" fmla="*/ 152400 h 664"/>
              <a:gd name="T8" fmla="*/ 0 w 1680"/>
              <a:gd name="T9" fmla="*/ 863600 h 664"/>
              <a:gd name="T10" fmla="*/ 73025 w 1680"/>
              <a:gd name="T11" fmla="*/ 914400 h 664"/>
              <a:gd name="T12" fmla="*/ 220663 w 1680"/>
              <a:gd name="T13" fmla="*/ 965200 h 664"/>
              <a:gd name="T14" fmla="*/ 277813 w 1680"/>
              <a:gd name="T15" fmla="*/ 1003300 h 664"/>
              <a:gd name="T16" fmla="*/ 396875 w 1680"/>
              <a:gd name="T17" fmla="*/ 1054100 h 664"/>
              <a:gd name="T18" fmla="*/ 519113 w 1680"/>
              <a:gd name="T19" fmla="*/ 1054100 h 664"/>
              <a:gd name="T20" fmla="*/ 954088 w 1680"/>
              <a:gd name="T21" fmla="*/ 533400 h 664"/>
              <a:gd name="T22" fmla="*/ 2667000 w 1680"/>
              <a:gd name="T23" fmla="*/ 558800 h 66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80" h="664">
                <a:moveTo>
                  <a:pt x="1608" y="96"/>
                </a:moveTo>
                <a:lnTo>
                  <a:pt x="1624" y="0"/>
                </a:lnTo>
                <a:lnTo>
                  <a:pt x="486" y="16"/>
                </a:lnTo>
                <a:lnTo>
                  <a:pt x="254" y="96"/>
                </a:lnTo>
                <a:lnTo>
                  <a:pt x="0" y="544"/>
                </a:lnTo>
                <a:lnTo>
                  <a:pt x="46" y="576"/>
                </a:lnTo>
                <a:lnTo>
                  <a:pt x="139" y="608"/>
                </a:lnTo>
                <a:lnTo>
                  <a:pt x="175" y="632"/>
                </a:lnTo>
                <a:lnTo>
                  <a:pt x="250" y="664"/>
                </a:lnTo>
                <a:lnTo>
                  <a:pt x="327" y="664"/>
                </a:lnTo>
                <a:lnTo>
                  <a:pt x="601" y="336"/>
                </a:lnTo>
                <a:lnTo>
                  <a:pt x="1680" y="352"/>
                </a:lnTo>
              </a:path>
            </a:pathLst>
          </a:custGeom>
          <a:blipFill dpi="0" rotWithShape="1">
            <a:blip r:embed="rId6"/>
            <a:srcRect/>
            <a:tile tx="0" ty="0" sx="100000" sy="100000" flip="none" algn="tl"/>
          </a:blip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83" name="Freeform 266" descr="Гранит">
            <a:extLst>
              <a:ext uri="{FF2B5EF4-FFF2-40B4-BE49-F238E27FC236}">
                <a16:creationId xmlns="" xmlns:a16="http://schemas.microsoft.com/office/drawing/2014/main" id="{BDF02587-834C-49D8-BEE8-608990667F0B}"/>
              </a:ext>
            </a:extLst>
          </p:cNvPr>
          <p:cNvSpPr>
            <a:spLocks/>
          </p:cNvSpPr>
          <p:nvPr/>
        </p:nvSpPr>
        <p:spPr bwMode="auto">
          <a:xfrm>
            <a:off x="-38100" y="3530600"/>
            <a:ext cx="3073400" cy="444500"/>
          </a:xfrm>
          <a:custGeom>
            <a:avLst/>
            <a:gdLst>
              <a:gd name="T0" fmla="*/ 0 w 1936"/>
              <a:gd name="T1" fmla="*/ 0 h 280"/>
              <a:gd name="T2" fmla="*/ 2354263 w 1936"/>
              <a:gd name="T3" fmla="*/ 12700 h 280"/>
              <a:gd name="T4" fmla="*/ 2503488 w 1936"/>
              <a:gd name="T5" fmla="*/ 42863 h 280"/>
              <a:gd name="T6" fmla="*/ 3073400 w 1936"/>
              <a:gd name="T7" fmla="*/ 317500 h 280"/>
              <a:gd name="T8" fmla="*/ 3048000 w 1936"/>
              <a:gd name="T9" fmla="*/ 365125 h 280"/>
              <a:gd name="T10" fmla="*/ 2974975 w 1936"/>
              <a:gd name="T11" fmla="*/ 403225 h 280"/>
              <a:gd name="T12" fmla="*/ 2900363 w 1936"/>
              <a:gd name="T13" fmla="*/ 427038 h 280"/>
              <a:gd name="T14" fmla="*/ 2776538 w 1936"/>
              <a:gd name="T15" fmla="*/ 444500 h 280"/>
              <a:gd name="T16" fmla="*/ 2651125 w 1936"/>
              <a:gd name="T17" fmla="*/ 444500 h 280"/>
              <a:gd name="T18" fmla="*/ 2057400 w 1936"/>
              <a:gd name="T19" fmla="*/ 239713 h 280"/>
              <a:gd name="T20" fmla="*/ 0 w 1936"/>
              <a:gd name="T21" fmla="*/ 254000 h 28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36" h="280">
                <a:moveTo>
                  <a:pt x="0" y="0"/>
                </a:moveTo>
                <a:lnTo>
                  <a:pt x="1483" y="8"/>
                </a:lnTo>
                <a:lnTo>
                  <a:pt x="1577" y="27"/>
                </a:lnTo>
                <a:lnTo>
                  <a:pt x="1936" y="200"/>
                </a:lnTo>
                <a:lnTo>
                  <a:pt x="1920" y="230"/>
                </a:lnTo>
                <a:lnTo>
                  <a:pt x="1874" y="254"/>
                </a:lnTo>
                <a:lnTo>
                  <a:pt x="1827" y="269"/>
                </a:lnTo>
                <a:lnTo>
                  <a:pt x="1749" y="280"/>
                </a:lnTo>
                <a:lnTo>
                  <a:pt x="1670" y="280"/>
                </a:lnTo>
                <a:lnTo>
                  <a:pt x="1296" y="151"/>
                </a:lnTo>
                <a:lnTo>
                  <a:pt x="0" y="160"/>
                </a:lnTo>
              </a:path>
            </a:pathLst>
          </a:custGeom>
          <a:blipFill dpi="0" rotWithShape="1">
            <a:blip r:embed="rId6"/>
            <a:srcRect/>
            <a:tile tx="0" ty="0" sx="100000" sy="100000" flip="none" algn="tl"/>
          </a:blip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763" name="Freeform 267">
            <a:extLst>
              <a:ext uri="{FF2B5EF4-FFF2-40B4-BE49-F238E27FC236}">
                <a16:creationId xmlns="" xmlns:a16="http://schemas.microsoft.com/office/drawing/2014/main" id="{CFA8D4DB-27C4-48B3-BAAC-A0F868C9749D}"/>
              </a:ext>
            </a:extLst>
          </p:cNvPr>
          <p:cNvSpPr>
            <a:spLocks/>
          </p:cNvSpPr>
          <p:nvPr/>
        </p:nvSpPr>
        <p:spPr bwMode="auto">
          <a:xfrm>
            <a:off x="6564313" y="3683000"/>
            <a:ext cx="533400" cy="546100"/>
          </a:xfrm>
          <a:custGeom>
            <a:avLst/>
            <a:gdLst>
              <a:gd name="T0" fmla="*/ 217488 w 336"/>
              <a:gd name="T1" fmla="*/ 0 h 344"/>
              <a:gd name="T2" fmla="*/ 109538 w 336"/>
              <a:gd name="T3" fmla="*/ 228600 h 344"/>
              <a:gd name="T4" fmla="*/ 7938 w 336"/>
              <a:gd name="T5" fmla="*/ 482600 h 344"/>
              <a:gd name="T6" fmla="*/ 153988 w 336"/>
              <a:gd name="T7" fmla="*/ 533400 h 344"/>
              <a:gd name="T8" fmla="*/ 230188 w 336"/>
              <a:gd name="T9" fmla="*/ 482600 h 344"/>
              <a:gd name="T10" fmla="*/ 496888 w 336"/>
              <a:gd name="T11" fmla="*/ 152400 h 344"/>
              <a:gd name="T12" fmla="*/ 446088 w 336"/>
              <a:gd name="T13" fmla="*/ 76200 h 344"/>
              <a:gd name="T14" fmla="*/ 319088 w 336"/>
              <a:gd name="T15" fmla="*/ 25400 h 344"/>
              <a:gd name="T16" fmla="*/ 217488 w 336"/>
              <a:gd name="T17" fmla="*/ 0 h 3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36" h="344">
                <a:moveTo>
                  <a:pt x="137" y="0"/>
                </a:moveTo>
                <a:cubicBezTo>
                  <a:pt x="113" y="21"/>
                  <a:pt x="91" y="93"/>
                  <a:pt x="69" y="144"/>
                </a:cubicBezTo>
                <a:cubicBezTo>
                  <a:pt x="47" y="195"/>
                  <a:pt x="0" y="272"/>
                  <a:pt x="5" y="304"/>
                </a:cubicBezTo>
                <a:cubicBezTo>
                  <a:pt x="10" y="336"/>
                  <a:pt x="74" y="336"/>
                  <a:pt x="97" y="336"/>
                </a:cubicBezTo>
                <a:cubicBezTo>
                  <a:pt x="120" y="336"/>
                  <a:pt x="109" y="344"/>
                  <a:pt x="145" y="304"/>
                </a:cubicBezTo>
                <a:cubicBezTo>
                  <a:pt x="181" y="264"/>
                  <a:pt x="290" y="139"/>
                  <a:pt x="313" y="96"/>
                </a:cubicBezTo>
                <a:cubicBezTo>
                  <a:pt x="336" y="53"/>
                  <a:pt x="300" y="61"/>
                  <a:pt x="281" y="48"/>
                </a:cubicBezTo>
                <a:cubicBezTo>
                  <a:pt x="262" y="35"/>
                  <a:pt x="225" y="24"/>
                  <a:pt x="201" y="16"/>
                </a:cubicBezTo>
                <a:cubicBezTo>
                  <a:pt x="177" y="8"/>
                  <a:pt x="150" y="3"/>
                  <a:pt x="137" y="0"/>
                </a:cubicBezTo>
                <a:close/>
              </a:path>
            </a:pathLst>
          </a:custGeom>
          <a:solidFill>
            <a:srgbClr val="00CCFF"/>
          </a:soli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85" name="Freeform 268">
            <a:extLst>
              <a:ext uri="{FF2B5EF4-FFF2-40B4-BE49-F238E27FC236}">
                <a16:creationId xmlns="" xmlns:a16="http://schemas.microsoft.com/office/drawing/2014/main" id="{5264E114-41CC-40C5-9EE3-CC1C23D4C001}"/>
              </a:ext>
            </a:extLst>
          </p:cNvPr>
          <p:cNvSpPr>
            <a:spLocks/>
          </p:cNvSpPr>
          <p:nvPr/>
        </p:nvSpPr>
        <p:spPr bwMode="auto">
          <a:xfrm flipH="1">
            <a:off x="6642100" y="3848100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86" name="Freeform 269">
            <a:extLst>
              <a:ext uri="{FF2B5EF4-FFF2-40B4-BE49-F238E27FC236}">
                <a16:creationId xmlns="" xmlns:a16="http://schemas.microsoft.com/office/drawing/2014/main" id="{D86B0C8C-D3C9-43A8-AFFC-665DF98E20F0}"/>
              </a:ext>
            </a:extLst>
          </p:cNvPr>
          <p:cNvSpPr>
            <a:spLocks/>
          </p:cNvSpPr>
          <p:nvPr/>
        </p:nvSpPr>
        <p:spPr bwMode="auto">
          <a:xfrm flipH="1">
            <a:off x="6604000" y="3784600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887" name="Group 270">
            <a:extLst>
              <a:ext uri="{FF2B5EF4-FFF2-40B4-BE49-F238E27FC236}">
                <a16:creationId xmlns="" xmlns:a16="http://schemas.microsoft.com/office/drawing/2014/main" id="{9D28D718-B2E6-4428-BC63-0E645664B1E0}"/>
              </a:ext>
            </a:extLst>
          </p:cNvPr>
          <p:cNvGrpSpPr>
            <a:grpSpLocks/>
          </p:cNvGrpSpPr>
          <p:nvPr/>
        </p:nvGrpSpPr>
        <p:grpSpPr bwMode="auto">
          <a:xfrm>
            <a:off x="7023100" y="3914775"/>
            <a:ext cx="138113" cy="1123950"/>
            <a:chOff x="4536" y="3087"/>
            <a:chExt cx="87" cy="708"/>
          </a:xfrm>
        </p:grpSpPr>
        <p:sp>
          <p:nvSpPr>
            <p:cNvPr id="30916" name="Freeform 271" descr="Голубая тисненая бумага">
              <a:extLst>
                <a:ext uri="{FF2B5EF4-FFF2-40B4-BE49-F238E27FC236}">
                  <a16:creationId xmlns="" xmlns:a16="http://schemas.microsoft.com/office/drawing/2014/main" id="{5D53D458-BD7A-44FF-A7D1-E41F5278A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6" y="3087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17" name="Freeform 272" descr="Голубая тисненая бумага">
              <a:extLst>
                <a:ext uri="{FF2B5EF4-FFF2-40B4-BE49-F238E27FC236}">
                  <a16:creationId xmlns="" xmlns:a16="http://schemas.microsoft.com/office/drawing/2014/main" id="{D3F2585D-AADA-49C7-9D90-24BBC7E816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6" y="3243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18" name="Freeform 273" descr="Голубая тисненая бумага">
              <a:extLst>
                <a:ext uri="{FF2B5EF4-FFF2-40B4-BE49-F238E27FC236}">
                  <a16:creationId xmlns="" xmlns:a16="http://schemas.microsoft.com/office/drawing/2014/main" id="{3A15E983-47EB-4235-BDB4-8E5675E506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6" y="3393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19" name="Freeform 274" descr="Голубая тисненая бумага">
              <a:extLst>
                <a:ext uri="{FF2B5EF4-FFF2-40B4-BE49-F238E27FC236}">
                  <a16:creationId xmlns="" xmlns:a16="http://schemas.microsoft.com/office/drawing/2014/main" id="{E37935CC-7112-44BD-B219-04E75B9B2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6" y="3546"/>
              <a:ext cx="87" cy="249"/>
            </a:xfrm>
            <a:custGeom>
              <a:avLst/>
              <a:gdLst>
                <a:gd name="T0" fmla="*/ 87 w 87"/>
                <a:gd name="T1" fmla="*/ 0 h 249"/>
                <a:gd name="T2" fmla="*/ 87 w 87"/>
                <a:gd name="T3" fmla="*/ 162 h 249"/>
                <a:gd name="T4" fmla="*/ 0 w 87"/>
                <a:gd name="T5" fmla="*/ 249 h 249"/>
                <a:gd name="T6" fmla="*/ 0 w 87"/>
                <a:gd name="T7" fmla="*/ 89 h 249"/>
                <a:gd name="T8" fmla="*/ 87 w 87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5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34771" name="Text Box 275">
            <a:extLst>
              <a:ext uri="{FF2B5EF4-FFF2-40B4-BE49-F238E27FC236}">
                <a16:creationId xmlns="" xmlns:a16="http://schemas.microsoft.com/office/drawing/2014/main" id="{AA1EA13E-AC48-44DB-B3FC-CD2E9FF47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2667000"/>
            <a:ext cx="13890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10ч</a:t>
            </a:r>
          </a:p>
        </p:txBody>
      </p:sp>
      <p:sp>
        <p:nvSpPr>
          <p:cNvPr id="234772" name="Text Box 276">
            <a:extLst>
              <a:ext uri="{FF2B5EF4-FFF2-40B4-BE49-F238E27FC236}">
                <a16:creationId xmlns="" xmlns:a16="http://schemas.microsoft.com/office/drawing/2014/main" id="{2812A163-EB61-4EE0-81BD-75721D929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1752600"/>
            <a:ext cx="10080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8ч</a:t>
            </a:r>
          </a:p>
        </p:txBody>
      </p:sp>
      <p:sp>
        <p:nvSpPr>
          <p:cNvPr id="234773" name="Text Box 277">
            <a:extLst>
              <a:ext uri="{FF2B5EF4-FFF2-40B4-BE49-F238E27FC236}">
                <a16:creationId xmlns="" xmlns:a16="http://schemas.microsoft.com/office/drawing/2014/main" id="{BAFD6497-5CD8-431D-8DCA-A260F50A9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5181600"/>
            <a:ext cx="10080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1ч</a:t>
            </a:r>
          </a:p>
        </p:txBody>
      </p:sp>
      <p:grpSp>
        <p:nvGrpSpPr>
          <p:cNvPr id="30891" name="Group 278">
            <a:extLst>
              <a:ext uri="{FF2B5EF4-FFF2-40B4-BE49-F238E27FC236}">
                <a16:creationId xmlns="" xmlns:a16="http://schemas.microsoft.com/office/drawing/2014/main" id="{166F0BC9-BEBF-41A4-94E0-15C4EE1100A0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3276600"/>
            <a:ext cx="457200" cy="381000"/>
            <a:chOff x="576" y="3840"/>
            <a:chExt cx="288" cy="240"/>
          </a:xfrm>
        </p:grpSpPr>
        <p:sp>
          <p:nvSpPr>
            <p:cNvPr id="30913" name="Oval 279">
              <a:extLst>
                <a:ext uri="{FF2B5EF4-FFF2-40B4-BE49-F238E27FC236}">
                  <a16:creationId xmlns="" xmlns:a16="http://schemas.microsoft.com/office/drawing/2014/main" id="{5893BF44-516A-459E-B446-7DFDBCBFD2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ellipse">
              <a:avLst/>
            </a:prstGeom>
            <a:noFill/>
            <a:ln w="28575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14" name="AutoShape 280">
              <a:extLst>
                <a:ext uri="{FF2B5EF4-FFF2-40B4-BE49-F238E27FC236}">
                  <a16:creationId xmlns="" xmlns:a16="http://schemas.microsoft.com/office/drawing/2014/main" id="{00A07DD0-D0C5-4138-9497-E28336681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star8">
              <a:avLst>
                <a:gd name="adj" fmla="val 0"/>
              </a:avLst>
            </a:prstGeom>
            <a:noFill/>
            <a:ln w="28575">
              <a:solidFill>
                <a:schemeClr val="tx2"/>
              </a:solidFill>
              <a:miter lim="800000"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15" name="Line 281">
              <a:extLst>
                <a:ext uri="{FF2B5EF4-FFF2-40B4-BE49-F238E27FC236}">
                  <a16:creationId xmlns="" xmlns:a16="http://schemas.microsoft.com/office/drawing/2014/main" id="{A806A9EC-25EC-4C06-BEDD-C192519665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3936"/>
              <a:ext cx="0" cy="144"/>
            </a:xfrm>
            <a:prstGeom prst="line">
              <a:avLst/>
            </a:prstGeom>
            <a:noFill/>
            <a:ln w="76200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34778" name="Group 282">
            <a:extLst>
              <a:ext uri="{FF2B5EF4-FFF2-40B4-BE49-F238E27FC236}">
                <a16:creationId xmlns="" xmlns:a16="http://schemas.microsoft.com/office/drawing/2014/main" id="{FAB5A432-3217-4AD9-95EA-AEAF6614FB99}"/>
              </a:ext>
            </a:extLst>
          </p:cNvPr>
          <p:cNvGrpSpPr>
            <a:grpSpLocks/>
          </p:cNvGrpSpPr>
          <p:nvPr/>
        </p:nvGrpSpPr>
        <p:grpSpPr bwMode="auto">
          <a:xfrm>
            <a:off x="8305800" y="2209800"/>
            <a:ext cx="533400" cy="533400"/>
            <a:chOff x="5088" y="2304"/>
            <a:chExt cx="576" cy="490"/>
          </a:xfrm>
        </p:grpSpPr>
        <p:sp>
          <p:nvSpPr>
            <p:cNvPr id="30911" name="Oval 283">
              <a:extLst>
                <a:ext uri="{FF2B5EF4-FFF2-40B4-BE49-F238E27FC236}">
                  <a16:creationId xmlns="" xmlns:a16="http://schemas.microsoft.com/office/drawing/2014/main" id="{A19D896C-59FC-4B2A-9A06-561D853D31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304"/>
              <a:ext cx="576" cy="490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12" name="AutoShape 284">
              <a:extLst>
                <a:ext uri="{FF2B5EF4-FFF2-40B4-BE49-F238E27FC236}">
                  <a16:creationId xmlns="" xmlns:a16="http://schemas.microsoft.com/office/drawing/2014/main" id="{21FE2B9D-59A2-4076-B62D-893F82AF27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304"/>
              <a:ext cx="576" cy="490"/>
            </a:xfrm>
            <a:prstGeom prst="star8">
              <a:avLst>
                <a:gd name="adj" fmla="val 0"/>
              </a:avLst>
            </a:prstGeom>
            <a:noFill/>
            <a:ln w="38100">
              <a:solidFill>
                <a:schemeClr val="tx2"/>
              </a:solidFill>
              <a:miter lim="800000"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0893" name="Freeform 285">
            <a:extLst>
              <a:ext uri="{FF2B5EF4-FFF2-40B4-BE49-F238E27FC236}">
                <a16:creationId xmlns="" xmlns:a16="http://schemas.microsoft.com/office/drawing/2014/main" id="{D030F644-C755-4F4A-8162-8701E33925DD}"/>
              </a:ext>
            </a:extLst>
          </p:cNvPr>
          <p:cNvSpPr>
            <a:spLocks/>
          </p:cNvSpPr>
          <p:nvPr/>
        </p:nvSpPr>
        <p:spPr bwMode="auto">
          <a:xfrm>
            <a:off x="8534400" y="2514600"/>
            <a:ext cx="203200" cy="406400"/>
          </a:xfrm>
          <a:custGeom>
            <a:avLst/>
            <a:gdLst>
              <a:gd name="T0" fmla="*/ 50800 w 128"/>
              <a:gd name="T1" fmla="*/ 0 h 256"/>
              <a:gd name="T2" fmla="*/ 177800 w 128"/>
              <a:gd name="T3" fmla="*/ 406400 h 256"/>
              <a:gd name="T4" fmla="*/ 0 w 128"/>
              <a:gd name="T5" fmla="*/ 406400 h 256"/>
              <a:gd name="T6" fmla="*/ 203200 w 128"/>
              <a:gd name="T7" fmla="*/ 381000 h 2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8" h="256">
                <a:moveTo>
                  <a:pt x="32" y="0"/>
                </a:moveTo>
                <a:lnTo>
                  <a:pt x="112" y="256"/>
                </a:lnTo>
                <a:lnTo>
                  <a:pt x="0" y="256"/>
                </a:lnTo>
                <a:lnTo>
                  <a:pt x="128" y="240"/>
                </a:lnTo>
              </a:path>
            </a:pathLst>
          </a:custGeom>
          <a:noFill/>
          <a:ln w="76200" cap="flat" cmpd="sng">
            <a:solidFill>
              <a:schemeClr val="tx2"/>
            </a:solidFill>
            <a:prstDash val="solid"/>
            <a:round/>
            <a:headEnd type="none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94" name="Freeform 288">
            <a:extLst>
              <a:ext uri="{FF2B5EF4-FFF2-40B4-BE49-F238E27FC236}">
                <a16:creationId xmlns="" xmlns:a16="http://schemas.microsoft.com/office/drawing/2014/main" id="{C9B8AA65-281F-4E92-B724-93FE7F0FEAC1}"/>
              </a:ext>
            </a:extLst>
          </p:cNvPr>
          <p:cNvSpPr>
            <a:spLocks/>
          </p:cNvSpPr>
          <p:nvPr/>
        </p:nvSpPr>
        <p:spPr bwMode="auto">
          <a:xfrm>
            <a:off x="3352800" y="3124200"/>
            <a:ext cx="19050" cy="981075"/>
          </a:xfrm>
          <a:custGeom>
            <a:avLst/>
            <a:gdLst>
              <a:gd name="T0" fmla="*/ 0 w 12"/>
              <a:gd name="T1" fmla="*/ 0 h 618"/>
              <a:gd name="T2" fmla="*/ 19050 w 12"/>
              <a:gd name="T3" fmla="*/ 981075 h 61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" h="618">
                <a:moveTo>
                  <a:pt x="0" y="0"/>
                </a:moveTo>
                <a:lnTo>
                  <a:pt x="12" y="618"/>
                </a:lnTo>
              </a:path>
            </a:pathLst>
          </a:cu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95" name="Freeform 289" descr="Голубая тисненая бумага">
            <a:extLst>
              <a:ext uri="{FF2B5EF4-FFF2-40B4-BE49-F238E27FC236}">
                <a16:creationId xmlns="" xmlns:a16="http://schemas.microsoft.com/office/drawing/2014/main" id="{27C9CCF6-0E7B-4EA7-B51F-01911D9CAFD0}"/>
              </a:ext>
            </a:extLst>
          </p:cNvPr>
          <p:cNvSpPr>
            <a:spLocks/>
          </p:cNvSpPr>
          <p:nvPr/>
        </p:nvSpPr>
        <p:spPr bwMode="auto">
          <a:xfrm>
            <a:off x="3200400" y="3124200"/>
            <a:ext cx="138113" cy="395288"/>
          </a:xfrm>
          <a:custGeom>
            <a:avLst/>
            <a:gdLst>
              <a:gd name="T0" fmla="*/ 138113 w 87"/>
              <a:gd name="T1" fmla="*/ 0 h 249"/>
              <a:gd name="T2" fmla="*/ 138113 w 87"/>
              <a:gd name="T3" fmla="*/ 257175 h 249"/>
              <a:gd name="T4" fmla="*/ 0 w 87"/>
              <a:gd name="T5" fmla="*/ 395288 h 249"/>
              <a:gd name="T6" fmla="*/ 0 w 87"/>
              <a:gd name="T7" fmla="*/ 141288 h 249"/>
              <a:gd name="T8" fmla="*/ 138113 w 87"/>
              <a:gd name="T9" fmla="*/ 0 h 2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5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96" name="Freeform 291">
            <a:extLst>
              <a:ext uri="{FF2B5EF4-FFF2-40B4-BE49-F238E27FC236}">
                <a16:creationId xmlns="" xmlns:a16="http://schemas.microsoft.com/office/drawing/2014/main" id="{4DA2AC42-30EA-4E92-B85A-B2E86AEDCD05}"/>
              </a:ext>
            </a:extLst>
          </p:cNvPr>
          <p:cNvSpPr>
            <a:spLocks/>
          </p:cNvSpPr>
          <p:nvPr/>
        </p:nvSpPr>
        <p:spPr bwMode="auto">
          <a:xfrm>
            <a:off x="2747963" y="3962400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897" name="Freeform 292">
            <a:extLst>
              <a:ext uri="{FF2B5EF4-FFF2-40B4-BE49-F238E27FC236}">
                <a16:creationId xmlns="" xmlns:a16="http://schemas.microsoft.com/office/drawing/2014/main" id="{D054EF26-AD0B-4AAB-957C-7B082A9DD6C1}"/>
              </a:ext>
            </a:extLst>
          </p:cNvPr>
          <p:cNvSpPr>
            <a:spLocks/>
          </p:cNvSpPr>
          <p:nvPr/>
        </p:nvSpPr>
        <p:spPr bwMode="auto">
          <a:xfrm>
            <a:off x="2849563" y="3962400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898" name="Group 293">
            <a:extLst>
              <a:ext uri="{FF2B5EF4-FFF2-40B4-BE49-F238E27FC236}">
                <a16:creationId xmlns="" xmlns:a16="http://schemas.microsoft.com/office/drawing/2014/main" id="{8599E3C0-2173-47CE-B739-246558BD7D3C}"/>
              </a:ext>
            </a:extLst>
          </p:cNvPr>
          <p:cNvGrpSpPr>
            <a:grpSpLocks/>
          </p:cNvGrpSpPr>
          <p:nvPr/>
        </p:nvGrpSpPr>
        <p:grpSpPr bwMode="auto">
          <a:xfrm>
            <a:off x="271463" y="3276600"/>
            <a:ext cx="457200" cy="381000"/>
            <a:chOff x="576" y="3840"/>
            <a:chExt cx="288" cy="240"/>
          </a:xfrm>
        </p:grpSpPr>
        <p:sp>
          <p:nvSpPr>
            <p:cNvPr id="30908" name="Oval 294">
              <a:extLst>
                <a:ext uri="{FF2B5EF4-FFF2-40B4-BE49-F238E27FC236}">
                  <a16:creationId xmlns="" xmlns:a16="http://schemas.microsoft.com/office/drawing/2014/main" id="{9E37F1B2-2181-4505-926D-435CD0F424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ellipse">
              <a:avLst/>
            </a:prstGeom>
            <a:noFill/>
            <a:ln w="28575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09" name="AutoShape 295">
              <a:extLst>
                <a:ext uri="{FF2B5EF4-FFF2-40B4-BE49-F238E27FC236}">
                  <a16:creationId xmlns="" xmlns:a16="http://schemas.microsoft.com/office/drawing/2014/main" id="{344905CC-8573-44B1-9711-DEECFE703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star8">
              <a:avLst>
                <a:gd name="adj" fmla="val 0"/>
              </a:avLst>
            </a:prstGeom>
            <a:noFill/>
            <a:ln w="28575">
              <a:solidFill>
                <a:schemeClr val="tx2"/>
              </a:solidFill>
              <a:miter lim="800000"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910" name="Line 296">
              <a:extLst>
                <a:ext uri="{FF2B5EF4-FFF2-40B4-BE49-F238E27FC236}">
                  <a16:creationId xmlns="" xmlns:a16="http://schemas.microsoft.com/office/drawing/2014/main" id="{A37B565B-6425-4172-8D9F-FB7D1F701C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3936"/>
              <a:ext cx="0" cy="144"/>
            </a:xfrm>
            <a:prstGeom prst="line">
              <a:avLst/>
            </a:prstGeom>
            <a:noFill/>
            <a:ln w="76200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34794" name="Freeform 298">
            <a:extLst>
              <a:ext uri="{FF2B5EF4-FFF2-40B4-BE49-F238E27FC236}">
                <a16:creationId xmlns="" xmlns:a16="http://schemas.microsoft.com/office/drawing/2014/main" id="{A0FD86C6-0AEE-4EF9-A471-04E4808F9FE4}"/>
              </a:ext>
            </a:extLst>
          </p:cNvPr>
          <p:cNvSpPr>
            <a:spLocks/>
          </p:cNvSpPr>
          <p:nvPr/>
        </p:nvSpPr>
        <p:spPr bwMode="auto">
          <a:xfrm>
            <a:off x="7213600" y="6065838"/>
            <a:ext cx="635000" cy="411162"/>
          </a:xfrm>
          <a:custGeom>
            <a:avLst/>
            <a:gdLst>
              <a:gd name="T0" fmla="*/ 298450 w 400"/>
              <a:gd name="T1" fmla="*/ 0 h 259"/>
              <a:gd name="T2" fmla="*/ 488950 w 400"/>
              <a:gd name="T3" fmla="*/ 203200 h 259"/>
              <a:gd name="T4" fmla="*/ 615950 w 400"/>
              <a:gd name="T5" fmla="*/ 381000 h 259"/>
              <a:gd name="T6" fmla="*/ 374650 w 400"/>
              <a:gd name="T7" fmla="*/ 381000 h 259"/>
              <a:gd name="T8" fmla="*/ 260350 w 400"/>
              <a:gd name="T9" fmla="*/ 228600 h 259"/>
              <a:gd name="T10" fmla="*/ 19050 w 400"/>
              <a:gd name="T11" fmla="*/ 50800 h 259"/>
              <a:gd name="T12" fmla="*/ 146050 w 400"/>
              <a:gd name="T13" fmla="*/ 50800 h 259"/>
              <a:gd name="T14" fmla="*/ 298450 w 400"/>
              <a:gd name="T15" fmla="*/ 0 h 25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00" h="259">
                <a:moveTo>
                  <a:pt x="188" y="0"/>
                </a:moveTo>
                <a:cubicBezTo>
                  <a:pt x="231" y="13"/>
                  <a:pt x="275" y="88"/>
                  <a:pt x="308" y="128"/>
                </a:cubicBezTo>
                <a:cubicBezTo>
                  <a:pt x="341" y="168"/>
                  <a:pt x="400" y="221"/>
                  <a:pt x="388" y="240"/>
                </a:cubicBezTo>
                <a:cubicBezTo>
                  <a:pt x="376" y="259"/>
                  <a:pt x="273" y="256"/>
                  <a:pt x="236" y="240"/>
                </a:cubicBezTo>
                <a:cubicBezTo>
                  <a:pt x="199" y="224"/>
                  <a:pt x="201" y="179"/>
                  <a:pt x="164" y="144"/>
                </a:cubicBezTo>
                <a:cubicBezTo>
                  <a:pt x="127" y="109"/>
                  <a:pt x="24" y="51"/>
                  <a:pt x="12" y="32"/>
                </a:cubicBezTo>
                <a:cubicBezTo>
                  <a:pt x="0" y="13"/>
                  <a:pt x="63" y="37"/>
                  <a:pt x="92" y="32"/>
                </a:cubicBezTo>
                <a:cubicBezTo>
                  <a:pt x="121" y="27"/>
                  <a:pt x="168" y="7"/>
                  <a:pt x="188" y="0"/>
                </a:cubicBezTo>
                <a:close/>
              </a:path>
            </a:pathLst>
          </a:custGeom>
          <a:solidFill>
            <a:srgbClr val="00CCFF"/>
          </a:soli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900" name="Freeform 299" descr="Гранит">
            <a:extLst>
              <a:ext uri="{FF2B5EF4-FFF2-40B4-BE49-F238E27FC236}">
                <a16:creationId xmlns="" xmlns:a16="http://schemas.microsoft.com/office/drawing/2014/main" id="{E1E4E320-6F54-4451-BBCC-C6DD2CA936BB}"/>
              </a:ext>
            </a:extLst>
          </p:cNvPr>
          <p:cNvSpPr>
            <a:spLocks/>
          </p:cNvSpPr>
          <p:nvPr/>
        </p:nvSpPr>
        <p:spPr bwMode="auto">
          <a:xfrm>
            <a:off x="4527550" y="5672138"/>
            <a:ext cx="3073400" cy="444500"/>
          </a:xfrm>
          <a:custGeom>
            <a:avLst/>
            <a:gdLst>
              <a:gd name="T0" fmla="*/ 0 w 1936"/>
              <a:gd name="T1" fmla="*/ 0 h 280"/>
              <a:gd name="T2" fmla="*/ 2354263 w 1936"/>
              <a:gd name="T3" fmla="*/ 12700 h 280"/>
              <a:gd name="T4" fmla="*/ 2503488 w 1936"/>
              <a:gd name="T5" fmla="*/ 42863 h 280"/>
              <a:gd name="T6" fmla="*/ 3073400 w 1936"/>
              <a:gd name="T7" fmla="*/ 317500 h 280"/>
              <a:gd name="T8" fmla="*/ 3048000 w 1936"/>
              <a:gd name="T9" fmla="*/ 365125 h 280"/>
              <a:gd name="T10" fmla="*/ 2974975 w 1936"/>
              <a:gd name="T11" fmla="*/ 403225 h 280"/>
              <a:gd name="T12" fmla="*/ 2900363 w 1936"/>
              <a:gd name="T13" fmla="*/ 427038 h 280"/>
              <a:gd name="T14" fmla="*/ 2776538 w 1936"/>
              <a:gd name="T15" fmla="*/ 444500 h 280"/>
              <a:gd name="T16" fmla="*/ 2651125 w 1936"/>
              <a:gd name="T17" fmla="*/ 444500 h 280"/>
              <a:gd name="T18" fmla="*/ 2057400 w 1936"/>
              <a:gd name="T19" fmla="*/ 239713 h 280"/>
              <a:gd name="T20" fmla="*/ 0 w 1936"/>
              <a:gd name="T21" fmla="*/ 254000 h 28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36" h="280">
                <a:moveTo>
                  <a:pt x="0" y="0"/>
                </a:moveTo>
                <a:lnTo>
                  <a:pt x="1483" y="8"/>
                </a:lnTo>
                <a:lnTo>
                  <a:pt x="1577" y="27"/>
                </a:lnTo>
                <a:lnTo>
                  <a:pt x="1936" y="200"/>
                </a:lnTo>
                <a:lnTo>
                  <a:pt x="1920" y="230"/>
                </a:lnTo>
                <a:lnTo>
                  <a:pt x="1874" y="254"/>
                </a:lnTo>
                <a:lnTo>
                  <a:pt x="1827" y="269"/>
                </a:lnTo>
                <a:lnTo>
                  <a:pt x="1749" y="280"/>
                </a:lnTo>
                <a:lnTo>
                  <a:pt x="1670" y="280"/>
                </a:lnTo>
                <a:lnTo>
                  <a:pt x="1296" y="151"/>
                </a:lnTo>
                <a:lnTo>
                  <a:pt x="0" y="160"/>
                </a:lnTo>
              </a:path>
            </a:pathLst>
          </a:custGeom>
          <a:blipFill dpi="0" rotWithShape="1">
            <a:blip r:embed="rId6"/>
            <a:srcRect/>
            <a:tile tx="0" ty="0" sx="100000" sy="100000" flip="none" algn="tl"/>
          </a:blip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901" name="Freeform 300">
            <a:extLst>
              <a:ext uri="{FF2B5EF4-FFF2-40B4-BE49-F238E27FC236}">
                <a16:creationId xmlns="" xmlns:a16="http://schemas.microsoft.com/office/drawing/2014/main" id="{9DB76CD5-176F-48FF-AFE6-ECEF34A64EC6}"/>
              </a:ext>
            </a:extLst>
          </p:cNvPr>
          <p:cNvSpPr>
            <a:spLocks/>
          </p:cNvSpPr>
          <p:nvPr/>
        </p:nvSpPr>
        <p:spPr bwMode="auto">
          <a:xfrm>
            <a:off x="7313613" y="6103938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902" name="Freeform 301">
            <a:extLst>
              <a:ext uri="{FF2B5EF4-FFF2-40B4-BE49-F238E27FC236}">
                <a16:creationId xmlns="" xmlns:a16="http://schemas.microsoft.com/office/drawing/2014/main" id="{705B3139-1E75-4FB2-A328-D71EE9C73C9E}"/>
              </a:ext>
            </a:extLst>
          </p:cNvPr>
          <p:cNvSpPr>
            <a:spLocks/>
          </p:cNvSpPr>
          <p:nvPr/>
        </p:nvSpPr>
        <p:spPr bwMode="auto">
          <a:xfrm>
            <a:off x="7415213" y="6103938"/>
            <a:ext cx="279400" cy="330200"/>
          </a:xfrm>
          <a:custGeom>
            <a:avLst/>
            <a:gdLst>
              <a:gd name="T0" fmla="*/ 0 w 176"/>
              <a:gd name="T1" fmla="*/ 0 h 208"/>
              <a:gd name="T2" fmla="*/ 177800 w 176"/>
              <a:gd name="T3" fmla="*/ 152400 h 208"/>
              <a:gd name="T4" fmla="*/ 279400 w 176"/>
              <a:gd name="T5" fmla="*/ 330200 h 2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903" name="Freeform 305" descr="Гранит">
            <a:extLst>
              <a:ext uri="{FF2B5EF4-FFF2-40B4-BE49-F238E27FC236}">
                <a16:creationId xmlns="" xmlns:a16="http://schemas.microsoft.com/office/drawing/2014/main" id="{7CC9308A-21CA-4DEB-B7B7-8C5823A37253}"/>
              </a:ext>
            </a:extLst>
          </p:cNvPr>
          <p:cNvSpPr>
            <a:spLocks/>
          </p:cNvSpPr>
          <p:nvPr/>
        </p:nvSpPr>
        <p:spPr bwMode="auto">
          <a:xfrm>
            <a:off x="4259263" y="5561013"/>
            <a:ext cx="303212" cy="368300"/>
          </a:xfrm>
          <a:custGeom>
            <a:avLst/>
            <a:gdLst>
              <a:gd name="T0" fmla="*/ 303212 w 191"/>
              <a:gd name="T1" fmla="*/ 368300 h 232"/>
              <a:gd name="T2" fmla="*/ 84137 w 191"/>
              <a:gd name="T3" fmla="*/ 306388 h 232"/>
              <a:gd name="T4" fmla="*/ 7937 w 191"/>
              <a:gd name="T5" fmla="*/ 153988 h 232"/>
              <a:gd name="T6" fmla="*/ 36512 w 191"/>
              <a:gd name="T7" fmla="*/ 44450 h 232"/>
              <a:gd name="T8" fmla="*/ 131762 w 191"/>
              <a:gd name="T9" fmla="*/ 6350 h 232"/>
              <a:gd name="T10" fmla="*/ 236537 w 191"/>
              <a:gd name="T11" fmla="*/ 15875 h 232"/>
              <a:gd name="T12" fmla="*/ 274637 w 191"/>
              <a:gd name="T13" fmla="*/ 101600 h 23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1" h="232">
                <a:moveTo>
                  <a:pt x="191" y="232"/>
                </a:moveTo>
                <a:cubicBezTo>
                  <a:pt x="168" y="225"/>
                  <a:pt x="84" y="215"/>
                  <a:pt x="53" y="193"/>
                </a:cubicBezTo>
                <a:cubicBezTo>
                  <a:pt x="22" y="171"/>
                  <a:pt x="10" y="124"/>
                  <a:pt x="5" y="97"/>
                </a:cubicBezTo>
                <a:cubicBezTo>
                  <a:pt x="0" y="70"/>
                  <a:pt x="10" y="43"/>
                  <a:pt x="23" y="28"/>
                </a:cubicBezTo>
                <a:cubicBezTo>
                  <a:pt x="36" y="13"/>
                  <a:pt x="62" y="7"/>
                  <a:pt x="83" y="4"/>
                </a:cubicBezTo>
                <a:cubicBezTo>
                  <a:pt x="104" y="1"/>
                  <a:pt x="134" y="0"/>
                  <a:pt x="149" y="10"/>
                </a:cubicBezTo>
                <a:cubicBezTo>
                  <a:pt x="164" y="20"/>
                  <a:pt x="168" y="53"/>
                  <a:pt x="173" y="64"/>
                </a:cubicBezTo>
              </a:path>
            </a:pathLst>
          </a:custGeom>
          <a:blipFill dpi="0" rotWithShape="1">
            <a:blip r:embed="rId6"/>
            <a:srcRect/>
            <a:tile tx="0" ty="0" sx="100000" sy="100000" flip="none" algn="tl"/>
          </a:blipFill>
          <a:ln w="12700" cap="flat" cmpd="sng">
            <a:solidFill>
              <a:schemeClr val="tx2"/>
            </a:solidFill>
            <a:prstDash val="solid"/>
            <a:round/>
            <a:headEnd type="none" w="lg" len="lg"/>
            <a:tailEnd type="none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802" name="Text Box 306">
            <a:extLst>
              <a:ext uri="{FF2B5EF4-FFF2-40B4-BE49-F238E27FC236}">
                <a16:creationId xmlns="" xmlns:a16="http://schemas.microsoft.com/office/drawing/2014/main" id="{53954CB5-9E17-43B4-BC74-D1B6ED6E9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715000"/>
            <a:ext cx="10080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60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5ч</a:t>
            </a:r>
          </a:p>
        </p:txBody>
      </p:sp>
      <p:sp>
        <p:nvSpPr>
          <p:cNvPr id="30905" name="AutoShape 307">
            <a:hlinkClick r:id="" action="ppaction://hlinkshowjump?jump=nextslide" highlightClick="1"/>
            <a:extLst>
              <a:ext uri="{FF2B5EF4-FFF2-40B4-BE49-F238E27FC236}">
                <a16:creationId xmlns="" xmlns:a16="http://schemas.microsoft.com/office/drawing/2014/main" id="{3C43BC39-0473-4A61-9C7C-9FAD9218F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6172200"/>
            <a:ext cx="457200" cy="457200"/>
          </a:xfrm>
          <a:prstGeom prst="actionButtonForwardNext">
            <a:avLst/>
          </a:prstGeom>
          <a:gradFill rotWithShape="1">
            <a:gsLst>
              <a:gs pos="0">
                <a:schemeClr val="bg1"/>
              </a:gs>
              <a:gs pos="100000">
                <a:srgbClr val="0099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>
                <a:solidFill>
                  <a:schemeClr val="tx2"/>
                </a:solidFill>
                <a:miter lim="800000"/>
                <a:headEnd type="none" w="lg" len="lg"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4804" name="AutoShape 308">
            <a:hlinkClick r:id="" action="ppaction://noaction" highlightClick="1"/>
            <a:extLst>
              <a:ext uri="{FF2B5EF4-FFF2-40B4-BE49-F238E27FC236}">
                <a16:creationId xmlns="" xmlns:a16="http://schemas.microsoft.com/office/drawing/2014/main" id="{6E41D865-3A96-4D4E-87C7-E136496D2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6172200"/>
            <a:ext cx="1600200" cy="457200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66FF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Проверить</a:t>
            </a:r>
          </a:p>
        </p:txBody>
      </p:sp>
      <p:graphicFrame>
        <p:nvGraphicFramePr>
          <p:cNvPr id="234805" name="Object 309">
            <a:extLst>
              <a:ext uri="{FF2B5EF4-FFF2-40B4-BE49-F238E27FC236}">
                <a16:creationId xmlns="" xmlns:a16="http://schemas.microsoft.com/office/drawing/2014/main" id="{F7A215AE-2714-423E-A558-51DA92F7C87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05200" y="3429000"/>
          <a:ext cx="31242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6" name="Формула" r:id="rId7" imgW="914400" imgH="393700" progId="Equation.3">
                  <p:embed/>
                </p:oleObj>
              </mc:Choice>
              <mc:Fallback>
                <p:oleObj name="Формула" r:id="rId7" imgW="914400" imgH="393700" progId="Equation.3">
                  <p:embed/>
                  <p:pic>
                    <p:nvPicPr>
                      <p:cNvPr id="234805" name="Object 309">
                        <a:extLst>
                          <a:ext uri="{FF2B5EF4-FFF2-40B4-BE49-F238E27FC236}">
                            <a16:creationId xmlns="" xmlns:a16="http://schemas.microsoft.com/office/drawing/2014/main" id="{F7A215AE-2714-423E-A558-51DA92F7C87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429000"/>
                        <a:ext cx="31242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=""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4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4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3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4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4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34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4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4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3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" fill="hold"/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animClr clrSpc="rgb" dir="cw">
                                      <p:cBhvr>
                                        <p:cTn id="22" dur="50" fill="hold"/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23" dur="50" fill="hold"/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" fill="hold"/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47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1" dur="2000" fill="hold"/>
                                        <p:tgtEl>
                                          <p:spTgt spid="234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500" fill="hold"/>
                                        <p:tgtEl>
                                          <p:spTgt spid="234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500" fill="hold"/>
                                        <p:tgtEl>
                                          <p:spTgt spid="234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" fill="hold"/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animClr clrSpc="rgb" dir="cw">
                                      <p:cBhvr>
                                        <p:cTn id="38" dur="50" fill="hold"/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39" dur="50" fill="hold"/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" fill="hold"/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47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50" fill="hold"/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animClr clrSpc="rgb" dir="cw">
                                      <p:cBhvr>
                                        <p:cTn id="48" dur="50" fill="hold"/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49" dur="50" fill="hold"/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" fill="hold"/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47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500" fill="hold"/>
                                        <p:tgtEl>
                                          <p:spTgt spid="23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500" fill="hold"/>
                                        <p:tgtEl>
                                          <p:spTgt spid="23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500" fill="hold"/>
                                        <p:tgtEl>
                                          <p:spTgt spid="234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500" fill="hold"/>
                                        <p:tgtEl>
                                          <p:spTgt spid="234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348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 nodeType="clickPar">
                      <p:stCondLst>
                        <p:cond delay="0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0.00069 -0.05278 " pathEditMode="relative" rAng="0" ptsTypes="AA">
                                      <p:cBhvr>
                                        <p:cTn id="68" dur="5000" fill="hold"/>
                                        <p:tgtEl>
                                          <p:spTgt spid="2346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4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4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1000"/>
                                        <p:tgtEl>
                                          <p:spTgt spid="23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804"/>
                  </p:tgtEl>
                </p:cond>
              </p:nextCondLst>
            </p:seq>
          </p:childTnLst>
        </p:cTn>
      </p:par>
    </p:tnLst>
    <p:bldLst>
      <p:bldP spid="234771" grpId="0"/>
      <p:bldP spid="234772" grpId="0"/>
      <p:bldP spid="23480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extLst>
              <a:ext uri="{FF2B5EF4-FFF2-40B4-BE49-F238E27FC236}">
                <a16:creationId xmlns="" xmlns:a16="http://schemas.microsoft.com/office/drawing/2014/main" id="{BAEB6DCB-78CC-41FF-BF23-1C78312E64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0"/>
            <a:ext cx="914400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Турист 3 ч шел пешком со скоростью 5 км/ч, а далее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 ч он ехал на поезде, скорость которого в 12 раз больше. Оставшийся путь турист проехал на автобусе за 8 ч.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 какой средней скоростью двигался турист за время путешествия, если скорость автобуса составляла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скорости поезда? </a:t>
            </a:r>
          </a:p>
        </p:txBody>
      </p:sp>
      <p:grpSp>
        <p:nvGrpSpPr>
          <p:cNvPr id="65539" name="Group 3">
            <a:extLst>
              <a:ext uri="{FF2B5EF4-FFF2-40B4-BE49-F238E27FC236}">
                <a16:creationId xmlns="" xmlns:a16="http://schemas.microsoft.com/office/drawing/2014/main" id="{ECD87D6E-440F-4A1D-B52F-E4FF2A0DAFF2}"/>
              </a:ext>
            </a:extLst>
          </p:cNvPr>
          <p:cNvGrpSpPr>
            <a:grpSpLocks/>
          </p:cNvGrpSpPr>
          <p:nvPr/>
        </p:nvGrpSpPr>
        <p:grpSpPr bwMode="auto">
          <a:xfrm>
            <a:off x="7620000" y="1905000"/>
            <a:ext cx="982663" cy="1230313"/>
            <a:chOff x="1373" y="2193"/>
            <a:chExt cx="619" cy="775"/>
          </a:xfrm>
        </p:grpSpPr>
        <p:sp>
          <p:nvSpPr>
            <p:cNvPr id="26310" name="Freeform 4">
              <a:extLst>
                <a:ext uri="{FF2B5EF4-FFF2-40B4-BE49-F238E27FC236}">
                  <a16:creationId xmlns="" xmlns:a16="http://schemas.microsoft.com/office/drawing/2014/main" id="{8CA15607-F7AD-4929-AF00-4450C499C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" y="2208"/>
              <a:ext cx="608" cy="760"/>
            </a:xfrm>
            <a:custGeom>
              <a:avLst/>
              <a:gdLst>
                <a:gd name="T0" fmla="*/ 0 w 608"/>
                <a:gd name="T1" fmla="*/ 392 h 760"/>
                <a:gd name="T2" fmla="*/ 96 w 608"/>
                <a:gd name="T3" fmla="*/ 392 h 760"/>
                <a:gd name="T4" fmla="*/ 608 w 608"/>
                <a:gd name="T5" fmla="*/ 394 h 760"/>
                <a:gd name="T6" fmla="*/ 471 w 608"/>
                <a:gd name="T7" fmla="*/ 203 h 760"/>
                <a:gd name="T8" fmla="*/ 597 w 608"/>
                <a:gd name="T9" fmla="*/ 0 h 760"/>
                <a:gd name="T10" fmla="*/ 16 w 608"/>
                <a:gd name="T11" fmla="*/ 13 h 760"/>
                <a:gd name="T12" fmla="*/ 16 w 608"/>
                <a:gd name="T13" fmla="*/ 760 h 7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8" h="760">
                  <a:moveTo>
                    <a:pt x="0" y="392"/>
                  </a:moveTo>
                  <a:lnTo>
                    <a:pt x="96" y="392"/>
                  </a:lnTo>
                  <a:lnTo>
                    <a:pt x="608" y="394"/>
                  </a:lnTo>
                  <a:lnTo>
                    <a:pt x="471" y="203"/>
                  </a:lnTo>
                  <a:lnTo>
                    <a:pt x="597" y="0"/>
                  </a:lnTo>
                  <a:lnTo>
                    <a:pt x="16" y="13"/>
                  </a:lnTo>
                  <a:lnTo>
                    <a:pt x="16" y="760"/>
                  </a:lnTo>
                </a:path>
              </a:pathLst>
            </a:custGeom>
            <a:solidFill>
              <a:srgbClr val="FF0000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41" name="Text Box 5">
              <a:extLst>
                <a:ext uri="{FF2B5EF4-FFF2-40B4-BE49-F238E27FC236}">
                  <a16:creationId xmlns="" xmlns:a16="http://schemas.microsoft.com/office/drawing/2014/main" id="{8C25F1AC-A447-4FF2-8EB4-7982100CB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3" y="2193"/>
              <a:ext cx="52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3 ч</a:t>
              </a:r>
            </a:p>
          </p:txBody>
        </p:sp>
      </p:grpSp>
      <p:pic>
        <p:nvPicPr>
          <p:cNvPr id="65542" name="Picture 6" descr="j0354669">
            <a:extLst>
              <a:ext uri="{FF2B5EF4-FFF2-40B4-BE49-F238E27FC236}">
                <a16:creationId xmlns="" xmlns:a16="http://schemas.microsoft.com/office/drawing/2014/main" id="{7BD0648B-BA70-4B17-B273-E787466186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244">
            <a:off x="6324600" y="4724400"/>
            <a:ext cx="847725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3" name="Line 7">
            <a:extLst>
              <a:ext uri="{FF2B5EF4-FFF2-40B4-BE49-F238E27FC236}">
                <a16:creationId xmlns="" xmlns:a16="http://schemas.microsoft.com/office/drawing/2014/main" id="{4CF85E72-A113-4217-A2D0-F9E2220E793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8600" y="6096000"/>
            <a:ext cx="6705600" cy="76200"/>
          </a:xfrm>
          <a:prstGeom prst="line">
            <a:avLst/>
          </a:prstGeom>
          <a:noFill/>
          <a:ln w="57150">
            <a:solidFill>
              <a:srgbClr val="F25100"/>
            </a:solidFill>
            <a:round/>
            <a:headEnd type="stealth" w="lg" len="lg"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5544" name="Line 8">
            <a:extLst>
              <a:ext uri="{FF2B5EF4-FFF2-40B4-BE49-F238E27FC236}">
                <a16:creationId xmlns="" xmlns:a16="http://schemas.microsoft.com/office/drawing/2014/main" id="{FC5D8BA5-BC4D-4FD3-AC31-C1D67960C2E2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2743200"/>
            <a:ext cx="4876800" cy="762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stealth" w="lg" len="lg"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5545" name="Picture 9" descr="j0354669">
            <a:extLst>
              <a:ext uri="{FF2B5EF4-FFF2-40B4-BE49-F238E27FC236}">
                <a16:creationId xmlns="" xmlns:a16="http://schemas.microsoft.com/office/drawing/2014/main" id="{F09D5B4D-5DF7-455F-84C5-42CCD201BB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244">
            <a:off x="4038600" y="1371600"/>
            <a:ext cx="893763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8" name="Group 10">
            <a:extLst>
              <a:ext uri="{FF2B5EF4-FFF2-40B4-BE49-F238E27FC236}">
                <a16:creationId xmlns="" xmlns:a16="http://schemas.microsoft.com/office/drawing/2014/main" id="{A9E8E1B2-2F10-4066-93CB-94F3A1E58AB0}"/>
              </a:ext>
            </a:extLst>
          </p:cNvPr>
          <p:cNvGrpSpPr>
            <a:grpSpLocks/>
          </p:cNvGrpSpPr>
          <p:nvPr/>
        </p:nvGrpSpPr>
        <p:grpSpPr bwMode="auto">
          <a:xfrm>
            <a:off x="6350" y="3657600"/>
            <a:ext cx="8993188" cy="993775"/>
            <a:chOff x="4" y="2304"/>
            <a:chExt cx="5665" cy="626"/>
          </a:xfrm>
        </p:grpSpPr>
        <p:sp>
          <p:nvSpPr>
            <p:cNvPr id="65547" name="Freeform 11">
              <a:extLst>
                <a:ext uri="{FF2B5EF4-FFF2-40B4-BE49-F238E27FC236}">
                  <a16:creationId xmlns="" xmlns:a16="http://schemas.microsoft.com/office/drawing/2014/main" id="{8481E7D8-F9A8-4A9E-809D-74FB1C90CCB6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744" y="2650"/>
              <a:ext cx="261" cy="263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48" name="Freeform 12">
              <a:extLst>
                <a:ext uri="{FF2B5EF4-FFF2-40B4-BE49-F238E27FC236}">
                  <a16:creationId xmlns="" xmlns:a16="http://schemas.microsoft.com/office/drawing/2014/main" id="{02A9AC98-49C7-49EE-BA10-9EDCA8CBBFCF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579" y="2657"/>
              <a:ext cx="261" cy="262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49" name="Freeform 13">
              <a:extLst>
                <a:ext uri="{FF2B5EF4-FFF2-40B4-BE49-F238E27FC236}">
                  <a16:creationId xmlns="" xmlns:a16="http://schemas.microsoft.com/office/drawing/2014/main" id="{AC9F2443-97A7-43B7-8167-2E6D205B213A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393" y="2658"/>
              <a:ext cx="261" cy="263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0" name="Freeform 14">
              <a:extLst>
                <a:ext uri="{FF2B5EF4-FFF2-40B4-BE49-F238E27FC236}">
                  <a16:creationId xmlns="" xmlns:a16="http://schemas.microsoft.com/office/drawing/2014/main" id="{6EBE3C8F-3D7A-4286-A88C-6E5C658A4813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199" y="2668"/>
              <a:ext cx="260" cy="262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1" name="Freeform 15">
              <a:extLst>
                <a:ext uri="{FF2B5EF4-FFF2-40B4-BE49-F238E27FC236}">
                  <a16:creationId xmlns="" xmlns:a16="http://schemas.microsoft.com/office/drawing/2014/main" id="{9BD39F5F-1023-46B7-8150-3690F8A820C7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4" y="2665"/>
              <a:ext cx="260" cy="263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2" name="Freeform 16">
              <a:extLst>
                <a:ext uri="{FF2B5EF4-FFF2-40B4-BE49-F238E27FC236}">
                  <a16:creationId xmlns="" xmlns:a16="http://schemas.microsoft.com/office/drawing/2014/main" id="{4753091E-2C92-42FB-91AC-D0103061F243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5408" y="2304"/>
              <a:ext cx="261" cy="263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5609" name="Group 17">
            <a:extLst>
              <a:ext uri="{FF2B5EF4-FFF2-40B4-BE49-F238E27FC236}">
                <a16:creationId xmlns="" xmlns:a16="http://schemas.microsoft.com/office/drawing/2014/main" id="{890FD834-8FFF-4F88-86AC-6F56E49379BD}"/>
              </a:ext>
            </a:extLst>
          </p:cNvPr>
          <p:cNvGrpSpPr>
            <a:grpSpLocks/>
          </p:cNvGrpSpPr>
          <p:nvPr/>
        </p:nvGrpSpPr>
        <p:grpSpPr bwMode="auto">
          <a:xfrm>
            <a:off x="7099300" y="3687763"/>
            <a:ext cx="1617663" cy="560387"/>
            <a:chOff x="4472" y="2323"/>
            <a:chExt cx="1019" cy="353"/>
          </a:xfrm>
        </p:grpSpPr>
        <p:sp>
          <p:nvSpPr>
            <p:cNvPr id="65554" name="Freeform 18">
              <a:extLst>
                <a:ext uri="{FF2B5EF4-FFF2-40B4-BE49-F238E27FC236}">
                  <a16:creationId xmlns="" xmlns:a16="http://schemas.microsoft.com/office/drawing/2014/main" id="{7C17C593-0619-4370-B7CD-26205449288F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4472" y="2413"/>
              <a:ext cx="261" cy="263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5" name="Freeform 19">
              <a:extLst>
                <a:ext uri="{FF2B5EF4-FFF2-40B4-BE49-F238E27FC236}">
                  <a16:creationId xmlns="" xmlns:a16="http://schemas.microsoft.com/office/drawing/2014/main" id="{8E2697C7-7A3E-4E42-A4FE-5EDCADC8A9EC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5230" y="2323"/>
              <a:ext cx="261" cy="263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56" name="Freeform 20">
              <a:extLst>
                <a:ext uri="{FF2B5EF4-FFF2-40B4-BE49-F238E27FC236}">
                  <a16:creationId xmlns="" xmlns:a16="http://schemas.microsoft.com/office/drawing/2014/main" id="{C42C3379-E5B9-420C-8097-D1AB4FCDC8FB}"/>
                </a:ext>
              </a:extLst>
            </p:cNvPr>
            <p:cNvSpPr>
              <a:spLocks/>
            </p:cNvSpPr>
            <p:nvPr/>
          </p:nvSpPr>
          <p:spPr bwMode="auto">
            <a:xfrm rot="21228534" flipH="1">
              <a:off x="5008" y="2347"/>
              <a:ext cx="261" cy="263"/>
            </a:xfrm>
            <a:custGeom>
              <a:avLst/>
              <a:gdLst>
                <a:gd name="T0" fmla="*/ 0 w 265"/>
                <a:gd name="T1" fmla="*/ 334 h 334"/>
                <a:gd name="T2" fmla="*/ 197 w 265"/>
                <a:gd name="T3" fmla="*/ 0 h 334"/>
                <a:gd name="T4" fmla="*/ 265 w 265"/>
                <a:gd name="T5" fmla="*/ 8 h 334"/>
                <a:gd name="T6" fmla="*/ 91 w 265"/>
                <a:gd name="T7" fmla="*/ 326 h 334"/>
                <a:gd name="T8" fmla="*/ 0 w 265"/>
                <a:gd name="T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5610" name="Group 21">
            <a:extLst>
              <a:ext uri="{FF2B5EF4-FFF2-40B4-BE49-F238E27FC236}">
                <a16:creationId xmlns="" xmlns:a16="http://schemas.microsoft.com/office/drawing/2014/main" id="{2F9010A9-6A8A-4DF0-A646-680DE3FC852B}"/>
              </a:ext>
            </a:extLst>
          </p:cNvPr>
          <p:cNvGrpSpPr>
            <a:grpSpLocks/>
          </p:cNvGrpSpPr>
          <p:nvPr/>
        </p:nvGrpSpPr>
        <p:grpSpPr bwMode="auto">
          <a:xfrm>
            <a:off x="-25400" y="3870325"/>
            <a:ext cx="9169400" cy="714375"/>
            <a:chOff x="-16" y="2438"/>
            <a:chExt cx="5776" cy="450"/>
          </a:xfrm>
        </p:grpSpPr>
        <p:grpSp>
          <p:nvGrpSpPr>
            <p:cNvPr id="26278" name="Group 22">
              <a:extLst>
                <a:ext uri="{FF2B5EF4-FFF2-40B4-BE49-F238E27FC236}">
                  <a16:creationId xmlns="" xmlns:a16="http://schemas.microsoft.com/office/drawing/2014/main" id="{0D8C0549-7543-4E05-93BB-A04EE2604603}"/>
                </a:ext>
              </a:extLst>
            </p:cNvPr>
            <p:cNvGrpSpPr>
              <a:grpSpLocks/>
            </p:cNvGrpSpPr>
            <p:nvPr/>
          </p:nvGrpSpPr>
          <p:grpSpPr bwMode="auto">
            <a:xfrm rot="21228534" flipH="1">
              <a:off x="915" y="2438"/>
              <a:ext cx="4139" cy="406"/>
              <a:chOff x="-23" y="2840"/>
              <a:chExt cx="4211" cy="516"/>
            </a:xfrm>
          </p:grpSpPr>
          <p:sp>
            <p:nvSpPr>
              <p:cNvPr id="65559" name="Freeform 23">
                <a:extLst>
                  <a:ext uri="{FF2B5EF4-FFF2-40B4-BE49-F238E27FC236}">
                    <a16:creationId xmlns="" xmlns:a16="http://schemas.microsoft.com/office/drawing/2014/main" id="{EBC085C0-6DB1-4E99-8229-840D12EC22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" y="3039"/>
                <a:ext cx="282" cy="300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0" name="Freeform 24">
                <a:extLst>
                  <a:ext uri="{FF2B5EF4-FFF2-40B4-BE49-F238E27FC236}">
                    <a16:creationId xmlns="" xmlns:a16="http://schemas.microsoft.com/office/drawing/2014/main" id="{4907C45C-1005-4BA2-B12F-DA25CE41E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" y="3021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1" name="Freeform 25">
                <a:extLst>
                  <a:ext uri="{FF2B5EF4-FFF2-40B4-BE49-F238E27FC236}">
                    <a16:creationId xmlns="" xmlns:a16="http://schemas.microsoft.com/office/drawing/2014/main" id="{A01A3550-8E2B-4FDC-A3D3-1080CABCC2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0" y="3020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2" name="Freeform 26">
                <a:extLst>
                  <a:ext uri="{FF2B5EF4-FFF2-40B4-BE49-F238E27FC236}">
                    <a16:creationId xmlns="" xmlns:a16="http://schemas.microsoft.com/office/drawing/2014/main" id="{67A7C559-C88E-4CFC-B1CC-6B01A36F6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7" y="3005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3" name="Freeform 27">
                <a:extLst>
                  <a:ext uri="{FF2B5EF4-FFF2-40B4-BE49-F238E27FC236}">
                    <a16:creationId xmlns="" xmlns:a16="http://schemas.microsoft.com/office/drawing/2014/main" id="{E61A99E9-97BB-484B-9AC0-319E34926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2" y="2959"/>
                <a:ext cx="267" cy="333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4" name="Freeform 28">
                <a:extLst>
                  <a:ext uri="{FF2B5EF4-FFF2-40B4-BE49-F238E27FC236}">
                    <a16:creationId xmlns="" xmlns:a16="http://schemas.microsoft.com/office/drawing/2014/main" id="{688B50ED-9C8E-498F-A643-6511076E3E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3" y="2959"/>
                <a:ext cx="265" cy="333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5" name="Freeform 29">
                <a:extLst>
                  <a:ext uri="{FF2B5EF4-FFF2-40B4-BE49-F238E27FC236}">
                    <a16:creationId xmlns="" xmlns:a16="http://schemas.microsoft.com/office/drawing/2014/main" id="{6AA6C782-6EA2-4E46-988D-F7437256D4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1" y="2930"/>
                <a:ext cx="267" cy="333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6" name="Freeform 30">
                <a:extLst>
                  <a:ext uri="{FF2B5EF4-FFF2-40B4-BE49-F238E27FC236}">
                    <a16:creationId xmlns="" xmlns:a16="http://schemas.microsoft.com/office/drawing/2014/main" id="{2903AABC-05B8-49E2-A579-98088EBBC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1" y="2931"/>
                <a:ext cx="265" cy="333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7" name="Freeform 31">
                <a:extLst>
                  <a:ext uri="{FF2B5EF4-FFF2-40B4-BE49-F238E27FC236}">
                    <a16:creationId xmlns="" xmlns:a16="http://schemas.microsoft.com/office/drawing/2014/main" id="{1129A93C-8250-492B-917E-B3DCD7C09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8" y="2915"/>
                <a:ext cx="267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8" name="Freeform 32">
                <a:extLst>
                  <a:ext uri="{FF2B5EF4-FFF2-40B4-BE49-F238E27FC236}">
                    <a16:creationId xmlns="" xmlns:a16="http://schemas.microsoft.com/office/drawing/2014/main" id="{8ED94720-58D9-447E-93E5-05FB4269E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2913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69" name="Freeform 33">
                <a:extLst>
                  <a:ext uri="{FF2B5EF4-FFF2-40B4-BE49-F238E27FC236}">
                    <a16:creationId xmlns="" xmlns:a16="http://schemas.microsoft.com/office/drawing/2014/main" id="{E7BD106A-D987-4345-9D65-CE99F96E5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2" y="2884"/>
                <a:ext cx="267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0" name="Freeform 34">
                <a:extLst>
                  <a:ext uri="{FF2B5EF4-FFF2-40B4-BE49-F238E27FC236}">
                    <a16:creationId xmlns="" xmlns:a16="http://schemas.microsoft.com/office/drawing/2014/main" id="{186ED07A-7D0D-446A-A31D-735452A81E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3" y="2883"/>
                <a:ext cx="267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1" name="Freeform 35">
                <a:extLst>
                  <a:ext uri="{FF2B5EF4-FFF2-40B4-BE49-F238E27FC236}">
                    <a16:creationId xmlns="" xmlns:a16="http://schemas.microsoft.com/office/drawing/2014/main" id="{544FC987-764E-4436-80C7-1CDA13DC2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7" y="2869"/>
                <a:ext cx="267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2" name="Freeform 36">
                <a:extLst>
                  <a:ext uri="{FF2B5EF4-FFF2-40B4-BE49-F238E27FC236}">
                    <a16:creationId xmlns="" xmlns:a16="http://schemas.microsoft.com/office/drawing/2014/main" id="{45D348A6-DACC-4574-B957-E5AEC1AEED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884"/>
                <a:ext cx="266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3" name="Freeform 37">
                <a:extLst>
                  <a:ext uri="{FF2B5EF4-FFF2-40B4-BE49-F238E27FC236}">
                    <a16:creationId xmlns="" xmlns:a16="http://schemas.microsoft.com/office/drawing/2014/main" id="{1E21A6DE-C4A7-4315-A4A3-F06A79490A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867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4" name="Freeform 38">
                <a:extLst>
                  <a:ext uri="{FF2B5EF4-FFF2-40B4-BE49-F238E27FC236}">
                    <a16:creationId xmlns="" xmlns:a16="http://schemas.microsoft.com/office/drawing/2014/main" id="{342C40DF-4987-4537-8E00-59824C53D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1" y="2839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5" name="Freeform 39">
                <a:extLst>
                  <a:ext uri="{FF2B5EF4-FFF2-40B4-BE49-F238E27FC236}">
                    <a16:creationId xmlns="" xmlns:a16="http://schemas.microsoft.com/office/drawing/2014/main" id="{B266E81B-875E-4739-AC47-D60499522D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2" y="2840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6" name="Freeform 40">
                <a:extLst>
                  <a:ext uri="{FF2B5EF4-FFF2-40B4-BE49-F238E27FC236}">
                    <a16:creationId xmlns="" xmlns:a16="http://schemas.microsoft.com/office/drawing/2014/main" id="{13EC4A42-F904-485C-A952-329527AA3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4" y="2838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7" name="Freeform 41">
                <a:extLst>
                  <a:ext uri="{FF2B5EF4-FFF2-40B4-BE49-F238E27FC236}">
                    <a16:creationId xmlns="" xmlns:a16="http://schemas.microsoft.com/office/drawing/2014/main" id="{E075EBF5-56F1-4C44-8C41-1B501D1C3D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2838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578" name="Freeform 42">
                <a:extLst>
                  <a:ext uri="{FF2B5EF4-FFF2-40B4-BE49-F238E27FC236}">
                    <a16:creationId xmlns="" xmlns:a16="http://schemas.microsoft.com/office/drawing/2014/main" id="{8E3949CE-A313-4E10-B958-A54B0C19A7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23" y="3020"/>
                <a:ext cx="265" cy="334"/>
              </a:xfrm>
              <a:custGeom>
                <a:avLst/>
                <a:gdLst>
                  <a:gd name="T0" fmla="*/ 0 w 265"/>
                  <a:gd name="T1" fmla="*/ 334 h 334"/>
                  <a:gd name="T2" fmla="*/ 197 w 265"/>
                  <a:gd name="T3" fmla="*/ 0 h 334"/>
                  <a:gd name="T4" fmla="*/ 265 w 265"/>
                  <a:gd name="T5" fmla="*/ 8 h 334"/>
                  <a:gd name="T6" fmla="*/ 91 w 265"/>
                  <a:gd name="T7" fmla="*/ 326 h 334"/>
                  <a:gd name="T8" fmla="*/ 0 w 265"/>
                  <a:gd name="T9" fmla="*/ 334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6279" name="Line 43">
              <a:extLst>
                <a:ext uri="{FF2B5EF4-FFF2-40B4-BE49-F238E27FC236}">
                  <a16:creationId xmlns="" xmlns:a16="http://schemas.microsoft.com/office/drawing/2014/main" id="{30D3B1DF-03A0-4F56-9C15-E4CDB10481B8}"/>
                </a:ext>
              </a:extLst>
            </p:cNvPr>
            <p:cNvSpPr>
              <a:spLocks noChangeShapeType="1"/>
            </p:cNvSpPr>
            <p:nvPr/>
          </p:nvSpPr>
          <p:spPr bwMode="auto">
            <a:xfrm rot="-371466">
              <a:off x="9" y="2484"/>
              <a:ext cx="5751" cy="25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80" name="Freeform 44">
              <a:extLst>
                <a:ext uri="{FF2B5EF4-FFF2-40B4-BE49-F238E27FC236}">
                  <a16:creationId xmlns="" xmlns:a16="http://schemas.microsoft.com/office/drawing/2014/main" id="{19C87253-8ECB-44AF-BF99-BD0196F88C6B}"/>
                </a:ext>
              </a:extLst>
            </p:cNvPr>
            <p:cNvSpPr>
              <a:spLocks/>
            </p:cNvSpPr>
            <p:nvPr/>
          </p:nvSpPr>
          <p:spPr bwMode="auto">
            <a:xfrm>
              <a:off x="-16" y="2498"/>
              <a:ext cx="5736" cy="390"/>
            </a:xfrm>
            <a:custGeom>
              <a:avLst/>
              <a:gdLst>
                <a:gd name="T0" fmla="*/ 0 w 5736"/>
                <a:gd name="T1" fmla="*/ 390 h 390"/>
                <a:gd name="T2" fmla="*/ 5736 w 5736"/>
                <a:gd name="T3" fmla="*/ 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36" h="390">
                  <a:moveTo>
                    <a:pt x="0" y="390"/>
                  </a:moveTo>
                  <a:lnTo>
                    <a:pt x="5736" y="0"/>
                  </a:lnTo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65581" name="AutoShape 45">
            <a:hlinkClick r:id="" action="ppaction://noaction" highlightClick="1"/>
            <a:extLst>
              <a:ext uri="{FF2B5EF4-FFF2-40B4-BE49-F238E27FC236}">
                <a16:creationId xmlns="" xmlns:a16="http://schemas.microsoft.com/office/drawing/2014/main" id="{097FE237-23C4-4FE1-907B-B1D8E8483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6248400"/>
            <a:ext cx="1752600" cy="45720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Показать</a:t>
            </a:r>
          </a:p>
        </p:txBody>
      </p:sp>
      <p:sp>
        <p:nvSpPr>
          <p:cNvPr id="25612" name="AutoShape 46">
            <a:hlinkClick r:id="" action="ppaction://hlinkshowjump?jump=nextslide" highlightClick="1"/>
            <a:extLst>
              <a:ext uri="{FF2B5EF4-FFF2-40B4-BE49-F238E27FC236}">
                <a16:creationId xmlns="" xmlns:a16="http://schemas.microsoft.com/office/drawing/2014/main" id="{5DC47BAA-E26F-480E-B951-B55E061CB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6248400"/>
            <a:ext cx="457200" cy="457200"/>
          </a:xfrm>
          <a:prstGeom prst="actionButtonForwardNext">
            <a:avLst/>
          </a:prstGeom>
          <a:gradFill rotWithShape="1">
            <a:gsLst>
              <a:gs pos="0">
                <a:schemeClr val="bg1"/>
              </a:gs>
              <a:gs pos="100000">
                <a:srgbClr val="0099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>
                <a:solidFill>
                  <a:schemeClr val="tx2"/>
                </a:solidFill>
                <a:miter lim="800000"/>
                <a:headEnd type="none" w="lg" len="lg"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5583" name="Group 47">
            <a:extLst>
              <a:ext uri="{FF2B5EF4-FFF2-40B4-BE49-F238E27FC236}">
                <a16:creationId xmlns="" xmlns:a16="http://schemas.microsoft.com/office/drawing/2014/main" id="{09A0AC4A-0004-4A30-ABAB-1ED0BACC869D}"/>
              </a:ext>
            </a:extLst>
          </p:cNvPr>
          <p:cNvGrpSpPr>
            <a:grpSpLocks/>
          </p:cNvGrpSpPr>
          <p:nvPr/>
        </p:nvGrpSpPr>
        <p:grpSpPr bwMode="auto">
          <a:xfrm>
            <a:off x="2971800" y="3124200"/>
            <a:ext cx="982663" cy="1230313"/>
            <a:chOff x="1373" y="2193"/>
            <a:chExt cx="619" cy="775"/>
          </a:xfrm>
        </p:grpSpPr>
        <p:sp>
          <p:nvSpPr>
            <p:cNvPr id="26276" name="Freeform 48">
              <a:extLst>
                <a:ext uri="{FF2B5EF4-FFF2-40B4-BE49-F238E27FC236}">
                  <a16:creationId xmlns="" xmlns:a16="http://schemas.microsoft.com/office/drawing/2014/main" id="{1C210B71-1E8A-4318-9F34-7D248CDC2D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" y="2208"/>
              <a:ext cx="608" cy="760"/>
            </a:xfrm>
            <a:custGeom>
              <a:avLst/>
              <a:gdLst>
                <a:gd name="T0" fmla="*/ 0 w 608"/>
                <a:gd name="T1" fmla="*/ 392 h 760"/>
                <a:gd name="T2" fmla="*/ 96 w 608"/>
                <a:gd name="T3" fmla="*/ 392 h 760"/>
                <a:gd name="T4" fmla="*/ 608 w 608"/>
                <a:gd name="T5" fmla="*/ 394 h 760"/>
                <a:gd name="T6" fmla="*/ 471 w 608"/>
                <a:gd name="T7" fmla="*/ 203 h 760"/>
                <a:gd name="T8" fmla="*/ 597 w 608"/>
                <a:gd name="T9" fmla="*/ 0 h 760"/>
                <a:gd name="T10" fmla="*/ 16 w 608"/>
                <a:gd name="T11" fmla="*/ 13 h 760"/>
                <a:gd name="T12" fmla="*/ 16 w 608"/>
                <a:gd name="T13" fmla="*/ 760 h 7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8" h="760">
                  <a:moveTo>
                    <a:pt x="0" y="392"/>
                  </a:moveTo>
                  <a:lnTo>
                    <a:pt x="96" y="392"/>
                  </a:lnTo>
                  <a:lnTo>
                    <a:pt x="608" y="394"/>
                  </a:lnTo>
                  <a:lnTo>
                    <a:pt x="471" y="203"/>
                  </a:lnTo>
                  <a:lnTo>
                    <a:pt x="597" y="0"/>
                  </a:lnTo>
                  <a:lnTo>
                    <a:pt x="16" y="13"/>
                  </a:lnTo>
                  <a:lnTo>
                    <a:pt x="16" y="760"/>
                  </a:lnTo>
                </a:path>
              </a:pathLst>
            </a:custGeom>
            <a:solidFill>
              <a:srgbClr val="33CCFF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85" name="Text Box 49">
              <a:extLst>
                <a:ext uri="{FF2B5EF4-FFF2-40B4-BE49-F238E27FC236}">
                  <a16:creationId xmlns="" xmlns:a16="http://schemas.microsoft.com/office/drawing/2014/main" id="{09C8CC3C-6ABF-4389-B909-FD5435D789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3" y="2193"/>
              <a:ext cx="52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4 ч</a:t>
              </a:r>
            </a:p>
          </p:txBody>
        </p:sp>
      </p:grpSp>
      <p:grpSp>
        <p:nvGrpSpPr>
          <p:cNvPr id="65586" name="Group 50">
            <a:extLst>
              <a:ext uri="{FF2B5EF4-FFF2-40B4-BE49-F238E27FC236}">
                <a16:creationId xmlns="" xmlns:a16="http://schemas.microsoft.com/office/drawing/2014/main" id="{B6DDB704-3B6A-4F96-B931-8C57D6E41BE7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4876800"/>
            <a:ext cx="990600" cy="1230313"/>
            <a:chOff x="1373" y="2193"/>
            <a:chExt cx="619" cy="775"/>
          </a:xfrm>
        </p:grpSpPr>
        <p:sp>
          <p:nvSpPr>
            <p:cNvPr id="26274" name="Freeform 51">
              <a:extLst>
                <a:ext uri="{FF2B5EF4-FFF2-40B4-BE49-F238E27FC236}">
                  <a16:creationId xmlns="" xmlns:a16="http://schemas.microsoft.com/office/drawing/2014/main" id="{660149A4-9ED6-43C7-8875-43A2F5176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4" y="2208"/>
              <a:ext cx="608" cy="760"/>
            </a:xfrm>
            <a:custGeom>
              <a:avLst/>
              <a:gdLst>
                <a:gd name="T0" fmla="*/ 0 w 608"/>
                <a:gd name="T1" fmla="*/ 392 h 760"/>
                <a:gd name="T2" fmla="*/ 96 w 608"/>
                <a:gd name="T3" fmla="*/ 392 h 760"/>
                <a:gd name="T4" fmla="*/ 608 w 608"/>
                <a:gd name="T5" fmla="*/ 394 h 760"/>
                <a:gd name="T6" fmla="*/ 471 w 608"/>
                <a:gd name="T7" fmla="*/ 203 h 760"/>
                <a:gd name="T8" fmla="*/ 597 w 608"/>
                <a:gd name="T9" fmla="*/ 0 h 760"/>
                <a:gd name="T10" fmla="*/ 16 w 608"/>
                <a:gd name="T11" fmla="*/ 13 h 760"/>
                <a:gd name="T12" fmla="*/ 16 w 608"/>
                <a:gd name="T13" fmla="*/ 760 h 7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08" h="760">
                  <a:moveTo>
                    <a:pt x="0" y="392"/>
                  </a:moveTo>
                  <a:lnTo>
                    <a:pt x="96" y="392"/>
                  </a:lnTo>
                  <a:lnTo>
                    <a:pt x="608" y="394"/>
                  </a:lnTo>
                  <a:lnTo>
                    <a:pt x="471" y="203"/>
                  </a:lnTo>
                  <a:lnTo>
                    <a:pt x="597" y="0"/>
                  </a:lnTo>
                  <a:lnTo>
                    <a:pt x="16" y="13"/>
                  </a:lnTo>
                  <a:lnTo>
                    <a:pt x="16" y="760"/>
                  </a:lnTo>
                </a:path>
              </a:pathLst>
            </a:custGeom>
            <a:solidFill>
              <a:srgbClr val="FFFF00"/>
            </a:solidFill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5588" name="Text Box 52">
              <a:extLst>
                <a:ext uri="{FF2B5EF4-FFF2-40B4-BE49-F238E27FC236}">
                  <a16:creationId xmlns="" xmlns:a16="http://schemas.microsoft.com/office/drawing/2014/main" id="{17908B32-3B3F-4C2A-8316-BCE5E9A231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3" y="2193"/>
              <a:ext cx="52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3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8 ч</a:t>
              </a:r>
            </a:p>
          </p:txBody>
        </p:sp>
      </p:grpSp>
      <p:grpSp>
        <p:nvGrpSpPr>
          <p:cNvPr id="25615" name="Group 53">
            <a:extLst>
              <a:ext uri="{FF2B5EF4-FFF2-40B4-BE49-F238E27FC236}">
                <a16:creationId xmlns="" xmlns:a16="http://schemas.microsoft.com/office/drawing/2014/main" id="{7596DBE9-396A-4907-84A3-A1DFD4D2CA5A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700088" y="5483225"/>
            <a:ext cx="87313" cy="82550"/>
            <a:chOff x="2199" y="3091"/>
            <a:chExt cx="432" cy="140"/>
          </a:xfrm>
        </p:grpSpPr>
        <p:sp>
          <p:nvSpPr>
            <p:cNvPr id="26272" name="Freeform 54">
              <a:extLst>
                <a:ext uri="{FF2B5EF4-FFF2-40B4-BE49-F238E27FC236}">
                  <a16:creationId xmlns="" xmlns:a16="http://schemas.microsoft.com/office/drawing/2014/main" id="{F944BA62-A146-4817-824F-7C489E748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9" y="3091"/>
              <a:ext cx="204" cy="140"/>
            </a:xfrm>
            <a:custGeom>
              <a:avLst/>
              <a:gdLst>
                <a:gd name="T0" fmla="*/ 6 w 356"/>
                <a:gd name="T1" fmla="*/ 59 h 228"/>
                <a:gd name="T2" fmla="*/ 74 w 356"/>
                <a:gd name="T3" fmla="*/ 5 h 228"/>
                <a:gd name="T4" fmla="*/ 116 w 356"/>
                <a:gd name="T5" fmla="*/ 29 h 228"/>
                <a:gd name="T6" fmla="*/ 79 w 356"/>
                <a:gd name="T7" fmla="*/ 44 h 228"/>
                <a:gd name="T8" fmla="*/ 40 w 356"/>
                <a:gd name="T9" fmla="*/ 84 h 228"/>
                <a:gd name="T10" fmla="*/ 6 w 356"/>
                <a:gd name="T11" fmla="*/ 59 h 2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56" h="228">
                  <a:moveTo>
                    <a:pt x="17" y="157"/>
                  </a:moveTo>
                  <a:cubicBezTo>
                    <a:pt x="34" y="122"/>
                    <a:pt x="169" y="26"/>
                    <a:pt x="225" y="13"/>
                  </a:cubicBezTo>
                  <a:cubicBezTo>
                    <a:pt x="281" y="0"/>
                    <a:pt x="350" y="60"/>
                    <a:pt x="353" y="77"/>
                  </a:cubicBezTo>
                  <a:cubicBezTo>
                    <a:pt x="356" y="94"/>
                    <a:pt x="280" y="93"/>
                    <a:pt x="241" y="117"/>
                  </a:cubicBezTo>
                  <a:cubicBezTo>
                    <a:pt x="202" y="141"/>
                    <a:pt x="154" y="214"/>
                    <a:pt x="121" y="221"/>
                  </a:cubicBezTo>
                  <a:cubicBezTo>
                    <a:pt x="88" y="228"/>
                    <a:pt x="0" y="192"/>
                    <a:pt x="17" y="157"/>
                  </a:cubicBezTo>
                  <a:close/>
                </a:path>
              </a:pathLst>
            </a:custGeom>
            <a:solidFill>
              <a:srgbClr val="777777"/>
            </a:solidFill>
            <a:ln w="3175" cap="flat" cmpd="sng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73" name="Freeform 55">
              <a:extLst>
                <a:ext uri="{FF2B5EF4-FFF2-40B4-BE49-F238E27FC236}">
                  <a16:creationId xmlns="" xmlns:a16="http://schemas.microsoft.com/office/drawing/2014/main" id="{D457B723-344F-4855-B826-3745417035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0" y="3092"/>
              <a:ext cx="211" cy="119"/>
            </a:xfrm>
            <a:custGeom>
              <a:avLst/>
              <a:gdLst>
                <a:gd name="T0" fmla="*/ 27 w 330"/>
                <a:gd name="T1" fmla="*/ 11 h 158"/>
                <a:gd name="T2" fmla="*/ 8 w 330"/>
                <a:gd name="T3" fmla="*/ 79 h 158"/>
                <a:gd name="T4" fmla="*/ 73 w 330"/>
                <a:gd name="T5" fmla="*/ 75 h 158"/>
                <a:gd name="T6" fmla="*/ 129 w 330"/>
                <a:gd name="T7" fmla="*/ 75 h 158"/>
                <a:gd name="T8" fmla="*/ 109 w 330"/>
                <a:gd name="T9" fmla="*/ 29 h 158"/>
                <a:gd name="T10" fmla="*/ 83 w 330"/>
                <a:gd name="T11" fmla="*/ 15 h 158"/>
                <a:gd name="T12" fmla="*/ 27 w 330"/>
                <a:gd name="T13" fmla="*/ 11 h 15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0" h="158">
                  <a:moveTo>
                    <a:pt x="67" y="19"/>
                  </a:moveTo>
                  <a:cubicBezTo>
                    <a:pt x="36" y="38"/>
                    <a:pt x="0" y="120"/>
                    <a:pt x="19" y="139"/>
                  </a:cubicBezTo>
                  <a:cubicBezTo>
                    <a:pt x="38" y="158"/>
                    <a:pt x="130" y="132"/>
                    <a:pt x="179" y="131"/>
                  </a:cubicBezTo>
                  <a:cubicBezTo>
                    <a:pt x="228" y="130"/>
                    <a:pt x="300" y="144"/>
                    <a:pt x="315" y="131"/>
                  </a:cubicBezTo>
                  <a:cubicBezTo>
                    <a:pt x="330" y="118"/>
                    <a:pt x="286" y="68"/>
                    <a:pt x="267" y="51"/>
                  </a:cubicBezTo>
                  <a:cubicBezTo>
                    <a:pt x="248" y="34"/>
                    <a:pt x="234" y="30"/>
                    <a:pt x="203" y="27"/>
                  </a:cubicBezTo>
                  <a:cubicBezTo>
                    <a:pt x="172" y="24"/>
                    <a:pt x="98" y="0"/>
                    <a:pt x="67" y="19"/>
                  </a:cubicBezTo>
                  <a:close/>
                </a:path>
              </a:pathLst>
            </a:custGeom>
            <a:solidFill>
              <a:srgbClr val="777777"/>
            </a:solidFill>
            <a:ln w="3175" cap="flat" cmpd="sng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5592" name="Group 56">
            <a:extLst>
              <a:ext uri="{FF2B5EF4-FFF2-40B4-BE49-F238E27FC236}">
                <a16:creationId xmlns="" xmlns:a16="http://schemas.microsoft.com/office/drawing/2014/main" id="{2FBCF5AB-A198-4F86-B643-380CCDC9528E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438400" y="5033963"/>
            <a:ext cx="2438400" cy="1089025"/>
            <a:chOff x="1000" y="835"/>
            <a:chExt cx="1871" cy="794"/>
          </a:xfrm>
        </p:grpSpPr>
        <p:sp>
          <p:nvSpPr>
            <p:cNvPr id="26255" name="Freeform 57">
              <a:extLst>
                <a:ext uri="{FF2B5EF4-FFF2-40B4-BE49-F238E27FC236}">
                  <a16:creationId xmlns="" xmlns:a16="http://schemas.microsoft.com/office/drawing/2014/main" id="{C4399CD4-A6CF-44E1-96FA-9311A80383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" y="835"/>
              <a:ext cx="1859" cy="794"/>
            </a:xfrm>
            <a:custGeom>
              <a:avLst/>
              <a:gdLst>
                <a:gd name="T0" fmla="*/ 940 w 3416"/>
                <a:gd name="T1" fmla="*/ 24 h 1511"/>
                <a:gd name="T2" fmla="*/ 878 w 3416"/>
                <a:gd name="T3" fmla="*/ 24 h 1511"/>
                <a:gd name="T4" fmla="*/ 452 w 3416"/>
                <a:gd name="T5" fmla="*/ 2 h 1511"/>
                <a:gd name="T6" fmla="*/ 139 w 3416"/>
                <a:gd name="T7" fmla="*/ 32 h 1511"/>
                <a:gd name="T8" fmla="*/ 106 w 3416"/>
                <a:gd name="T9" fmla="*/ 37 h 1511"/>
                <a:gd name="T10" fmla="*/ 96 w 3416"/>
                <a:gd name="T11" fmla="*/ 68 h 1511"/>
                <a:gd name="T12" fmla="*/ 87 w 3416"/>
                <a:gd name="T13" fmla="*/ 169 h 1511"/>
                <a:gd name="T14" fmla="*/ 87 w 3416"/>
                <a:gd name="T15" fmla="*/ 213 h 1511"/>
                <a:gd name="T16" fmla="*/ 68 w 3416"/>
                <a:gd name="T17" fmla="*/ 240 h 1511"/>
                <a:gd name="T18" fmla="*/ 16 w 3416"/>
                <a:gd name="T19" fmla="*/ 257 h 1511"/>
                <a:gd name="T20" fmla="*/ 2 w 3416"/>
                <a:gd name="T21" fmla="*/ 324 h 1511"/>
                <a:gd name="T22" fmla="*/ 6 w 3416"/>
                <a:gd name="T23" fmla="*/ 386 h 1511"/>
                <a:gd name="T24" fmla="*/ 30 w 3416"/>
                <a:gd name="T25" fmla="*/ 413 h 1511"/>
                <a:gd name="T26" fmla="*/ 120 w 3416"/>
                <a:gd name="T27" fmla="*/ 413 h 1511"/>
                <a:gd name="T28" fmla="*/ 143 w 3416"/>
                <a:gd name="T29" fmla="*/ 409 h 1511"/>
                <a:gd name="T30" fmla="*/ 151 w 3416"/>
                <a:gd name="T31" fmla="*/ 363 h 1511"/>
                <a:gd name="T32" fmla="*/ 180 w 3416"/>
                <a:gd name="T33" fmla="*/ 341 h 1511"/>
                <a:gd name="T34" fmla="*/ 219 w 3416"/>
                <a:gd name="T35" fmla="*/ 331 h 1511"/>
                <a:gd name="T36" fmla="*/ 258 w 3416"/>
                <a:gd name="T37" fmla="*/ 341 h 1511"/>
                <a:gd name="T38" fmla="*/ 281 w 3416"/>
                <a:gd name="T39" fmla="*/ 359 h 1511"/>
                <a:gd name="T40" fmla="*/ 304 w 3416"/>
                <a:gd name="T41" fmla="*/ 397 h 1511"/>
                <a:gd name="T42" fmla="*/ 311 w 3416"/>
                <a:gd name="T43" fmla="*/ 400 h 1511"/>
                <a:gd name="T44" fmla="*/ 508 w 3416"/>
                <a:gd name="T45" fmla="*/ 399 h 1511"/>
                <a:gd name="T46" fmla="*/ 703 w 3416"/>
                <a:gd name="T47" fmla="*/ 397 h 1511"/>
                <a:gd name="T48" fmla="*/ 712 w 3416"/>
                <a:gd name="T49" fmla="*/ 390 h 1511"/>
                <a:gd name="T50" fmla="*/ 714 w 3416"/>
                <a:gd name="T51" fmla="*/ 373 h 1511"/>
                <a:gd name="T52" fmla="*/ 735 w 3416"/>
                <a:gd name="T53" fmla="*/ 338 h 1511"/>
                <a:gd name="T54" fmla="*/ 785 w 3416"/>
                <a:gd name="T55" fmla="*/ 318 h 1511"/>
                <a:gd name="T56" fmla="*/ 828 w 3416"/>
                <a:gd name="T57" fmla="*/ 327 h 1511"/>
                <a:gd name="T58" fmla="*/ 856 w 3416"/>
                <a:gd name="T59" fmla="*/ 354 h 1511"/>
                <a:gd name="T60" fmla="*/ 866 w 3416"/>
                <a:gd name="T61" fmla="*/ 383 h 1511"/>
                <a:gd name="T62" fmla="*/ 872 w 3416"/>
                <a:gd name="T63" fmla="*/ 388 h 1511"/>
                <a:gd name="T64" fmla="*/ 954 w 3416"/>
                <a:gd name="T65" fmla="*/ 386 h 1511"/>
                <a:gd name="T66" fmla="*/ 996 w 3416"/>
                <a:gd name="T67" fmla="*/ 364 h 1511"/>
                <a:gd name="T68" fmla="*/ 1011 w 3416"/>
                <a:gd name="T69" fmla="*/ 213 h 1511"/>
                <a:gd name="T70" fmla="*/ 992 w 3416"/>
                <a:gd name="T71" fmla="*/ 41 h 1511"/>
                <a:gd name="T72" fmla="*/ 940 w 3416"/>
                <a:gd name="T73" fmla="*/ 24 h 151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416" h="1511">
                  <a:moveTo>
                    <a:pt x="3173" y="85"/>
                  </a:moveTo>
                  <a:cubicBezTo>
                    <a:pt x="3109" y="74"/>
                    <a:pt x="3240" y="98"/>
                    <a:pt x="2965" y="85"/>
                  </a:cubicBezTo>
                  <a:cubicBezTo>
                    <a:pt x="2690" y="72"/>
                    <a:pt x="1941" y="0"/>
                    <a:pt x="1525" y="5"/>
                  </a:cubicBezTo>
                  <a:cubicBezTo>
                    <a:pt x="1109" y="10"/>
                    <a:pt x="664" y="96"/>
                    <a:pt x="469" y="117"/>
                  </a:cubicBezTo>
                  <a:cubicBezTo>
                    <a:pt x="274" y="138"/>
                    <a:pt x="381" y="112"/>
                    <a:pt x="357" y="133"/>
                  </a:cubicBezTo>
                  <a:cubicBezTo>
                    <a:pt x="333" y="154"/>
                    <a:pt x="336" y="165"/>
                    <a:pt x="325" y="245"/>
                  </a:cubicBezTo>
                  <a:cubicBezTo>
                    <a:pt x="314" y="325"/>
                    <a:pt x="298" y="525"/>
                    <a:pt x="293" y="613"/>
                  </a:cubicBezTo>
                  <a:cubicBezTo>
                    <a:pt x="288" y="701"/>
                    <a:pt x="304" y="730"/>
                    <a:pt x="293" y="773"/>
                  </a:cubicBezTo>
                  <a:cubicBezTo>
                    <a:pt x="282" y="816"/>
                    <a:pt x="269" y="842"/>
                    <a:pt x="229" y="869"/>
                  </a:cubicBezTo>
                  <a:cubicBezTo>
                    <a:pt x="189" y="896"/>
                    <a:pt x="90" y="882"/>
                    <a:pt x="53" y="933"/>
                  </a:cubicBezTo>
                  <a:cubicBezTo>
                    <a:pt x="16" y="984"/>
                    <a:pt x="10" y="1096"/>
                    <a:pt x="5" y="1173"/>
                  </a:cubicBezTo>
                  <a:cubicBezTo>
                    <a:pt x="0" y="1250"/>
                    <a:pt x="5" y="1344"/>
                    <a:pt x="21" y="1397"/>
                  </a:cubicBezTo>
                  <a:cubicBezTo>
                    <a:pt x="37" y="1450"/>
                    <a:pt x="37" y="1477"/>
                    <a:pt x="101" y="1493"/>
                  </a:cubicBezTo>
                  <a:cubicBezTo>
                    <a:pt x="165" y="1509"/>
                    <a:pt x="342" y="1495"/>
                    <a:pt x="405" y="1493"/>
                  </a:cubicBezTo>
                  <a:cubicBezTo>
                    <a:pt x="468" y="1491"/>
                    <a:pt x="463" y="1511"/>
                    <a:pt x="481" y="1481"/>
                  </a:cubicBezTo>
                  <a:cubicBezTo>
                    <a:pt x="499" y="1451"/>
                    <a:pt x="490" y="1354"/>
                    <a:pt x="511" y="1313"/>
                  </a:cubicBezTo>
                  <a:cubicBezTo>
                    <a:pt x="532" y="1272"/>
                    <a:pt x="569" y="1254"/>
                    <a:pt x="607" y="1235"/>
                  </a:cubicBezTo>
                  <a:cubicBezTo>
                    <a:pt x="645" y="1216"/>
                    <a:pt x="695" y="1199"/>
                    <a:pt x="739" y="1199"/>
                  </a:cubicBezTo>
                  <a:cubicBezTo>
                    <a:pt x="783" y="1199"/>
                    <a:pt x="836" y="1218"/>
                    <a:pt x="871" y="1235"/>
                  </a:cubicBezTo>
                  <a:cubicBezTo>
                    <a:pt x="906" y="1252"/>
                    <a:pt x="923" y="1267"/>
                    <a:pt x="949" y="1301"/>
                  </a:cubicBezTo>
                  <a:cubicBezTo>
                    <a:pt x="975" y="1335"/>
                    <a:pt x="1010" y="1414"/>
                    <a:pt x="1027" y="1439"/>
                  </a:cubicBezTo>
                  <a:cubicBezTo>
                    <a:pt x="1044" y="1464"/>
                    <a:pt x="936" y="1450"/>
                    <a:pt x="1051" y="1451"/>
                  </a:cubicBezTo>
                  <a:cubicBezTo>
                    <a:pt x="1166" y="1452"/>
                    <a:pt x="1497" y="1447"/>
                    <a:pt x="1717" y="1445"/>
                  </a:cubicBezTo>
                  <a:cubicBezTo>
                    <a:pt x="1937" y="1443"/>
                    <a:pt x="2259" y="1441"/>
                    <a:pt x="2374" y="1436"/>
                  </a:cubicBezTo>
                  <a:cubicBezTo>
                    <a:pt x="2489" y="1431"/>
                    <a:pt x="2398" y="1426"/>
                    <a:pt x="2404" y="1412"/>
                  </a:cubicBezTo>
                  <a:cubicBezTo>
                    <a:pt x="2410" y="1398"/>
                    <a:pt x="2397" y="1383"/>
                    <a:pt x="2410" y="1352"/>
                  </a:cubicBezTo>
                  <a:cubicBezTo>
                    <a:pt x="2423" y="1321"/>
                    <a:pt x="2442" y="1259"/>
                    <a:pt x="2482" y="1226"/>
                  </a:cubicBezTo>
                  <a:cubicBezTo>
                    <a:pt x="2522" y="1193"/>
                    <a:pt x="2598" y="1161"/>
                    <a:pt x="2650" y="1154"/>
                  </a:cubicBezTo>
                  <a:cubicBezTo>
                    <a:pt x="2702" y="1147"/>
                    <a:pt x="2754" y="1163"/>
                    <a:pt x="2794" y="1184"/>
                  </a:cubicBezTo>
                  <a:cubicBezTo>
                    <a:pt x="2834" y="1205"/>
                    <a:pt x="2868" y="1246"/>
                    <a:pt x="2890" y="1280"/>
                  </a:cubicBezTo>
                  <a:cubicBezTo>
                    <a:pt x="2912" y="1314"/>
                    <a:pt x="2917" y="1367"/>
                    <a:pt x="2926" y="1388"/>
                  </a:cubicBezTo>
                  <a:cubicBezTo>
                    <a:pt x="2935" y="1409"/>
                    <a:pt x="2895" y="1405"/>
                    <a:pt x="2944" y="1406"/>
                  </a:cubicBezTo>
                  <a:cubicBezTo>
                    <a:pt x="2993" y="1407"/>
                    <a:pt x="3151" y="1412"/>
                    <a:pt x="3221" y="1397"/>
                  </a:cubicBezTo>
                  <a:cubicBezTo>
                    <a:pt x="3291" y="1382"/>
                    <a:pt x="3333" y="1421"/>
                    <a:pt x="3365" y="1317"/>
                  </a:cubicBezTo>
                  <a:cubicBezTo>
                    <a:pt x="3397" y="1213"/>
                    <a:pt x="3416" y="968"/>
                    <a:pt x="3413" y="773"/>
                  </a:cubicBezTo>
                  <a:cubicBezTo>
                    <a:pt x="3410" y="578"/>
                    <a:pt x="3384" y="266"/>
                    <a:pt x="3349" y="149"/>
                  </a:cubicBezTo>
                  <a:cubicBezTo>
                    <a:pt x="3314" y="32"/>
                    <a:pt x="3237" y="96"/>
                    <a:pt x="3173" y="85"/>
                  </a:cubicBezTo>
                  <a:close/>
                </a:path>
              </a:pathLst>
            </a:custGeom>
            <a:solidFill>
              <a:srgbClr val="3366FF"/>
            </a:soli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63500" dir="19387806" algn="ctr" rotWithShape="0">
                <a:schemeClr val="accent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6256" name="Group 58">
              <a:extLst>
                <a:ext uri="{FF2B5EF4-FFF2-40B4-BE49-F238E27FC236}">
                  <a16:creationId xmlns="" xmlns:a16="http://schemas.microsoft.com/office/drawing/2014/main" id="{9E49FFF6-C26C-4A2E-968F-865709FA69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63" y="1003"/>
              <a:ext cx="357" cy="254"/>
              <a:chOff x="3475" y="1139"/>
              <a:chExt cx="656" cy="482"/>
            </a:xfrm>
          </p:grpSpPr>
          <p:sp>
            <p:nvSpPr>
              <p:cNvPr id="26270" name="Freeform 59">
                <a:extLst>
                  <a:ext uri="{FF2B5EF4-FFF2-40B4-BE49-F238E27FC236}">
                    <a16:creationId xmlns="" xmlns:a16="http://schemas.microsoft.com/office/drawing/2014/main" id="{618F8F5E-62AC-47D7-8CD3-FACCE9A827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5" y="1139"/>
                <a:ext cx="656" cy="482"/>
              </a:xfrm>
              <a:custGeom>
                <a:avLst/>
                <a:gdLst>
                  <a:gd name="T0" fmla="*/ 445 w 336"/>
                  <a:gd name="T1" fmla="*/ 3 h 562"/>
                  <a:gd name="T2" fmla="*/ 996 w 336"/>
                  <a:gd name="T3" fmla="*/ 3 h 562"/>
                  <a:gd name="T4" fmla="*/ 1240 w 336"/>
                  <a:gd name="T5" fmla="*/ 27 h 562"/>
                  <a:gd name="T6" fmla="*/ 1240 w 336"/>
                  <a:gd name="T7" fmla="*/ 110 h 562"/>
                  <a:gd name="T8" fmla="*/ 1240 w 336"/>
                  <a:gd name="T9" fmla="*/ 345 h 562"/>
                  <a:gd name="T10" fmla="*/ 1056 w 336"/>
                  <a:gd name="T11" fmla="*/ 404 h 562"/>
                  <a:gd name="T12" fmla="*/ 629 w 336"/>
                  <a:gd name="T13" fmla="*/ 404 h 562"/>
                  <a:gd name="T14" fmla="*/ 445 w 336"/>
                  <a:gd name="T15" fmla="*/ 404 h 562"/>
                  <a:gd name="T16" fmla="*/ 141 w 336"/>
                  <a:gd name="T17" fmla="*/ 404 h 562"/>
                  <a:gd name="T18" fmla="*/ 20 w 336"/>
                  <a:gd name="T19" fmla="*/ 345 h 562"/>
                  <a:gd name="T20" fmla="*/ 20 w 336"/>
                  <a:gd name="T21" fmla="*/ 227 h 562"/>
                  <a:gd name="T22" fmla="*/ 20 w 336"/>
                  <a:gd name="T23" fmla="*/ 63 h 562"/>
                  <a:gd name="T24" fmla="*/ 80 w 336"/>
                  <a:gd name="T25" fmla="*/ 15 h 562"/>
                  <a:gd name="T26" fmla="*/ 264 w 336"/>
                  <a:gd name="T27" fmla="*/ 3 h 562"/>
                  <a:gd name="T28" fmla="*/ 752 w 336"/>
                  <a:gd name="T29" fmla="*/ 3 h 56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336" h="562">
                    <a:moveTo>
                      <a:pt x="117" y="5"/>
                    </a:moveTo>
                    <a:cubicBezTo>
                      <a:pt x="171" y="2"/>
                      <a:pt x="226" y="0"/>
                      <a:pt x="261" y="5"/>
                    </a:cubicBezTo>
                    <a:cubicBezTo>
                      <a:pt x="296" y="10"/>
                      <a:pt x="314" y="13"/>
                      <a:pt x="325" y="37"/>
                    </a:cubicBezTo>
                    <a:cubicBezTo>
                      <a:pt x="336" y="61"/>
                      <a:pt x="325" y="77"/>
                      <a:pt x="325" y="149"/>
                    </a:cubicBezTo>
                    <a:cubicBezTo>
                      <a:pt x="325" y="221"/>
                      <a:pt x="333" y="402"/>
                      <a:pt x="325" y="469"/>
                    </a:cubicBezTo>
                    <a:cubicBezTo>
                      <a:pt x="317" y="536"/>
                      <a:pt x="304" y="536"/>
                      <a:pt x="277" y="549"/>
                    </a:cubicBezTo>
                    <a:cubicBezTo>
                      <a:pt x="250" y="562"/>
                      <a:pt x="192" y="549"/>
                      <a:pt x="165" y="549"/>
                    </a:cubicBezTo>
                    <a:cubicBezTo>
                      <a:pt x="138" y="549"/>
                      <a:pt x="138" y="549"/>
                      <a:pt x="117" y="549"/>
                    </a:cubicBezTo>
                    <a:cubicBezTo>
                      <a:pt x="96" y="549"/>
                      <a:pt x="56" y="562"/>
                      <a:pt x="37" y="549"/>
                    </a:cubicBezTo>
                    <a:cubicBezTo>
                      <a:pt x="18" y="536"/>
                      <a:pt x="10" y="509"/>
                      <a:pt x="5" y="469"/>
                    </a:cubicBezTo>
                    <a:cubicBezTo>
                      <a:pt x="0" y="429"/>
                      <a:pt x="5" y="373"/>
                      <a:pt x="5" y="309"/>
                    </a:cubicBezTo>
                    <a:cubicBezTo>
                      <a:pt x="5" y="245"/>
                      <a:pt x="2" y="133"/>
                      <a:pt x="5" y="85"/>
                    </a:cubicBezTo>
                    <a:cubicBezTo>
                      <a:pt x="8" y="37"/>
                      <a:pt x="10" y="34"/>
                      <a:pt x="21" y="21"/>
                    </a:cubicBezTo>
                    <a:cubicBezTo>
                      <a:pt x="32" y="8"/>
                      <a:pt x="40" y="8"/>
                      <a:pt x="69" y="5"/>
                    </a:cubicBezTo>
                    <a:cubicBezTo>
                      <a:pt x="98" y="2"/>
                      <a:pt x="147" y="3"/>
                      <a:pt x="197" y="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FFCC"/>
                  </a:gs>
                </a:gsLst>
                <a:path path="rect">
                  <a:fillToRect l="50000" t="50000" r="50000" b="50000"/>
                </a:path>
              </a:gra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6271" name="Freeform 60">
                <a:extLst>
                  <a:ext uri="{FF2B5EF4-FFF2-40B4-BE49-F238E27FC236}">
                    <a16:creationId xmlns="" xmlns:a16="http://schemas.microsoft.com/office/drawing/2014/main" id="{5A01CDCD-DAB0-4B53-806E-46A32EAD5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8" y="1144"/>
                <a:ext cx="48" cy="464"/>
              </a:xfrm>
              <a:custGeom>
                <a:avLst/>
                <a:gdLst>
                  <a:gd name="T0" fmla="*/ 32 w 48"/>
                  <a:gd name="T1" fmla="*/ 0 h 464"/>
                  <a:gd name="T2" fmla="*/ 48 w 48"/>
                  <a:gd name="T3" fmla="*/ 464 h 464"/>
                  <a:gd name="T4" fmla="*/ 0 w 48"/>
                  <a:gd name="T5" fmla="*/ 464 h 464"/>
                  <a:gd name="T6" fmla="*/ 0 w 48"/>
                  <a:gd name="T7" fmla="*/ 0 h 464"/>
                  <a:gd name="T8" fmla="*/ 32 w 48"/>
                  <a:gd name="T9" fmla="*/ 0 h 4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64">
                    <a:moveTo>
                      <a:pt x="32" y="0"/>
                    </a:moveTo>
                    <a:lnTo>
                      <a:pt x="48" y="464"/>
                    </a:lnTo>
                    <a:lnTo>
                      <a:pt x="0" y="464"/>
                    </a:lnTo>
                    <a:lnTo>
                      <a:pt x="0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6257" name="Group 61">
              <a:extLst>
                <a:ext uri="{FF2B5EF4-FFF2-40B4-BE49-F238E27FC236}">
                  <a16:creationId xmlns="" xmlns:a16="http://schemas.microsoft.com/office/drawing/2014/main" id="{1F129499-DE3D-4E55-B0F7-C671F0CDD76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8" y="1003"/>
              <a:ext cx="357" cy="254"/>
              <a:chOff x="3475" y="1139"/>
              <a:chExt cx="656" cy="482"/>
            </a:xfrm>
          </p:grpSpPr>
          <p:sp>
            <p:nvSpPr>
              <p:cNvPr id="26268" name="Freeform 62">
                <a:extLst>
                  <a:ext uri="{FF2B5EF4-FFF2-40B4-BE49-F238E27FC236}">
                    <a16:creationId xmlns="" xmlns:a16="http://schemas.microsoft.com/office/drawing/2014/main" id="{12349AAF-8A2A-43F0-80E1-D926C919E5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5" y="1139"/>
                <a:ext cx="656" cy="482"/>
              </a:xfrm>
              <a:custGeom>
                <a:avLst/>
                <a:gdLst>
                  <a:gd name="T0" fmla="*/ 445 w 336"/>
                  <a:gd name="T1" fmla="*/ 3 h 562"/>
                  <a:gd name="T2" fmla="*/ 996 w 336"/>
                  <a:gd name="T3" fmla="*/ 3 h 562"/>
                  <a:gd name="T4" fmla="*/ 1240 w 336"/>
                  <a:gd name="T5" fmla="*/ 27 h 562"/>
                  <a:gd name="T6" fmla="*/ 1240 w 336"/>
                  <a:gd name="T7" fmla="*/ 110 h 562"/>
                  <a:gd name="T8" fmla="*/ 1240 w 336"/>
                  <a:gd name="T9" fmla="*/ 345 h 562"/>
                  <a:gd name="T10" fmla="*/ 1056 w 336"/>
                  <a:gd name="T11" fmla="*/ 404 h 562"/>
                  <a:gd name="T12" fmla="*/ 629 w 336"/>
                  <a:gd name="T13" fmla="*/ 404 h 562"/>
                  <a:gd name="T14" fmla="*/ 445 w 336"/>
                  <a:gd name="T15" fmla="*/ 404 h 562"/>
                  <a:gd name="T16" fmla="*/ 141 w 336"/>
                  <a:gd name="T17" fmla="*/ 404 h 562"/>
                  <a:gd name="T18" fmla="*/ 20 w 336"/>
                  <a:gd name="T19" fmla="*/ 345 h 562"/>
                  <a:gd name="T20" fmla="*/ 20 w 336"/>
                  <a:gd name="T21" fmla="*/ 227 h 562"/>
                  <a:gd name="T22" fmla="*/ 20 w 336"/>
                  <a:gd name="T23" fmla="*/ 63 h 562"/>
                  <a:gd name="T24" fmla="*/ 80 w 336"/>
                  <a:gd name="T25" fmla="*/ 15 h 562"/>
                  <a:gd name="T26" fmla="*/ 264 w 336"/>
                  <a:gd name="T27" fmla="*/ 3 h 562"/>
                  <a:gd name="T28" fmla="*/ 752 w 336"/>
                  <a:gd name="T29" fmla="*/ 3 h 56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336" h="562">
                    <a:moveTo>
                      <a:pt x="117" y="5"/>
                    </a:moveTo>
                    <a:cubicBezTo>
                      <a:pt x="171" y="2"/>
                      <a:pt x="226" y="0"/>
                      <a:pt x="261" y="5"/>
                    </a:cubicBezTo>
                    <a:cubicBezTo>
                      <a:pt x="296" y="10"/>
                      <a:pt x="314" y="13"/>
                      <a:pt x="325" y="37"/>
                    </a:cubicBezTo>
                    <a:cubicBezTo>
                      <a:pt x="336" y="61"/>
                      <a:pt x="325" y="77"/>
                      <a:pt x="325" y="149"/>
                    </a:cubicBezTo>
                    <a:cubicBezTo>
                      <a:pt x="325" y="221"/>
                      <a:pt x="333" y="402"/>
                      <a:pt x="325" y="469"/>
                    </a:cubicBezTo>
                    <a:cubicBezTo>
                      <a:pt x="317" y="536"/>
                      <a:pt x="304" y="536"/>
                      <a:pt x="277" y="549"/>
                    </a:cubicBezTo>
                    <a:cubicBezTo>
                      <a:pt x="250" y="562"/>
                      <a:pt x="192" y="549"/>
                      <a:pt x="165" y="549"/>
                    </a:cubicBezTo>
                    <a:cubicBezTo>
                      <a:pt x="138" y="549"/>
                      <a:pt x="138" y="549"/>
                      <a:pt x="117" y="549"/>
                    </a:cubicBezTo>
                    <a:cubicBezTo>
                      <a:pt x="96" y="549"/>
                      <a:pt x="56" y="562"/>
                      <a:pt x="37" y="549"/>
                    </a:cubicBezTo>
                    <a:cubicBezTo>
                      <a:pt x="18" y="536"/>
                      <a:pt x="10" y="509"/>
                      <a:pt x="5" y="469"/>
                    </a:cubicBezTo>
                    <a:cubicBezTo>
                      <a:pt x="0" y="429"/>
                      <a:pt x="5" y="373"/>
                      <a:pt x="5" y="309"/>
                    </a:cubicBezTo>
                    <a:cubicBezTo>
                      <a:pt x="5" y="245"/>
                      <a:pt x="2" y="133"/>
                      <a:pt x="5" y="85"/>
                    </a:cubicBezTo>
                    <a:cubicBezTo>
                      <a:pt x="8" y="37"/>
                      <a:pt x="10" y="34"/>
                      <a:pt x="21" y="21"/>
                    </a:cubicBezTo>
                    <a:cubicBezTo>
                      <a:pt x="32" y="8"/>
                      <a:pt x="40" y="8"/>
                      <a:pt x="69" y="5"/>
                    </a:cubicBezTo>
                    <a:cubicBezTo>
                      <a:pt x="98" y="2"/>
                      <a:pt x="147" y="3"/>
                      <a:pt x="197" y="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FFCC"/>
                  </a:gs>
                </a:gsLst>
                <a:path path="rect">
                  <a:fillToRect l="50000" t="50000" r="50000" b="50000"/>
                </a:path>
              </a:gra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6269" name="Freeform 63">
                <a:extLst>
                  <a:ext uri="{FF2B5EF4-FFF2-40B4-BE49-F238E27FC236}">
                    <a16:creationId xmlns="" xmlns:a16="http://schemas.microsoft.com/office/drawing/2014/main" id="{58CD3A41-1D9F-475F-95B3-E47711BF8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8" y="1144"/>
                <a:ext cx="48" cy="464"/>
              </a:xfrm>
              <a:custGeom>
                <a:avLst/>
                <a:gdLst>
                  <a:gd name="T0" fmla="*/ 32 w 48"/>
                  <a:gd name="T1" fmla="*/ 0 h 464"/>
                  <a:gd name="T2" fmla="*/ 48 w 48"/>
                  <a:gd name="T3" fmla="*/ 464 h 464"/>
                  <a:gd name="T4" fmla="*/ 0 w 48"/>
                  <a:gd name="T5" fmla="*/ 464 h 464"/>
                  <a:gd name="T6" fmla="*/ 0 w 48"/>
                  <a:gd name="T7" fmla="*/ 0 h 464"/>
                  <a:gd name="T8" fmla="*/ 32 w 48"/>
                  <a:gd name="T9" fmla="*/ 0 h 4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464">
                    <a:moveTo>
                      <a:pt x="32" y="0"/>
                    </a:moveTo>
                    <a:lnTo>
                      <a:pt x="48" y="464"/>
                    </a:lnTo>
                    <a:lnTo>
                      <a:pt x="0" y="464"/>
                    </a:lnTo>
                    <a:lnTo>
                      <a:pt x="0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6258" name="Freeform 64">
              <a:extLst>
                <a:ext uri="{FF2B5EF4-FFF2-40B4-BE49-F238E27FC236}">
                  <a16:creationId xmlns="" xmlns:a16="http://schemas.microsoft.com/office/drawing/2014/main" id="{CBE32C30-304A-4219-9DAB-10511F3A0C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1" y="977"/>
              <a:ext cx="350" cy="294"/>
            </a:xfrm>
            <a:custGeom>
              <a:avLst/>
              <a:gdLst>
                <a:gd name="T0" fmla="*/ 67 w 644"/>
                <a:gd name="T1" fmla="*/ 15 h 558"/>
                <a:gd name="T2" fmla="*/ 151 w 644"/>
                <a:gd name="T3" fmla="*/ 15 h 558"/>
                <a:gd name="T4" fmla="*/ 176 w 644"/>
                <a:gd name="T5" fmla="*/ 11 h 558"/>
                <a:gd name="T6" fmla="*/ 186 w 644"/>
                <a:gd name="T7" fmla="*/ 77 h 558"/>
                <a:gd name="T8" fmla="*/ 186 w 644"/>
                <a:gd name="T9" fmla="*/ 144 h 558"/>
                <a:gd name="T10" fmla="*/ 160 w 644"/>
                <a:gd name="T11" fmla="*/ 144 h 558"/>
                <a:gd name="T12" fmla="*/ 95 w 644"/>
                <a:gd name="T13" fmla="*/ 144 h 558"/>
                <a:gd name="T14" fmla="*/ 67 w 644"/>
                <a:gd name="T15" fmla="*/ 144 h 558"/>
                <a:gd name="T16" fmla="*/ 21 w 644"/>
                <a:gd name="T17" fmla="*/ 144 h 558"/>
                <a:gd name="T18" fmla="*/ 3 w 644"/>
                <a:gd name="T19" fmla="*/ 125 h 558"/>
                <a:gd name="T20" fmla="*/ 3 w 644"/>
                <a:gd name="T21" fmla="*/ 87 h 558"/>
                <a:gd name="T22" fmla="*/ 3 w 644"/>
                <a:gd name="T23" fmla="*/ 34 h 558"/>
                <a:gd name="T24" fmla="*/ 12 w 644"/>
                <a:gd name="T25" fmla="*/ 18 h 558"/>
                <a:gd name="T26" fmla="*/ 40 w 644"/>
                <a:gd name="T27" fmla="*/ 15 h 558"/>
                <a:gd name="T28" fmla="*/ 114 w 644"/>
                <a:gd name="T29" fmla="*/ 15 h 55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44" h="558">
                  <a:moveTo>
                    <a:pt x="228" y="53"/>
                  </a:moveTo>
                  <a:cubicBezTo>
                    <a:pt x="334" y="51"/>
                    <a:pt x="449" y="55"/>
                    <a:pt x="510" y="53"/>
                  </a:cubicBezTo>
                  <a:cubicBezTo>
                    <a:pt x="571" y="51"/>
                    <a:pt x="577" y="0"/>
                    <a:pt x="597" y="38"/>
                  </a:cubicBezTo>
                  <a:cubicBezTo>
                    <a:pt x="617" y="76"/>
                    <a:pt x="624" y="198"/>
                    <a:pt x="629" y="278"/>
                  </a:cubicBezTo>
                  <a:cubicBezTo>
                    <a:pt x="634" y="358"/>
                    <a:pt x="644" y="478"/>
                    <a:pt x="629" y="518"/>
                  </a:cubicBezTo>
                  <a:cubicBezTo>
                    <a:pt x="614" y="558"/>
                    <a:pt x="592" y="520"/>
                    <a:pt x="541" y="520"/>
                  </a:cubicBezTo>
                  <a:cubicBezTo>
                    <a:pt x="490" y="520"/>
                    <a:pt x="375" y="520"/>
                    <a:pt x="322" y="520"/>
                  </a:cubicBezTo>
                  <a:cubicBezTo>
                    <a:pt x="269" y="520"/>
                    <a:pt x="269" y="520"/>
                    <a:pt x="228" y="520"/>
                  </a:cubicBezTo>
                  <a:cubicBezTo>
                    <a:pt x="187" y="520"/>
                    <a:pt x="109" y="531"/>
                    <a:pt x="72" y="520"/>
                  </a:cubicBezTo>
                  <a:cubicBezTo>
                    <a:pt x="35" y="509"/>
                    <a:pt x="20" y="486"/>
                    <a:pt x="10" y="451"/>
                  </a:cubicBezTo>
                  <a:cubicBezTo>
                    <a:pt x="0" y="417"/>
                    <a:pt x="10" y="369"/>
                    <a:pt x="10" y="314"/>
                  </a:cubicBezTo>
                  <a:cubicBezTo>
                    <a:pt x="10" y="259"/>
                    <a:pt x="4" y="163"/>
                    <a:pt x="10" y="122"/>
                  </a:cubicBezTo>
                  <a:cubicBezTo>
                    <a:pt x="16" y="81"/>
                    <a:pt x="20" y="78"/>
                    <a:pt x="41" y="67"/>
                  </a:cubicBezTo>
                  <a:cubicBezTo>
                    <a:pt x="62" y="56"/>
                    <a:pt x="78" y="56"/>
                    <a:pt x="135" y="53"/>
                  </a:cubicBezTo>
                  <a:cubicBezTo>
                    <a:pt x="191" y="51"/>
                    <a:pt x="287" y="52"/>
                    <a:pt x="385" y="53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FFCC"/>
                </a:gs>
              </a:gsLst>
              <a:path path="rect">
                <a:fillToRect l="50000" t="50000" r="50000" b="50000"/>
              </a:path>
            </a:gra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59" name="Freeform 65">
              <a:extLst>
                <a:ext uri="{FF2B5EF4-FFF2-40B4-BE49-F238E27FC236}">
                  <a16:creationId xmlns="" xmlns:a16="http://schemas.microsoft.com/office/drawing/2014/main" id="{75541F73-9F53-412E-8E84-4DC1095283A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0" y="1006"/>
              <a:ext cx="26" cy="244"/>
            </a:xfrm>
            <a:custGeom>
              <a:avLst/>
              <a:gdLst>
                <a:gd name="T0" fmla="*/ 9 w 48"/>
                <a:gd name="T1" fmla="*/ 0 h 464"/>
                <a:gd name="T2" fmla="*/ 14 w 48"/>
                <a:gd name="T3" fmla="*/ 128 h 464"/>
                <a:gd name="T4" fmla="*/ 0 w 48"/>
                <a:gd name="T5" fmla="*/ 128 h 464"/>
                <a:gd name="T6" fmla="*/ 0 w 48"/>
                <a:gd name="T7" fmla="*/ 0 h 464"/>
                <a:gd name="T8" fmla="*/ 9 w 48"/>
                <a:gd name="T9" fmla="*/ 0 h 4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" h="464">
                  <a:moveTo>
                    <a:pt x="32" y="0"/>
                  </a:moveTo>
                  <a:lnTo>
                    <a:pt x="48" y="464"/>
                  </a:lnTo>
                  <a:lnTo>
                    <a:pt x="0" y="464"/>
                  </a:lnTo>
                  <a:lnTo>
                    <a:pt x="0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0" name="Freeform 66">
              <a:extLst>
                <a:ext uri="{FF2B5EF4-FFF2-40B4-BE49-F238E27FC236}">
                  <a16:creationId xmlns="" xmlns:a16="http://schemas.microsoft.com/office/drawing/2014/main" id="{2D5868DC-1746-4F4B-959B-D1505B100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" y="946"/>
              <a:ext cx="298" cy="330"/>
            </a:xfrm>
            <a:custGeom>
              <a:avLst/>
              <a:gdLst>
                <a:gd name="T0" fmla="*/ 60 w 547"/>
                <a:gd name="T1" fmla="*/ 31 h 627"/>
                <a:gd name="T2" fmla="*/ 127 w 547"/>
                <a:gd name="T3" fmla="*/ 31 h 627"/>
                <a:gd name="T4" fmla="*/ 157 w 547"/>
                <a:gd name="T5" fmla="*/ 39 h 627"/>
                <a:gd name="T6" fmla="*/ 157 w 547"/>
                <a:gd name="T7" fmla="*/ 65 h 627"/>
                <a:gd name="T8" fmla="*/ 157 w 547"/>
                <a:gd name="T9" fmla="*/ 141 h 627"/>
                <a:gd name="T10" fmla="*/ 135 w 547"/>
                <a:gd name="T11" fmla="*/ 161 h 627"/>
                <a:gd name="T12" fmla="*/ 82 w 547"/>
                <a:gd name="T13" fmla="*/ 161 h 627"/>
                <a:gd name="T14" fmla="*/ 60 w 547"/>
                <a:gd name="T15" fmla="*/ 161 h 627"/>
                <a:gd name="T16" fmla="*/ 23 w 547"/>
                <a:gd name="T17" fmla="*/ 161 h 627"/>
                <a:gd name="T18" fmla="*/ 2 w 547"/>
                <a:gd name="T19" fmla="*/ 164 h 627"/>
                <a:gd name="T20" fmla="*/ 8 w 547"/>
                <a:gd name="T21" fmla="*/ 103 h 627"/>
                <a:gd name="T22" fmla="*/ 8 w 547"/>
                <a:gd name="T23" fmla="*/ 50 h 627"/>
                <a:gd name="T24" fmla="*/ 17 w 547"/>
                <a:gd name="T25" fmla="*/ 5 h 627"/>
                <a:gd name="T26" fmla="*/ 26 w 547"/>
                <a:gd name="T27" fmla="*/ 23 h 627"/>
                <a:gd name="T28" fmla="*/ 98 w 547"/>
                <a:gd name="T29" fmla="*/ 31 h 62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47" h="627">
                  <a:moveTo>
                    <a:pt x="203" y="112"/>
                  </a:moveTo>
                  <a:cubicBezTo>
                    <a:pt x="288" y="110"/>
                    <a:pt x="374" y="108"/>
                    <a:pt x="429" y="112"/>
                  </a:cubicBezTo>
                  <a:cubicBezTo>
                    <a:pt x="484" y="117"/>
                    <a:pt x="512" y="119"/>
                    <a:pt x="530" y="140"/>
                  </a:cubicBezTo>
                  <a:cubicBezTo>
                    <a:pt x="547" y="160"/>
                    <a:pt x="530" y="174"/>
                    <a:pt x="530" y="236"/>
                  </a:cubicBezTo>
                  <a:cubicBezTo>
                    <a:pt x="530" y="298"/>
                    <a:pt x="542" y="453"/>
                    <a:pt x="530" y="510"/>
                  </a:cubicBezTo>
                  <a:cubicBezTo>
                    <a:pt x="517" y="568"/>
                    <a:pt x="497" y="568"/>
                    <a:pt x="454" y="579"/>
                  </a:cubicBezTo>
                  <a:cubicBezTo>
                    <a:pt x="412" y="590"/>
                    <a:pt x="321" y="579"/>
                    <a:pt x="278" y="579"/>
                  </a:cubicBezTo>
                  <a:cubicBezTo>
                    <a:pt x="236" y="579"/>
                    <a:pt x="236" y="579"/>
                    <a:pt x="203" y="579"/>
                  </a:cubicBezTo>
                  <a:cubicBezTo>
                    <a:pt x="170" y="579"/>
                    <a:pt x="109" y="577"/>
                    <a:pt x="77" y="579"/>
                  </a:cubicBezTo>
                  <a:cubicBezTo>
                    <a:pt x="45" y="581"/>
                    <a:pt x="16" y="627"/>
                    <a:pt x="8" y="593"/>
                  </a:cubicBezTo>
                  <a:cubicBezTo>
                    <a:pt x="0" y="559"/>
                    <a:pt x="24" y="442"/>
                    <a:pt x="27" y="373"/>
                  </a:cubicBezTo>
                  <a:cubicBezTo>
                    <a:pt x="30" y="304"/>
                    <a:pt x="22" y="240"/>
                    <a:pt x="27" y="181"/>
                  </a:cubicBezTo>
                  <a:cubicBezTo>
                    <a:pt x="32" y="122"/>
                    <a:pt x="46" y="34"/>
                    <a:pt x="56" y="17"/>
                  </a:cubicBezTo>
                  <a:cubicBezTo>
                    <a:pt x="66" y="0"/>
                    <a:pt x="43" y="65"/>
                    <a:pt x="88" y="81"/>
                  </a:cubicBezTo>
                  <a:cubicBezTo>
                    <a:pt x="133" y="97"/>
                    <a:pt x="279" y="106"/>
                    <a:pt x="329" y="112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FFCC"/>
                </a:gs>
              </a:gsLst>
              <a:path path="rect">
                <a:fillToRect l="50000" t="50000" r="50000" b="50000"/>
              </a:path>
            </a:gra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1" name="Freeform 67">
              <a:extLst>
                <a:ext uri="{FF2B5EF4-FFF2-40B4-BE49-F238E27FC236}">
                  <a16:creationId xmlns="" xmlns:a16="http://schemas.microsoft.com/office/drawing/2014/main" id="{BCFCFDFF-F52C-42BA-A837-660995CE6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0" y="1006"/>
              <a:ext cx="20" cy="244"/>
            </a:xfrm>
            <a:custGeom>
              <a:avLst/>
              <a:gdLst>
                <a:gd name="T0" fmla="*/ 5 w 48"/>
                <a:gd name="T1" fmla="*/ 0 h 464"/>
                <a:gd name="T2" fmla="*/ 8 w 48"/>
                <a:gd name="T3" fmla="*/ 128 h 464"/>
                <a:gd name="T4" fmla="*/ 0 w 48"/>
                <a:gd name="T5" fmla="*/ 128 h 464"/>
                <a:gd name="T6" fmla="*/ 0 w 48"/>
                <a:gd name="T7" fmla="*/ 0 h 464"/>
                <a:gd name="T8" fmla="*/ 5 w 48"/>
                <a:gd name="T9" fmla="*/ 0 h 4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" h="464">
                  <a:moveTo>
                    <a:pt x="32" y="0"/>
                  </a:moveTo>
                  <a:lnTo>
                    <a:pt x="48" y="464"/>
                  </a:lnTo>
                  <a:lnTo>
                    <a:pt x="0" y="464"/>
                  </a:lnTo>
                  <a:lnTo>
                    <a:pt x="0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2" name="Freeform 68">
              <a:extLst>
                <a:ext uri="{FF2B5EF4-FFF2-40B4-BE49-F238E27FC236}">
                  <a16:creationId xmlns="" xmlns:a16="http://schemas.microsoft.com/office/drawing/2014/main" id="{FB3F2859-15AD-43F2-8599-B9B60F1B08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2" y="1404"/>
              <a:ext cx="317" cy="183"/>
            </a:xfrm>
            <a:custGeom>
              <a:avLst/>
              <a:gdLst>
                <a:gd name="T0" fmla="*/ 0 w 583"/>
                <a:gd name="T1" fmla="*/ 97 h 347"/>
                <a:gd name="T2" fmla="*/ 7 w 583"/>
                <a:gd name="T3" fmla="*/ 56 h 347"/>
                <a:gd name="T4" fmla="*/ 21 w 583"/>
                <a:gd name="T5" fmla="*/ 25 h 347"/>
                <a:gd name="T6" fmla="*/ 64 w 583"/>
                <a:gd name="T7" fmla="*/ 3 h 347"/>
                <a:gd name="T8" fmla="*/ 116 w 583"/>
                <a:gd name="T9" fmla="*/ 7 h 347"/>
                <a:gd name="T10" fmla="*/ 160 w 583"/>
                <a:gd name="T11" fmla="*/ 45 h 347"/>
                <a:gd name="T12" fmla="*/ 172 w 583"/>
                <a:gd name="T13" fmla="*/ 92 h 34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83" h="347">
                  <a:moveTo>
                    <a:pt x="0" y="347"/>
                  </a:moveTo>
                  <a:cubicBezTo>
                    <a:pt x="3" y="323"/>
                    <a:pt x="11" y="245"/>
                    <a:pt x="23" y="202"/>
                  </a:cubicBezTo>
                  <a:cubicBezTo>
                    <a:pt x="35" y="159"/>
                    <a:pt x="40" y="121"/>
                    <a:pt x="72" y="89"/>
                  </a:cubicBezTo>
                  <a:cubicBezTo>
                    <a:pt x="104" y="57"/>
                    <a:pt x="162" y="20"/>
                    <a:pt x="215" y="10"/>
                  </a:cubicBezTo>
                  <a:cubicBezTo>
                    <a:pt x="268" y="0"/>
                    <a:pt x="337" y="1"/>
                    <a:pt x="391" y="26"/>
                  </a:cubicBezTo>
                  <a:cubicBezTo>
                    <a:pt x="445" y="51"/>
                    <a:pt x="508" y="110"/>
                    <a:pt x="540" y="161"/>
                  </a:cubicBezTo>
                  <a:cubicBezTo>
                    <a:pt x="572" y="212"/>
                    <a:pt x="574" y="295"/>
                    <a:pt x="583" y="330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3" name="Freeform 69">
              <a:extLst>
                <a:ext uri="{FF2B5EF4-FFF2-40B4-BE49-F238E27FC236}">
                  <a16:creationId xmlns="" xmlns:a16="http://schemas.microsoft.com/office/drawing/2014/main" id="{7DC798DD-0EA1-4941-95A4-2397E7436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6" y="1433"/>
              <a:ext cx="317" cy="182"/>
            </a:xfrm>
            <a:custGeom>
              <a:avLst/>
              <a:gdLst>
                <a:gd name="T0" fmla="*/ 0 w 583"/>
                <a:gd name="T1" fmla="*/ 95 h 347"/>
                <a:gd name="T2" fmla="*/ 7 w 583"/>
                <a:gd name="T3" fmla="*/ 56 h 347"/>
                <a:gd name="T4" fmla="*/ 21 w 583"/>
                <a:gd name="T5" fmla="*/ 25 h 347"/>
                <a:gd name="T6" fmla="*/ 64 w 583"/>
                <a:gd name="T7" fmla="*/ 3 h 347"/>
                <a:gd name="T8" fmla="*/ 116 w 583"/>
                <a:gd name="T9" fmla="*/ 7 h 347"/>
                <a:gd name="T10" fmla="*/ 160 w 583"/>
                <a:gd name="T11" fmla="*/ 44 h 347"/>
                <a:gd name="T12" fmla="*/ 172 w 583"/>
                <a:gd name="T13" fmla="*/ 91 h 34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83" h="347">
                  <a:moveTo>
                    <a:pt x="0" y="347"/>
                  </a:moveTo>
                  <a:cubicBezTo>
                    <a:pt x="3" y="323"/>
                    <a:pt x="11" y="245"/>
                    <a:pt x="23" y="202"/>
                  </a:cubicBezTo>
                  <a:cubicBezTo>
                    <a:pt x="35" y="159"/>
                    <a:pt x="40" y="121"/>
                    <a:pt x="72" y="89"/>
                  </a:cubicBezTo>
                  <a:cubicBezTo>
                    <a:pt x="104" y="57"/>
                    <a:pt x="162" y="20"/>
                    <a:pt x="215" y="10"/>
                  </a:cubicBezTo>
                  <a:cubicBezTo>
                    <a:pt x="268" y="0"/>
                    <a:pt x="337" y="1"/>
                    <a:pt x="391" y="26"/>
                  </a:cubicBezTo>
                  <a:cubicBezTo>
                    <a:pt x="445" y="51"/>
                    <a:pt x="508" y="110"/>
                    <a:pt x="540" y="161"/>
                  </a:cubicBezTo>
                  <a:cubicBezTo>
                    <a:pt x="572" y="212"/>
                    <a:pt x="574" y="295"/>
                    <a:pt x="583" y="330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4" name="Oval 70">
              <a:extLst>
                <a:ext uri="{FF2B5EF4-FFF2-40B4-BE49-F238E27FC236}">
                  <a16:creationId xmlns="" xmlns:a16="http://schemas.microsoft.com/office/drawing/2014/main" id="{E75F7097-A26D-438C-BE8B-FAAE655A0C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0" y="1342"/>
              <a:ext cx="52" cy="76"/>
            </a:xfrm>
            <a:prstGeom prst="ellipse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prstDash val="sysDot"/>
              <a:round/>
              <a:headEnd/>
              <a:tailEnd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5" name="Freeform 71">
              <a:extLst>
                <a:ext uri="{FF2B5EF4-FFF2-40B4-BE49-F238E27FC236}">
                  <a16:creationId xmlns="" xmlns:a16="http://schemas.microsoft.com/office/drawing/2014/main" id="{546849B8-386D-4FB1-9963-D673BFFB9D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" y="921"/>
              <a:ext cx="315" cy="683"/>
            </a:xfrm>
            <a:custGeom>
              <a:avLst/>
              <a:gdLst>
                <a:gd name="T0" fmla="*/ 166 w 578"/>
                <a:gd name="T1" fmla="*/ 330 h 1299"/>
                <a:gd name="T2" fmla="*/ 166 w 578"/>
                <a:gd name="T3" fmla="*/ 70 h 1299"/>
                <a:gd name="T4" fmla="*/ 161 w 578"/>
                <a:gd name="T5" fmla="*/ 17 h 1299"/>
                <a:gd name="T6" fmla="*/ 123 w 578"/>
                <a:gd name="T7" fmla="*/ 4 h 1299"/>
                <a:gd name="T8" fmla="*/ 84 w 578"/>
                <a:gd name="T9" fmla="*/ 1 h 1299"/>
                <a:gd name="T10" fmla="*/ 41 w 578"/>
                <a:gd name="T11" fmla="*/ 5 h 1299"/>
                <a:gd name="T12" fmla="*/ 22 w 578"/>
                <a:gd name="T13" fmla="*/ 14 h 1299"/>
                <a:gd name="T14" fmla="*/ 8 w 578"/>
                <a:gd name="T15" fmla="*/ 27 h 1299"/>
                <a:gd name="T16" fmla="*/ 8 w 578"/>
                <a:gd name="T17" fmla="*/ 85 h 1299"/>
                <a:gd name="T18" fmla="*/ 8 w 578"/>
                <a:gd name="T19" fmla="*/ 181 h 1299"/>
                <a:gd name="T20" fmla="*/ 1 w 578"/>
                <a:gd name="T21" fmla="*/ 258 h 1299"/>
                <a:gd name="T22" fmla="*/ 5 w 578"/>
                <a:gd name="T23" fmla="*/ 277 h 1299"/>
                <a:gd name="T24" fmla="*/ 13 w 578"/>
                <a:gd name="T25" fmla="*/ 281 h 1299"/>
                <a:gd name="T26" fmla="*/ 41 w 578"/>
                <a:gd name="T27" fmla="*/ 297 h 1299"/>
                <a:gd name="T28" fmla="*/ 65 w 578"/>
                <a:gd name="T29" fmla="*/ 341 h 1299"/>
                <a:gd name="T30" fmla="*/ 68 w 578"/>
                <a:gd name="T31" fmla="*/ 353 h 1299"/>
                <a:gd name="T32" fmla="*/ 89 w 578"/>
                <a:gd name="T33" fmla="*/ 354 h 1299"/>
                <a:gd name="T34" fmla="*/ 132 w 578"/>
                <a:gd name="T35" fmla="*/ 354 h 1299"/>
                <a:gd name="T36" fmla="*/ 166 w 578"/>
                <a:gd name="T37" fmla="*/ 355 h 1299"/>
                <a:gd name="T38" fmla="*/ 166 w 578"/>
                <a:gd name="T39" fmla="*/ 330 h 129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78" h="1299">
                  <a:moveTo>
                    <a:pt x="559" y="1195"/>
                  </a:moveTo>
                  <a:cubicBezTo>
                    <a:pt x="559" y="1023"/>
                    <a:pt x="562" y="442"/>
                    <a:pt x="559" y="253"/>
                  </a:cubicBezTo>
                  <a:cubicBezTo>
                    <a:pt x="556" y="64"/>
                    <a:pt x="565" y="101"/>
                    <a:pt x="541" y="61"/>
                  </a:cubicBezTo>
                  <a:cubicBezTo>
                    <a:pt x="517" y="21"/>
                    <a:pt x="458" y="23"/>
                    <a:pt x="415" y="13"/>
                  </a:cubicBezTo>
                  <a:cubicBezTo>
                    <a:pt x="372" y="3"/>
                    <a:pt x="329" y="0"/>
                    <a:pt x="283" y="1"/>
                  </a:cubicBezTo>
                  <a:cubicBezTo>
                    <a:pt x="237" y="2"/>
                    <a:pt x="175" y="10"/>
                    <a:pt x="140" y="18"/>
                  </a:cubicBezTo>
                  <a:cubicBezTo>
                    <a:pt x="105" y="26"/>
                    <a:pt x="92" y="36"/>
                    <a:pt x="73" y="49"/>
                  </a:cubicBezTo>
                  <a:cubicBezTo>
                    <a:pt x="54" y="62"/>
                    <a:pt x="35" y="55"/>
                    <a:pt x="28" y="98"/>
                  </a:cubicBezTo>
                  <a:cubicBezTo>
                    <a:pt x="21" y="141"/>
                    <a:pt x="28" y="213"/>
                    <a:pt x="28" y="306"/>
                  </a:cubicBezTo>
                  <a:cubicBezTo>
                    <a:pt x="28" y="399"/>
                    <a:pt x="29" y="551"/>
                    <a:pt x="25" y="655"/>
                  </a:cubicBezTo>
                  <a:cubicBezTo>
                    <a:pt x="21" y="759"/>
                    <a:pt x="2" y="873"/>
                    <a:pt x="1" y="931"/>
                  </a:cubicBezTo>
                  <a:cubicBezTo>
                    <a:pt x="0" y="989"/>
                    <a:pt x="12" y="989"/>
                    <a:pt x="19" y="1003"/>
                  </a:cubicBezTo>
                  <a:cubicBezTo>
                    <a:pt x="26" y="1017"/>
                    <a:pt x="23" y="1003"/>
                    <a:pt x="43" y="1015"/>
                  </a:cubicBezTo>
                  <a:cubicBezTo>
                    <a:pt x="63" y="1027"/>
                    <a:pt x="110" y="1039"/>
                    <a:pt x="139" y="1075"/>
                  </a:cubicBezTo>
                  <a:cubicBezTo>
                    <a:pt x="168" y="1111"/>
                    <a:pt x="205" y="1200"/>
                    <a:pt x="220" y="1234"/>
                  </a:cubicBezTo>
                  <a:cubicBezTo>
                    <a:pt x="235" y="1268"/>
                    <a:pt x="216" y="1271"/>
                    <a:pt x="229" y="1279"/>
                  </a:cubicBezTo>
                  <a:cubicBezTo>
                    <a:pt x="242" y="1287"/>
                    <a:pt x="264" y="1282"/>
                    <a:pt x="300" y="1282"/>
                  </a:cubicBezTo>
                  <a:cubicBezTo>
                    <a:pt x="336" y="1282"/>
                    <a:pt x="401" y="1282"/>
                    <a:pt x="444" y="1282"/>
                  </a:cubicBezTo>
                  <a:cubicBezTo>
                    <a:pt x="487" y="1282"/>
                    <a:pt x="540" y="1299"/>
                    <a:pt x="559" y="1285"/>
                  </a:cubicBezTo>
                  <a:cubicBezTo>
                    <a:pt x="578" y="1271"/>
                    <a:pt x="559" y="1214"/>
                    <a:pt x="559" y="119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33CCFF"/>
                </a:gs>
              </a:gsLst>
              <a:path path="rect">
                <a:fillToRect l="50000" t="50000" r="50000" b="50000"/>
              </a:path>
            </a:gra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6" name="Freeform 72">
              <a:extLst>
                <a:ext uri="{FF2B5EF4-FFF2-40B4-BE49-F238E27FC236}">
                  <a16:creationId xmlns="" xmlns:a16="http://schemas.microsoft.com/office/drawing/2014/main" id="{CF797FD7-E838-420A-9C9A-C9C534671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7" y="1003"/>
              <a:ext cx="279" cy="254"/>
            </a:xfrm>
            <a:custGeom>
              <a:avLst/>
              <a:gdLst>
                <a:gd name="T0" fmla="*/ 81 w 336"/>
                <a:gd name="T1" fmla="*/ 1 h 562"/>
                <a:gd name="T2" fmla="*/ 180 w 336"/>
                <a:gd name="T3" fmla="*/ 1 h 562"/>
                <a:gd name="T4" fmla="*/ 224 w 336"/>
                <a:gd name="T5" fmla="*/ 8 h 562"/>
                <a:gd name="T6" fmla="*/ 224 w 336"/>
                <a:gd name="T7" fmla="*/ 30 h 562"/>
                <a:gd name="T8" fmla="*/ 224 w 336"/>
                <a:gd name="T9" fmla="*/ 96 h 562"/>
                <a:gd name="T10" fmla="*/ 191 w 336"/>
                <a:gd name="T11" fmla="*/ 112 h 562"/>
                <a:gd name="T12" fmla="*/ 114 w 336"/>
                <a:gd name="T13" fmla="*/ 112 h 562"/>
                <a:gd name="T14" fmla="*/ 81 w 336"/>
                <a:gd name="T15" fmla="*/ 112 h 562"/>
                <a:gd name="T16" fmla="*/ 26 w 336"/>
                <a:gd name="T17" fmla="*/ 112 h 562"/>
                <a:gd name="T18" fmla="*/ 3 w 336"/>
                <a:gd name="T19" fmla="*/ 96 h 562"/>
                <a:gd name="T20" fmla="*/ 3 w 336"/>
                <a:gd name="T21" fmla="*/ 63 h 562"/>
                <a:gd name="T22" fmla="*/ 3 w 336"/>
                <a:gd name="T23" fmla="*/ 17 h 562"/>
                <a:gd name="T24" fmla="*/ 14 w 336"/>
                <a:gd name="T25" fmla="*/ 4 h 562"/>
                <a:gd name="T26" fmla="*/ 47 w 336"/>
                <a:gd name="T27" fmla="*/ 1 h 562"/>
                <a:gd name="T28" fmla="*/ 136 w 336"/>
                <a:gd name="T29" fmla="*/ 1 h 56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36" h="562">
                  <a:moveTo>
                    <a:pt x="117" y="5"/>
                  </a:moveTo>
                  <a:cubicBezTo>
                    <a:pt x="171" y="2"/>
                    <a:pt x="226" y="0"/>
                    <a:pt x="261" y="5"/>
                  </a:cubicBezTo>
                  <a:cubicBezTo>
                    <a:pt x="296" y="10"/>
                    <a:pt x="314" y="13"/>
                    <a:pt x="325" y="37"/>
                  </a:cubicBezTo>
                  <a:cubicBezTo>
                    <a:pt x="336" y="61"/>
                    <a:pt x="325" y="77"/>
                    <a:pt x="325" y="149"/>
                  </a:cubicBezTo>
                  <a:cubicBezTo>
                    <a:pt x="325" y="221"/>
                    <a:pt x="333" y="402"/>
                    <a:pt x="325" y="469"/>
                  </a:cubicBezTo>
                  <a:cubicBezTo>
                    <a:pt x="317" y="536"/>
                    <a:pt x="304" y="536"/>
                    <a:pt x="277" y="549"/>
                  </a:cubicBezTo>
                  <a:cubicBezTo>
                    <a:pt x="250" y="562"/>
                    <a:pt x="192" y="549"/>
                    <a:pt x="165" y="549"/>
                  </a:cubicBezTo>
                  <a:cubicBezTo>
                    <a:pt x="138" y="549"/>
                    <a:pt x="138" y="549"/>
                    <a:pt x="117" y="549"/>
                  </a:cubicBezTo>
                  <a:cubicBezTo>
                    <a:pt x="96" y="549"/>
                    <a:pt x="56" y="562"/>
                    <a:pt x="37" y="549"/>
                  </a:cubicBezTo>
                  <a:cubicBezTo>
                    <a:pt x="18" y="536"/>
                    <a:pt x="10" y="509"/>
                    <a:pt x="5" y="469"/>
                  </a:cubicBezTo>
                  <a:cubicBezTo>
                    <a:pt x="0" y="429"/>
                    <a:pt x="5" y="373"/>
                    <a:pt x="5" y="309"/>
                  </a:cubicBezTo>
                  <a:cubicBezTo>
                    <a:pt x="5" y="245"/>
                    <a:pt x="2" y="133"/>
                    <a:pt x="5" y="85"/>
                  </a:cubicBezTo>
                  <a:cubicBezTo>
                    <a:pt x="8" y="37"/>
                    <a:pt x="10" y="34"/>
                    <a:pt x="21" y="21"/>
                  </a:cubicBezTo>
                  <a:cubicBezTo>
                    <a:pt x="32" y="8"/>
                    <a:pt x="40" y="8"/>
                    <a:pt x="69" y="5"/>
                  </a:cubicBezTo>
                  <a:cubicBezTo>
                    <a:pt x="98" y="2"/>
                    <a:pt x="147" y="3"/>
                    <a:pt x="197" y="5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CFFCC"/>
                </a:gs>
              </a:gsLst>
              <a:path path="rect">
                <a:fillToRect l="50000" t="50000" r="50000" b="50000"/>
              </a:path>
            </a:gra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67" name="Freeform 73">
              <a:extLst>
                <a:ext uri="{FF2B5EF4-FFF2-40B4-BE49-F238E27FC236}">
                  <a16:creationId xmlns="" xmlns:a16="http://schemas.microsoft.com/office/drawing/2014/main" id="{BEA8AA51-3003-41FE-A779-5B0B69CE2C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4" y="1262"/>
              <a:ext cx="17" cy="63"/>
            </a:xfrm>
            <a:custGeom>
              <a:avLst/>
              <a:gdLst>
                <a:gd name="T0" fmla="*/ 4 w 30"/>
                <a:gd name="T1" fmla="*/ 0 h 120"/>
                <a:gd name="T2" fmla="*/ 0 w 30"/>
                <a:gd name="T3" fmla="*/ 17 h 120"/>
                <a:gd name="T4" fmla="*/ 6 w 30"/>
                <a:gd name="T5" fmla="*/ 33 h 120"/>
                <a:gd name="T6" fmla="*/ 10 w 30"/>
                <a:gd name="T7" fmla="*/ 15 h 120"/>
                <a:gd name="T8" fmla="*/ 4 w 30"/>
                <a:gd name="T9" fmla="*/ 0 h 1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120">
                  <a:moveTo>
                    <a:pt x="12" y="0"/>
                  </a:moveTo>
                  <a:lnTo>
                    <a:pt x="0" y="60"/>
                  </a:lnTo>
                  <a:lnTo>
                    <a:pt x="18" y="120"/>
                  </a:lnTo>
                  <a:lnTo>
                    <a:pt x="30" y="5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accent1"/>
            </a:solidFill>
            <a:ln w="19050" cap="flat" cmpd="sng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8100" dir="162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5610" name="Group 74">
            <a:extLst>
              <a:ext uri="{FF2B5EF4-FFF2-40B4-BE49-F238E27FC236}">
                <a16:creationId xmlns="" xmlns:a16="http://schemas.microsoft.com/office/drawing/2014/main" id="{CD99447D-51D0-4DD5-ACB4-4F1DF732423B}"/>
              </a:ext>
            </a:extLst>
          </p:cNvPr>
          <p:cNvGrpSpPr>
            <a:grpSpLocks/>
          </p:cNvGrpSpPr>
          <p:nvPr/>
        </p:nvGrpSpPr>
        <p:grpSpPr bwMode="auto">
          <a:xfrm rot="324712" flipH="1">
            <a:off x="-685800" y="5872163"/>
            <a:ext cx="295275" cy="300037"/>
            <a:chOff x="4920" y="2408"/>
            <a:chExt cx="432" cy="432"/>
          </a:xfrm>
        </p:grpSpPr>
        <p:sp>
          <p:nvSpPr>
            <p:cNvPr id="26253" name="AutoShape 75">
              <a:extLst>
                <a:ext uri="{FF2B5EF4-FFF2-40B4-BE49-F238E27FC236}">
                  <a16:creationId xmlns="" xmlns:a16="http://schemas.microsoft.com/office/drawing/2014/main" id="{AB42A56A-7620-4356-A0DD-594B2B8EB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0" y="2424"/>
              <a:ext cx="432" cy="416"/>
            </a:xfrm>
            <a:prstGeom prst="star16">
              <a:avLst>
                <a:gd name="adj" fmla="val 5625"/>
              </a:avLst>
            </a:prstGeom>
            <a:solidFill>
              <a:schemeClr val="accent1"/>
            </a:solidFill>
            <a:ln w="9525" algn="ctr">
              <a:solidFill>
                <a:srgbClr val="4D4D4D"/>
              </a:solidFill>
              <a:miter lim="800000"/>
              <a:headEnd/>
              <a:tailEnd/>
            </a:ln>
            <a:effectLst>
              <a:outerShdw dist="127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54" name="Oval 76">
              <a:extLst>
                <a:ext uri="{FF2B5EF4-FFF2-40B4-BE49-F238E27FC236}">
                  <a16:creationId xmlns="" xmlns:a16="http://schemas.microsoft.com/office/drawing/2014/main" id="{2065FC6D-BF3A-4116-8CE7-9811CB8D81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0" y="2408"/>
              <a:ext cx="432" cy="432"/>
            </a:xfrm>
            <a:prstGeom prst="ellipse">
              <a:avLst/>
            </a:prstGeom>
            <a:noFill/>
            <a:ln w="38100" algn="ctr">
              <a:solidFill>
                <a:srgbClr val="4D4D4D"/>
              </a:solidFill>
              <a:round/>
              <a:headEnd/>
              <a:tailEnd/>
            </a:ln>
            <a:effectLst>
              <a:outerShdw dist="127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5613" name="Group 77">
            <a:extLst>
              <a:ext uri="{FF2B5EF4-FFF2-40B4-BE49-F238E27FC236}">
                <a16:creationId xmlns="" xmlns:a16="http://schemas.microsoft.com/office/drawing/2014/main" id="{D4AC67C1-F3AE-4D58-AB44-6416F0EB2409}"/>
              </a:ext>
            </a:extLst>
          </p:cNvPr>
          <p:cNvGrpSpPr>
            <a:grpSpLocks/>
          </p:cNvGrpSpPr>
          <p:nvPr/>
        </p:nvGrpSpPr>
        <p:grpSpPr bwMode="auto">
          <a:xfrm rot="324712" flipH="1">
            <a:off x="-2057400" y="5872163"/>
            <a:ext cx="295275" cy="300037"/>
            <a:chOff x="4920" y="2408"/>
            <a:chExt cx="432" cy="432"/>
          </a:xfrm>
        </p:grpSpPr>
        <p:sp>
          <p:nvSpPr>
            <p:cNvPr id="26251" name="AutoShape 78">
              <a:extLst>
                <a:ext uri="{FF2B5EF4-FFF2-40B4-BE49-F238E27FC236}">
                  <a16:creationId xmlns="" xmlns:a16="http://schemas.microsoft.com/office/drawing/2014/main" id="{3579D5B5-E4B1-4952-BC83-45063931E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0" y="2424"/>
              <a:ext cx="432" cy="416"/>
            </a:xfrm>
            <a:prstGeom prst="star16">
              <a:avLst>
                <a:gd name="adj" fmla="val 5625"/>
              </a:avLst>
            </a:prstGeom>
            <a:solidFill>
              <a:schemeClr val="accent1"/>
            </a:solidFill>
            <a:ln w="9525" algn="ctr">
              <a:solidFill>
                <a:srgbClr val="4D4D4D"/>
              </a:solidFill>
              <a:miter lim="800000"/>
              <a:headEnd/>
              <a:tailEnd/>
            </a:ln>
            <a:effectLst>
              <a:outerShdw dist="127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252" name="Oval 79">
              <a:extLst>
                <a:ext uri="{FF2B5EF4-FFF2-40B4-BE49-F238E27FC236}">
                  <a16:creationId xmlns="" xmlns:a16="http://schemas.microsoft.com/office/drawing/2014/main" id="{C778D2BB-2E68-474B-84BC-D0D0564C64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0" y="2408"/>
              <a:ext cx="432" cy="432"/>
            </a:xfrm>
            <a:prstGeom prst="ellipse">
              <a:avLst/>
            </a:prstGeom>
            <a:noFill/>
            <a:ln w="38100" algn="ctr">
              <a:solidFill>
                <a:srgbClr val="4D4D4D"/>
              </a:solidFill>
              <a:round/>
              <a:headEnd/>
              <a:tailEnd/>
            </a:ln>
            <a:effectLst>
              <a:outerShdw dist="127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5616" name="Group 80">
            <a:extLst>
              <a:ext uri="{FF2B5EF4-FFF2-40B4-BE49-F238E27FC236}">
                <a16:creationId xmlns="" xmlns:a16="http://schemas.microsoft.com/office/drawing/2014/main" id="{82136FFF-0D25-4FDD-8DB4-431156149235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5486400"/>
            <a:ext cx="6781800" cy="762000"/>
            <a:chOff x="144" y="3648"/>
            <a:chExt cx="4143" cy="480"/>
          </a:xfrm>
        </p:grpSpPr>
        <p:grpSp>
          <p:nvGrpSpPr>
            <p:cNvPr id="26239" name="Group 81">
              <a:extLst>
                <a:ext uri="{FF2B5EF4-FFF2-40B4-BE49-F238E27FC236}">
                  <a16:creationId xmlns="" xmlns:a16="http://schemas.microsoft.com/office/drawing/2014/main" id="{8FC64FEC-2FCA-4369-96C6-B37AFA7A04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" y="3696"/>
              <a:ext cx="399" cy="432"/>
              <a:chOff x="2464" y="3024"/>
              <a:chExt cx="399" cy="432"/>
            </a:xfrm>
          </p:grpSpPr>
          <p:grpSp>
            <p:nvGrpSpPr>
              <p:cNvPr id="26246" name="Group 82">
                <a:extLst>
                  <a:ext uri="{FF2B5EF4-FFF2-40B4-BE49-F238E27FC236}">
                    <a16:creationId xmlns="" xmlns:a16="http://schemas.microsoft.com/office/drawing/2014/main" id="{A3A3EE6B-3689-4B19-84FA-4A7CF55D108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26248" name="Oval 83">
                  <a:extLst>
                    <a:ext uri="{FF2B5EF4-FFF2-40B4-BE49-F238E27FC236}">
                      <a16:creationId xmlns="" xmlns:a16="http://schemas.microsoft.com/office/drawing/2014/main" id="{8F82370E-7515-4107-B485-091C814597B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49" name="Oval 84">
                  <a:extLst>
                    <a:ext uri="{FF2B5EF4-FFF2-40B4-BE49-F238E27FC236}">
                      <a16:creationId xmlns="" xmlns:a16="http://schemas.microsoft.com/office/drawing/2014/main" id="{3F0FA4D7-546E-4D95-ACF8-BBDE99DC003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50" name="Oval 85">
                  <a:extLst>
                    <a:ext uri="{FF2B5EF4-FFF2-40B4-BE49-F238E27FC236}">
                      <a16:creationId xmlns="" xmlns:a16="http://schemas.microsoft.com/office/drawing/2014/main" id="{FA6EF347-FF84-4374-BFC7-7A1BC83256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6247" name="Freeform 86">
                <a:extLst>
                  <a:ext uri="{FF2B5EF4-FFF2-40B4-BE49-F238E27FC236}">
                    <a16:creationId xmlns="" xmlns:a16="http://schemas.microsoft.com/office/drawing/2014/main" id="{4267A07B-2455-41A4-A948-BB8FD8075A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109 h 544"/>
                  <a:gd name="T2" fmla="*/ 118 w 454"/>
                  <a:gd name="T3" fmla="*/ 109 h 544"/>
                  <a:gd name="T4" fmla="*/ 0 w 454"/>
                  <a:gd name="T5" fmla="*/ 0 h 544"/>
                  <a:gd name="T6" fmla="*/ 0 w 454"/>
                  <a:gd name="T7" fmla="*/ 186 h 5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FFFF00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6240" name="Group 87">
              <a:extLst>
                <a:ext uri="{FF2B5EF4-FFF2-40B4-BE49-F238E27FC236}">
                  <a16:creationId xmlns="" xmlns:a16="http://schemas.microsoft.com/office/drawing/2014/main" id="{5960A24F-C3AB-45DF-9E6E-45D3FB78A0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88" y="3648"/>
              <a:ext cx="399" cy="432"/>
              <a:chOff x="2464" y="3024"/>
              <a:chExt cx="399" cy="432"/>
            </a:xfrm>
          </p:grpSpPr>
          <p:grpSp>
            <p:nvGrpSpPr>
              <p:cNvPr id="26241" name="Group 88">
                <a:extLst>
                  <a:ext uri="{FF2B5EF4-FFF2-40B4-BE49-F238E27FC236}">
                    <a16:creationId xmlns="" xmlns:a16="http://schemas.microsoft.com/office/drawing/2014/main" id="{26A04757-9D62-4AEF-BF51-86D27496725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26243" name="Oval 89">
                  <a:extLst>
                    <a:ext uri="{FF2B5EF4-FFF2-40B4-BE49-F238E27FC236}">
                      <a16:creationId xmlns="" xmlns:a16="http://schemas.microsoft.com/office/drawing/2014/main" id="{829F551F-CC23-4315-9825-5C685D3E92E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44" name="Oval 90">
                  <a:extLst>
                    <a:ext uri="{FF2B5EF4-FFF2-40B4-BE49-F238E27FC236}">
                      <a16:creationId xmlns="" xmlns:a16="http://schemas.microsoft.com/office/drawing/2014/main" id="{1C10C521-5378-4C15-9EAA-74D86FFAB08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45" name="Oval 91">
                  <a:extLst>
                    <a:ext uri="{FF2B5EF4-FFF2-40B4-BE49-F238E27FC236}">
                      <a16:creationId xmlns="" xmlns:a16="http://schemas.microsoft.com/office/drawing/2014/main" id="{6B61EAFA-9B61-4487-9743-D9DFF20E52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6242" name="Freeform 92">
                <a:extLst>
                  <a:ext uri="{FF2B5EF4-FFF2-40B4-BE49-F238E27FC236}">
                    <a16:creationId xmlns="" xmlns:a16="http://schemas.microsoft.com/office/drawing/2014/main" id="{AFFD134F-607C-4CCA-AEE3-614A0DE22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109 h 544"/>
                  <a:gd name="T2" fmla="*/ 118 w 454"/>
                  <a:gd name="T3" fmla="*/ 109 h 544"/>
                  <a:gd name="T4" fmla="*/ 0 w 454"/>
                  <a:gd name="T5" fmla="*/ 0 h 544"/>
                  <a:gd name="T6" fmla="*/ 0 w 454"/>
                  <a:gd name="T7" fmla="*/ 186 h 5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FFFF00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5629" name="Group 93">
            <a:extLst>
              <a:ext uri="{FF2B5EF4-FFF2-40B4-BE49-F238E27FC236}">
                <a16:creationId xmlns="" xmlns:a16="http://schemas.microsoft.com/office/drawing/2014/main" id="{F94B603A-8BC2-475F-916A-4FF772AD1D9F}"/>
              </a:ext>
            </a:extLst>
          </p:cNvPr>
          <p:cNvGrpSpPr>
            <a:grpSpLocks/>
          </p:cNvGrpSpPr>
          <p:nvPr/>
        </p:nvGrpSpPr>
        <p:grpSpPr bwMode="auto">
          <a:xfrm>
            <a:off x="3733800" y="2209800"/>
            <a:ext cx="5129213" cy="1371600"/>
            <a:chOff x="2352" y="1392"/>
            <a:chExt cx="3231" cy="864"/>
          </a:xfrm>
        </p:grpSpPr>
        <p:grpSp>
          <p:nvGrpSpPr>
            <p:cNvPr id="26227" name="Group 94">
              <a:extLst>
                <a:ext uri="{FF2B5EF4-FFF2-40B4-BE49-F238E27FC236}">
                  <a16:creationId xmlns="" xmlns:a16="http://schemas.microsoft.com/office/drawing/2014/main" id="{81066072-0A2B-4E96-88A4-D8BAF98FB0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52" y="1392"/>
              <a:ext cx="399" cy="432"/>
              <a:chOff x="2464" y="3024"/>
              <a:chExt cx="399" cy="432"/>
            </a:xfrm>
          </p:grpSpPr>
          <p:grpSp>
            <p:nvGrpSpPr>
              <p:cNvPr id="26234" name="Group 95">
                <a:extLst>
                  <a:ext uri="{FF2B5EF4-FFF2-40B4-BE49-F238E27FC236}">
                    <a16:creationId xmlns="" xmlns:a16="http://schemas.microsoft.com/office/drawing/2014/main" id="{4AC87FEB-86BC-4751-8773-1C7ADE9C2A8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26236" name="Oval 96">
                  <a:extLst>
                    <a:ext uri="{FF2B5EF4-FFF2-40B4-BE49-F238E27FC236}">
                      <a16:creationId xmlns="" xmlns:a16="http://schemas.microsoft.com/office/drawing/2014/main" id="{413F93C5-5131-437E-A0CB-699B8DDC8B9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37" name="Oval 97">
                  <a:extLst>
                    <a:ext uri="{FF2B5EF4-FFF2-40B4-BE49-F238E27FC236}">
                      <a16:creationId xmlns="" xmlns:a16="http://schemas.microsoft.com/office/drawing/2014/main" id="{430EF747-D61E-4F0D-A6E7-734637565F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38" name="Oval 98">
                  <a:extLst>
                    <a:ext uri="{FF2B5EF4-FFF2-40B4-BE49-F238E27FC236}">
                      <a16:creationId xmlns="" xmlns:a16="http://schemas.microsoft.com/office/drawing/2014/main" id="{8D74C954-EC2A-43A4-83E3-E4FB9CBC4D0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6235" name="Freeform 99">
                <a:extLst>
                  <a:ext uri="{FF2B5EF4-FFF2-40B4-BE49-F238E27FC236}">
                    <a16:creationId xmlns="" xmlns:a16="http://schemas.microsoft.com/office/drawing/2014/main" id="{868E5E5C-433C-4001-B247-26AC9E121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109 h 544"/>
                  <a:gd name="T2" fmla="*/ 118 w 454"/>
                  <a:gd name="T3" fmla="*/ 109 h 544"/>
                  <a:gd name="T4" fmla="*/ 0 w 454"/>
                  <a:gd name="T5" fmla="*/ 0 h 544"/>
                  <a:gd name="T6" fmla="*/ 0 w 454"/>
                  <a:gd name="T7" fmla="*/ 186 h 5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FF0000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6228" name="Group 100">
              <a:extLst>
                <a:ext uri="{FF2B5EF4-FFF2-40B4-BE49-F238E27FC236}">
                  <a16:creationId xmlns="" xmlns:a16="http://schemas.microsoft.com/office/drawing/2014/main" id="{14C2778E-1D5B-4A8A-B39E-A793BA328A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84" y="1824"/>
              <a:ext cx="399" cy="432"/>
              <a:chOff x="2464" y="3024"/>
              <a:chExt cx="399" cy="432"/>
            </a:xfrm>
          </p:grpSpPr>
          <p:grpSp>
            <p:nvGrpSpPr>
              <p:cNvPr id="26229" name="Group 101">
                <a:extLst>
                  <a:ext uri="{FF2B5EF4-FFF2-40B4-BE49-F238E27FC236}">
                    <a16:creationId xmlns="" xmlns:a16="http://schemas.microsoft.com/office/drawing/2014/main" id="{7B1D769C-C3DF-4A7F-B6B1-646627C2F8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26231" name="Oval 102">
                  <a:extLst>
                    <a:ext uri="{FF2B5EF4-FFF2-40B4-BE49-F238E27FC236}">
                      <a16:creationId xmlns="" xmlns:a16="http://schemas.microsoft.com/office/drawing/2014/main" id="{F3762BDA-54E7-4FF4-86F7-CD6707D6A7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32" name="Oval 103">
                  <a:extLst>
                    <a:ext uri="{FF2B5EF4-FFF2-40B4-BE49-F238E27FC236}">
                      <a16:creationId xmlns="" xmlns:a16="http://schemas.microsoft.com/office/drawing/2014/main" id="{577F5458-DAE1-41D1-A91B-02CE906F6D8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33" name="Oval 104">
                  <a:extLst>
                    <a:ext uri="{FF2B5EF4-FFF2-40B4-BE49-F238E27FC236}">
                      <a16:creationId xmlns="" xmlns:a16="http://schemas.microsoft.com/office/drawing/2014/main" id="{144075B1-C3AA-460B-B440-22C4C317852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6230" name="Freeform 105">
                <a:extLst>
                  <a:ext uri="{FF2B5EF4-FFF2-40B4-BE49-F238E27FC236}">
                    <a16:creationId xmlns="" xmlns:a16="http://schemas.microsoft.com/office/drawing/2014/main" id="{72E0ECD5-81E5-4074-B9BB-E5138D8C3B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109 h 544"/>
                  <a:gd name="T2" fmla="*/ 118 w 454"/>
                  <a:gd name="T3" fmla="*/ 109 h 544"/>
                  <a:gd name="T4" fmla="*/ 0 w 454"/>
                  <a:gd name="T5" fmla="*/ 0 h 544"/>
                  <a:gd name="T6" fmla="*/ 0 w 454"/>
                  <a:gd name="T7" fmla="*/ 186 h 5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FF0000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5642" name="Group 106">
            <a:extLst>
              <a:ext uri="{FF2B5EF4-FFF2-40B4-BE49-F238E27FC236}">
                <a16:creationId xmlns="" xmlns:a16="http://schemas.microsoft.com/office/drawing/2014/main" id="{803BCCF5-B801-4098-BEDA-C2DE4D6A9FCB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3657600"/>
            <a:ext cx="8710613" cy="1066800"/>
            <a:chOff x="96" y="2304"/>
            <a:chExt cx="5487" cy="672"/>
          </a:xfrm>
        </p:grpSpPr>
        <p:grpSp>
          <p:nvGrpSpPr>
            <p:cNvPr id="26215" name="Group 107">
              <a:extLst>
                <a:ext uri="{FF2B5EF4-FFF2-40B4-BE49-F238E27FC236}">
                  <a16:creationId xmlns="" xmlns:a16="http://schemas.microsoft.com/office/drawing/2014/main" id="{1A635FA4-00AA-47B6-9B25-1BF46DB1F8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" y="2544"/>
              <a:ext cx="399" cy="432"/>
              <a:chOff x="2464" y="3024"/>
              <a:chExt cx="399" cy="432"/>
            </a:xfrm>
          </p:grpSpPr>
          <p:grpSp>
            <p:nvGrpSpPr>
              <p:cNvPr id="26222" name="Group 108">
                <a:extLst>
                  <a:ext uri="{FF2B5EF4-FFF2-40B4-BE49-F238E27FC236}">
                    <a16:creationId xmlns="" xmlns:a16="http://schemas.microsoft.com/office/drawing/2014/main" id="{DEEA4EF4-A22E-45AA-84AC-DBE93CF7785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26224" name="Oval 109">
                  <a:extLst>
                    <a:ext uri="{FF2B5EF4-FFF2-40B4-BE49-F238E27FC236}">
                      <a16:creationId xmlns="" xmlns:a16="http://schemas.microsoft.com/office/drawing/2014/main" id="{BD027331-284B-4F70-8538-F89FA703B7D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25" name="Oval 110">
                  <a:extLst>
                    <a:ext uri="{FF2B5EF4-FFF2-40B4-BE49-F238E27FC236}">
                      <a16:creationId xmlns="" xmlns:a16="http://schemas.microsoft.com/office/drawing/2014/main" id="{EE5D7D42-C764-4BDF-930A-98E84EFE62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26" name="Oval 111">
                  <a:extLst>
                    <a:ext uri="{FF2B5EF4-FFF2-40B4-BE49-F238E27FC236}">
                      <a16:creationId xmlns="" xmlns:a16="http://schemas.microsoft.com/office/drawing/2014/main" id="{0C93C2BA-F413-4FD4-912B-D3D08B43625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6223" name="Freeform 112">
                <a:extLst>
                  <a:ext uri="{FF2B5EF4-FFF2-40B4-BE49-F238E27FC236}">
                    <a16:creationId xmlns="" xmlns:a16="http://schemas.microsoft.com/office/drawing/2014/main" id="{F408F577-A8CD-42EF-8411-A908B12B6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109 h 544"/>
                  <a:gd name="T2" fmla="*/ 118 w 454"/>
                  <a:gd name="T3" fmla="*/ 109 h 544"/>
                  <a:gd name="T4" fmla="*/ 0 w 454"/>
                  <a:gd name="T5" fmla="*/ 0 h 544"/>
                  <a:gd name="T6" fmla="*/ 0 w 454"/>
                  <a:gd name="T7" fmla="*/ 186 h 5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00FFFF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6216" name="Group 113">
              <a:extLst>
                <a:ext uri="{FF2B5EF4-FFF2-40B4-BE49-F238E27FC236}">
                  <a16:creationId xmlns="" xmlns:a16="http://schemas.microsoft.com/office/drawing/2014/main" id="{CC498C25-DB00-4714-8251-7C7BCCC943C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84" y="2304"/>
              <a:ext cx="399" cy="432"/>
              <a:chOff x="2464" y="3024"/>
              <a:chExt cx="399" cy="432"/>
            </a:xfrm>
          </p:grpSpPr>
          <p:grpSp>
            <p:nvGrpSpPr>
              <p:cNvPr id="26217" name="Group 114">
                <a:extLst>
                  <a:ext uri="{FF2B5EF4-FFF2-40B4-BE49-F238E27FC236}">
                    <a16:creationId xmlns="" xmlns:a16="http://schemas.microsoft.com/office/drawing/2014/main" id="{7B42CEBF-04D3-48F5-860B-33854529E21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26219" name="Oval 115">
                  <a:extLst>
                    <a:ext uri="{FF2B5EF4-FFF2-40B4-BE49-F238E27FC236}">
                      <a16:creationId xmlns="" xmlns:a16="http://schemas.microsoft.com/office/drawing/2014/main" id="{73214921-04E4-4602-8D83-86D75145EB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20" name="Oval 116">
                  <a:extLst>
                    <a:ext uri="{FF2B5EF4-FFF2-40B4-BE49-F238E27FC236}">
                      <a16:creationId xmlns="" xmlns:a16="http://schemas.microsoft.com/office/drawing/2014/main" id="{E588CA17-378A-46FA-9E79-2820661A89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221" name="Oval 117">
                  <a:extLst>
                    <a:ext uri="{FF2B5EF4-FFF2-40B4-BE49-F238E27FC236}">
                      <a16:creationId xmlns="" xmlns:a16="http://schemas.microsoft.com/office/drawing/2014/main" id="{81C80648-B473-49C5-883E-8FAB68BBD6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6218" name="Freeform 118">
                <a:extLst>
                  <a:ext uri="{FF2B5EF4-FFF2-40B4-BE49-F238E27FC236}">
                    <a16:creationId xmlns="" xmlns:a16="http://schemas.microsoft.com/office/drawing/2014/main" id="{11A0B801-D5F7-4071-A4AF-6307ABAED9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109 h 544"/>
                  <a:gd name="T2" fmla="*/ 118 w 454"/>
                  <a:gd name="T3" fmla="*/ 109 h 544"/>
                  <a:gd name="T4" fmla="*/ 0 w 454"/>
                  <a:gd name="T5" fmla="*/ 0 h 544"/>
                  <a:gd name="T6" fmla="*/ 0 w 454"/>
                  <a:gd name="T7" fmla="*/ 186 h 5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00FFFF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25622" name="Object 119">
            <a:extLst>
              <a:ext uri="{FF2B5EF4-FFF2-40B4-BE49-F238E27FC236}">
                <a16:creationId xmlns="" xmlns:a16="http://schemas.microsoft.com/office/drawing/2014/main" id="{F9C766CA-54FF-4DBA-99A8-B9C008D446F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" y="1828800"/>
          <a:ext cx="5175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8" name="Формула" r:id="rId5" imgW="177646" imgH="393359" progId="Equation.3">
                  <p:embed/>
                </p:oleObj>
              </mc:Choice>
              <mc:Fallback>
                <p:oleObj name="Формула" r:id="rId5" imgW="177646" imgH="393359" progId="Equation.3">
                  <p:embed/>
                  <p:pic>
                    <p:nvPicPr>
                      <p:cNvPr id="25622" name="Object 119">
                        <a:extLst>
                          <a:ext uri="{FF2B5EF4-FFF2-40B4-BE49-F238E27FC236}">
                            <a16:creationId xmlns="" xmlns:a16="http://schemas.microsoft.com/office/drawing/2014/main" id="{F9C766CA-54FF-4DBA-99A8-B9C008D446F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828800"/>
                        <a:ext cx="517525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prstDash val="sysDot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656" name="AutoShape 120">
            <a:hlinkClick r:id="" action="ppaction://noaction" highlightClick="1"/>
            <a:extLst>
              <a:ext uri="{FF2B5EF4-FFF2-40B4-BE49-F238E27FC236}">
                <a16:creationId xmlns="" xmlns:a16="http://schemas.microsoft.com/office/drawing/2014/main" id="{CD05D794-F07D-47FC-BA7D-0C29D5616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6248400"/>
            <a:ext cx="1752600" cy="457200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99FF"/>
              </a:gs>
            </a:gsLst>
            <a:path path="rect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Подсказка</a:t>
            </a:r>
          </a:p>
        </p:txBody>
      </p:sp>
      <p:sp>
        <p:nvSpPr>
          <p:cNvPr id="65657" name="Text Box 121">
            <a:extLst>
              <a:ext uri="{FF2B5EF4-FFF2-40B4-BE49-F238E27FC236}">
                <a16:creationId xmlns="" xmlns:a16="http://schemas.microsoft.com/office/drawing/2014/main" id="{3C6D89A5-F678-4A53-B74E-AF8B7EB40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34088"/>
            <a:ext cx="47593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4800" b="1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v</a:t>
            </a:r>
            <a:r>
              <a:rPr kumimoji="0" lang="ru-RU" altLang="ru-RU" sz="2400" b="1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ср</a:t>
            </a: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= (весь путь) : ( все время)</a:t>
            </a:r>
          </a:p>
        </p:txBody>
      </p:sp>
      <p:graphicFrame>
        <p:nvGraphicFramePr>
          <p:cNvPr id="25625" name="Object 122">
            <a:extLst>
              <a:ext uri="{FF2B5EF4-FFF2-40B4-BE49-F238E27FC236}">
                <a16:creationId xmlns="" xmlns:a16="http://schemas.microsoft.com/office/drawing/2014/main" id="{51528B3F-9D63-4EB8-8400-17D9844F06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9" name="Формула" r:id="rId7" imgW="114151" imgH="215619" progId="Equation.3">
                  <p:embed/>
                </p:oleObj>
              </mc:Choice>
              <mc:Fallback>
                <p:oleObj name="Формула" r:id="rId7" imgW="114151" imgH="215619" progId="Equation.3">
                  <p:embed/>
                  <p:pic>
                    <p:nvPicPr>
                      <p:cNvPr id="25625" name="Object 122">
                        <a:extLst>
                          <a:ext uri="{FF2B5EF4-FFF2-40B4-BE49-F238E27FC236}">
                            <a16:creationId xmlns="" xmlns:a16="http://schemas.microsoft.com/office/drawing/2014/main" id="{51528B3F-9D63-4EB8-8400-17D9844F06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659" name="Rectangle 123">
            <a:extLst>
              <a:ext uri="{FF2B5EF4-FFF2-40B4-BE49-F238E27FC236}">
                <a16:creationId xmlns="" xmlns:a16="http://schemas.microsoft.com/office/drawing/2014/main" id="{22F771A2-0CBB-409F-A38D-0B912270E1A2}"/>
              </a:ext>
            </a:extLst>
          </p:cNvPr>
          <p:cNvSpPr>
            <a:spLocks noChangeArrowheads="1"/>
          </p:cNvSpPr>
          <p:nvPr/>
        </p:nvSpPr>
        <p:spPr bwMode="auto">
          <a:xfrm rot="607977">
            <a:off x="5638800" y="2590800"/>
            <a:ext cx="13747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 км/ч</a:t>
            </a:r>
          </a:p>
        </p:txBody>
      </p:sp>
      <p:sp>
        <p:nvSpPr>
          <p:cNvPr id="65660" name="Rectangle 124">
            <a:extLst>
              <a:ext uri="{FF2B5EF4-FFF2-40B4-BE49-F238E27FC236}">
                <a16:creationId xmlns="" xmlns:a16="http://schemas.microsoft.com/office/drawing/2014/main" id="{635AA0B5-E8F7-4775-8106-C188BC83B2C2}"/>
              </a:ext>
            </a:extLst>
          </p:cNvPr>
          <p:cNvSpPr>
            <a:spLocks noChangeArrowheads="1"/>
          </p:cNvSpPr>
          <p:nvPr/>
        </p:nvSpPr>
        <p:spPr bwMode="auto">
          <a:xfrm rot="-204047">
            <a:off x="990600" y="3352800"/>
            <a:ext cx="753586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5400" b="1" i="1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v</a:t>
            </a:r>
            <a:r>
              <a:rPr kumimoji="0" lang="en-US" altLang="ru-RU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12 раз больше</a:t>
            </a:r>
            <a:r>
              <a:rPr kumimoji="0" lang="en-US" altLang="ru-RU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скорости пешехода</a:t>
            </a:r>
          </a:p>
        </p:txBody>
      </p:sp>
      <p:grpSp>
        <p:nvGrpSpPr>
          <p:cNvPr id="65661" name="Group 125">
            <a:extLst>
              <a:ext uri="{FF2B5EF4-FFF2-40B4-BE49-F238E27FC236}">
                <a16:creationId xmlns="" xmlns:a16="http://schemas.microsoft.com/office/drawing/2014/main" id="{49DE3E78-8016-46AA-AA6E-41506575A0A6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5105400"/>
            <a:ext cx="3509963" cy="1219200"/>
            <a:chOff x="1296" y="3216"/>
            <a:chExt cx="2211" cy="768"/>
          </a:xfrm>
        </p:grpSpPr>
        <p:graphicFrame>
          <p:nvGraphicFramePr>
            <p:cNvPr id="26213" name="Object 126">
              <a:extLst>
                <a:ext uri="{FF2B5EF4-FFF2-40B4-BE49-F238E27FC236}">
                  <a16:creationId xmlns="" xmlns:a16="http://schemas.microsoft.com/office/drawing/2014/main" id="{47E9B549-F153-456D-9120-54A84534A35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296" y="3216"/>
            <a:ext cx="348" cy="7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10" name="Формула" r:id="rId9" imgW="177646" imgH="393359" progId="Equation.3">
                    <p:embed/>
                  </p:oleObj>
                </mc:Choice>
                <mc:Fallback>
                  <p:oleObj name="Формула" r:id="rId9" imgW="177646" imgH="393359" progId="Equation.3">
                    <p:embed/>
                    <p:pic>
                      <p:nvPicPr>
                        <p:cNvPr id="26213" name="Object 126">
                          <a:extLst>
                            <a:ext uri="{FF2B5EF4-FFF2-40B4-BE49-F238E27FC236}">
                              <a16:creationId xmlns="" xmlns:a16="http://schemas.microsoft.com/office/drawing/2014/main" id="{47E9B549-F153-456D-9120-54A84534A35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" y="3216"/>
                          <a:ext cx="348" cy="7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 algn="ctr">
                              <a:solidFill>
                                <a:schemeClr val="tx1"/>
                              </a:solidFill>
                              <a:prstDash val="sysDot"/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214" name="Rectangle 127">
              <a:extLst>
                <a:ext uri="{FF2B5EF4-FFF2-40B4-BE49-F238E27FC236}">
                  <a16:creationId xmlns="" xmlns:a16="http://schemas.microsoft.com/office/drawing/2014/main" id="{2AC1C94F-7485-4626-A705-F4C15BCD01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3" y="3455"/>
              <a:ext cx="197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2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скорости поезда</a:t>
              </a:r>
            </a:p>
          </p:txBody>
        </p:sp>
      </p:grpSp>
      <p:grpSp>
        <p:nvGrpSpPr>
          <p:cNvPr id="65664" name="Group 128">
            <a:extLst>
              <a:ext uri="{FF2B5EF4-FFF2-40B4-BE49-F238E27FC236}">
                <a16:creationId xmlns="" xmlns:a16="http://schemas.microsoft.com/office/drawing/2014/main" id="{73876422-B4E0-4F44-A653-E6C8E3342BAC}"/>
              </a:ext>
            </a:extLst>
          </p:cNvPr>
          <p:cNvGrpSpPr>
            <a:grpSpLocks/>
          </p:cNvGrpSpPr>
          <p:nvPr/>
        </p:nvGrpSpPr>
        <p:grpSpPr bwMode="auto">
          <a:xfrm rot="21395801" flipH="1">
            <a:off x="9144000" y="2667000"/>
            <a:ext cx="8458200" cy="1066800"/>
            <a:chOff x="96" y="3024"/>
            <a:chExt cx="6240" cy="816"/>
          </a:xfrm>
        </p:grpSpPr>
        <p:grpSp>
          <p:nvGrpSpPr>
            <p:cNvPr id="25630" name="Group 129">
              <a:extLst>
                <a:ext uri="{FF2B5EF4-FFF2-40B4-BE49-F238E27FC236}">
                  <a16:creationId xmlns="" xmlns:a16="http://schemas.microsoft.com/office/drawing/2014/main" id="{E72BB3F2-AB4D-46F8-8D36-B157C4828F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" y="3120"/>
              <a:ext cx="4896" cy="720"/>
              <a:chOff x="336" y="2928"/>
              <a:chExt cx="4896" cy="720"/>
            </a:xfrm>
          </p:grpSpPr>
          <p:grpSp>
            <p:nvGrpSpPr>
              <p:cNvPr id="25805" name="Group 130">
                <a:extLst>
                  <a:ext uri="{FF2B5EF4-FFF2-40B4-BE49-F238E27FC236}">
                    <a16:creationId xmlns="" xmlns:a16="http://schemas.microsoft.com/office/drawing/2014/main" id="{CA2B8607-0B5E-4DD9-B2AC-9A1B015C725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6" y="2928"/>
                <a:ext cx="2496" cy="720"/>
                <a:chOff x="-48" y="1920"/>
                <a:chExt cx="4288" cy="1152"/>
              </a:xfrm>
            </p:grpSpPr>
            <p:grpSp>
              <p:nvGrpSpPr>
                <p:cNvPr id="26010" name="Group 131">
                  <a:extLst>
                    <a:ext uri="{FF2B5EF4-FFF2-40B4-BE49-F238E27FC236}">
                      <a16:creationId xmlns="" xmlns:a16="http://schemas.microsoft.com/office/drawing/2014/main" id="{BF5C935A-B9BB-439F-80AA-A0EE4ED2666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032" y="2496"/>
                  <a:ext cx="208" cy="285"/>
                  <a:chOff x="0" y="2496"/>
                  <a:chExt cx="304" cy="285"/>
                </a:xfrm>
              </p:grpSpPr>
              <p:sp>
                <p:nvSpPr>
                  <p:cNvPr id="26211" name="Line 132">
                    <a:extLst>
                      <a:ext uri="{FF2B5EF4-FFF2-40B4-BE49-F238E27FC236}">
                        <a16:creationId xmlns="" xmlns:a16="http://schemas.microsoft.com/office/drawing/2014/main" id="{70B173AF-9A93-434A-839A-6868B46AC37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48" y="2496"/>
                    <a:ext cx="3" cy="285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212" name="Freeform 133">
                    <a:extLst>
                      <a:ext uri="{FF2B5EF4-FFF2-40B4-BE49-F238E27FC236}">
                        <a16:creationId xmlns="" xmlns:a16="http://schemas.microsoft.com/office/drawing/2014/main" id="{37306B5E-DBB5-4568-A86D-38E0A9964E98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0" y="2592"/>
                    <a:ext cx="304" cy="48"/>
                  </a:xfrm>
                  <a:custGeom>
                    <a:avLst/>
                    <a:gdLst>
                      <a:gd name="T0" fmla="*/ 0 w 190"/>
                      <a:gd name="T1" fmla="*/ 0 h 18"/>
                      <a:gd name="T2" fmla="*/ 46 w 190"/>
                      <a:gd name="T3" fmla="*/ 0 h 18"/>
                      <a:gd name="T4" fmla="*/ 46 w 190"/>
                      <a:gd name="T5" fmla="*/ 128 h 18"/>
                      <a:gd name="T6" fmla="*/ 0 w 190"/>
                      <a:gd name="T7" fmla="*/ 128 h 18"/>
                      <a:gd name="T8" fmla="*/ 0 w 190"/>
                      <a:gd name="T9" fmla="*/ 0 h 18"/>
                      <a:gd name="T10" fmla="*/ 93 w 190"/>
                      <a:gd name="T11" fmla="*/ 0 h 18"/>
                      <a:gd name="T12" fmla="*/ 138 w 190"/>
                      <a:gd name="T13" fmla="*/ 0 h 18"/>
                      <a:gd name="T14" fmla="*/ 138 w 190"/>
                      <a:gd name="T15" fmla="*/ 128 h 18"/>
                      <a:gd name="T16" fmla="*/ 93 w 190"/>
                      <a:gd name="T17" fmla="*/ 128 h 18"/>
                      <a:gd name="T18" fmla="*/ 93 w 190"/>
                      <a:gd name="T19" fmla="*/ 0 h 18"/>
                      <a:gd name="T20" fmla="*/ 184 w 190"/>
                      <a:gd name="T21" fmla="*/ 0 h 18"/>
                      <a:gd name="T22" fmla="*/ 230 w 190"/>
                      <a:gd name="T23" fmla="*/ 0 h 18"/>
                      <a:gd name="T24" fmla="*/ 230 w 190"/>
                      <a:gd name="T25" fmla="*/ 128 h 18"/>
                      <a:gd name="T26" fmla="*/ 184 w 190"/>
                      <a:gd name="T27" fmla="*/ 128 h 18"/>
                      <a:gd name="T28" fmla="*/ 184 w 190"/>
                      <a:gd name="T29" fmla="*/ 0 h 18"/>
                      <a:gd name="T30" fmla="*/ 277 w 190"/>
                      <a:gd name="T31" fmla="*/ 0 h 18"/>
                      <a:gd name="T32" fmla="*/ 323 w 190"/>
                      <a:gd name="T33" fmla="*/ 0 h 18"/>
                      <a:gd name="T34" fmla="*/ 323 w 190"/>
                      <a:gd name="T35" fmla="*/ 128 h 18"/>
                      <a:gd name="T36" fmla="*/ 277 w 190"/>
                      <a:gd name="T37" fmla="*/ 128 h 18"/>
                      <a:gd name="T38" fmla="*/ 277 w 190"/>
                      <a:gd name="T39" fmla="*/ 0 h 18"/>
                      <a:gd name="T40" fmla="*/ 368 w 190"/>
                      <a:gd name="T41" fmla="*/ 0 h 18"/>
                      <a:gd name="T42" fmla="*/ 414 w 190"/>
                      <a:gd name="T43" fmla="*/ 0 h 18"/>
                      <a:gd name="T44" fmla="*/ 414 w 190"/>
                      <a:gd name="T45" fmla="*/ 128 h 18"/>
                      <a:gd name="T46" fmla="*/ 368 w 190"/>
                      <a:gd name="T47" fmla="*/ 128 h 18"/>
                      <a:gd name="T48" fmla="*/ 368 w 190"/>
                      <a:gd name="T49" fmla="*/ 0 h 18"/>
                      <a:gd name="T50" fmla="*/ 461 w 190"/>
                      <a:gd name="T51" fmla="*/ 0 h 18"/>
                      <a:gd name="T52" fmla="*/ 486 w 190"/>
                      <a:gd name="T53" fmla="*/ 0 h 18"/>
                      <a:gd name="T54" fmla="*/ 486 w 190"/>
                      <a:gd name="T55" fmla="*/ 128 h 18"/>
                      <a:gd name="T56" fmla="*/ 461 w 190"/>
                      <a:gd name="T57" fmla="*/ 128 h 18"/>
                      <a:gd name="T58" fmla="*/ 461 w 190"/>
                      <a:gd name="T59" fmla="*/ 0 h 18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0" t="0" r="r" b="b"/>
                    <a:pathLst>
                      <a:path w="190" h="18">
                        <a:moveTo>
                          <a:pt x="0" y="0"/>
                        </a:moveTo>
                        <a:lnTo>
                          <a:pt x="18" y="0"/>
                        </a:lnTo>
                        <a:lnTo>
                          <a:pt x="18" y="1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  <a:close/>
                        <a:moveTo>
                          <a:pt x="36" y="0"/>
                        </a:moveTo>
                        <a:lnTo>
                          <a:pt x="54" y="0"/>
                        </a:lnTo>
                        <a:lnTo>
                          <a:pt x="54" y="18"/>
                        </a:lnTo>
                        <a:lnTo>
                          <a:pt x="36" y="18"/>
                        </a:lnTo>
                        <a:lnTo>
                          <a:pt x="36" y="0"/>
                        </a:lnTo>
                        <a:close/>
                        <a:moveTo>
                          <a:pt x="72" y="0"/>
                        </a:moveTo>
                        <a:lnTo>
                          <a:pt x="90" y="0"/>
                        </a:lnTo>
                        <a:lnTo>
                          <a:pt x="90" y="18"/>
                        </a:lnTo>
                        <a:lnTo>
                          <a:pt x="72" y="18"/>
                        </a:lnTo>
                        <a:lnTo>
                          <a:pt x="72" y="0"/>
                        </a:lnTo>
                        <a:close/>
                        <a:moveTo>
                          <a:pt x="108" y="0"/>
                        </a:moveTo>
                        <a:lnTo>
                          <a:pt x="126" y="0"/>
                        </a:lnTo>
                        <a:lnTo>
                          <a:pt x="126" y="18"/>
                        </a:lnTo>
                        <a:lnTo>
                          <a:pt x="108" y="18"/>
                        </a:lnTo>
                        <a:lnTo>
                          <a:pt x="108" y="0"/>
                        </a:lnTo>
                        <a:close/>
                        <a:moveTo>
                          <a:pt x="144" y="0"/>
                        </a:moveTo>
                        <a:lnTo>
                          <a:pt x="162" y="0"/>
                        </a:lnTo>
                        <a:lnTo>
                          <a:pt x="162" y="18"/>
                        </a:lnTo>
                        <a:lnTo>
                          <a:pt x="144" y="18"/>
                        </a:lnTo>
                        <a:lnTo>
                          <a:pt x="144" y="0"/>
                        </a:lnTo>
                        <a:close/>
                        <a:moveTo>
                          <a:pt x="180" y="0"/>
                        </a:moveTo>
                        <a:lnTo>
                          <a:pt x="190" y="0"/>
                        </a:lnTo>
                        <a:lnTo>
                          <a:pt x="190" y="18"/>
                        </a:lnTo>
                        <a:lnTo>
                          <a:pt x="180" y="18"/>
                        </a:lnTo>
                        <a:lnTo>
                          <a:pt x="18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4763" cap="flat">
                    <a:solidFill>
                      <a:srgbClr val="000000"/>
                    </a:solidFill>
                    <a:prstDash val="solid"/>
                    <a:bevel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011" name="Group 134">
                  <a:extLst>
                    <a:ext uri="{FF2B5EF4-FFF2-40B4-BE49-F238E27FC236}">
                      <a16:creationId xmlns="" xmlns:a16="http://schemas.microsoft.com/office/drawing/2014/main" id="{DFFBBA55-5D58-400A-923F-39A3F11284C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968" y="2496"/>
                  <a:ext cx="304" cy="285"/>
                  <a:chOff x="0" y="2496"/>
                  <a:chExt cx="304" cy="285"/>
                </a:xfrm>
              </p:grpSpPr>
              <p:sp>
                <p:nvSpPr>
                  <p:cNvPr id="26209" name="Line 135">
                    <a:extLst>
                      <a:ext uri="{FF2B5EF4-FFF2-40B4-BE49-F238E27FC236}">
                        <a16:creationId xmlns="" xmlns:a16="http://schemas.microsoft.com/office/drawing/2014/main" id="{A44E97B1-EBF5-4A3F-AECD-8A0FCA9AFD7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48" y="2496"/>
                    <a:ext cx="3" cy="285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210" name="Freeform 136">
                    <a:extLst>
                      <a:ext uri="{FF2B5EF4-FFF2-40B4-BE49-F238E27FC236}">
                        <a16:creationId xmlns="" xmlns:a16="http://schemas.microsoft.com/office/drawing/2014/main" id="{7B2C03FC-9BF7-4FEF-BE3E-2F87D986974B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0" y="2592"/>
                    <a:ext cx="304" cy="48"/>
                  </a:xfrm>
                  <a:custGeom>
                    <a:avLst/>
                    <a:gdLst>
                      <a:gd name="T0" fmla="*/ 0 w 190"/>
                      <a:gd name="T1" fmla="*/ 0 h 18"/>
                      <a:gd name="T2" fmla="*/ 46 w 190"/>
                      <a:gd name="T3" fmla="*/ 0 h 18"/>
                      <a:gd name="T4" fmla="*/ 46 w 190"/>
                      <a:gd name="T5" fmla="*/ 128 h 18"/>
                      <a:gd name="T6" fmla="*/ 0 w 190"/>
                      <a:gd name="T7" fmla="*/ 128 h 18"/>
                      <a:gd name="T8" fmla="*/ 0 w 190"/>
                      <a:gd name="T9" fmla="*/ 0 h 18"/>
                      <a:gd name="T10" fmla="*/ 93 w 190"/>
                      <a:gd name="T11" fmla="*/ 0 h 18"/>
                      <a:gd name="T12" fmla="*/ 138 w 190"/>
                      <a:gd name="T13" fmla="*/ 0 h 18"/>
                      <a:gd name="T14" fmla="*/ 138 w 190"/>
                      <a:gd name="T15" fmla="*/ 128 h 18"/>
                      <a:gd name="T16" fmla="*/ 93 w 190"/>
                      <a:gd name="T17" fmla="*/ 128 h 18"/>
                      <a:gd name="T18" fmla="*/ 93 w 190"/>
                      <a:gd name="T19" fmla="*/ 0 h 18"/>
                      <a:gd name="T20" fmla="*/ 184 w 190"/>
                      <a:gd name="T21" fmla="*/ 0 h 18"/>
                      <a:gd name="T22" fmla="*/ 230 w 190"/>
                      <a:gd name="T23" fmla="*/ 0 h 18"/>
                      <a:gd name="T24" fmla="*/ 230 w 190"/>
                      <a:gd name="T25" fmla="*/ 128 h 18"/>
                      <a:gd name="T26" fmla="*/ 184 w 190"/>
                      <a:gd name="T27" fmla="*/ 128 h 18"/>
                      <a:gd name="T28" fmla="*/ 184 w 190"/>
                      <a:gd name="T29" fmla="*/ 0 h 18"/>
                      <a:gd name="T30" fmla="*/ 277 w 190"/>
                      <a:gd name="T31" fmla="*/ 0 h 18"/>
                      <a:gd name="T32" fmla="*/ 323 w 190"/>
                      <a:gd name="T33" fmla="*/ 0 h 18"/>
                      <a:gd name="T34" fmla="*/ 323 w 190"/>
                      <a:gd name="T35" fmla="*/ 128 h 18"/>
                      <a:gd name="T36" fmla="*/ 277 w 190"/>
                      <a:gd name="T37" fmla="*/ 128 h 18"/>
                      <a:gd name="T38" fmla="*/ 277 w 190"/>
                      <a:gd name="T39" fmla="*/ 0 h 18"/>
                      <a:gd name="T40" fmla="*/ 368 w 190"/>
                      <a:gd name="T41" fmla="*/ 0 h 18"/>
                      <a:gd name="T42" fmla="*/ 414 w 190"/>
                      <a:gd name="T43" fmla="*/ 0 h 18"/>
                      <a:gd name="T44" fmla="*/ 414 w 190"/>
                      <a:gd name="T45" fmla="*/ 128 h 18"/>
                      <a:gd name="T46" fmla="*/ 368 w 190"/>
                      <a:gd name="T47" fmla="*/ 128 h 18"/>
                      <a:gd name="T48" fmla="*/ 368 w 190"/>
                      <a:gd name="T49" fmla="*/ 0 h 18"/>
                      <a:gd name="T50" fmla="*/ 461 w 190"/>
                      <a:gd name="T51" fmla="*/ 0 h 18"/>
                      <a:gd name="T52" fmla="*/ 486 w 190"/>
                      <a:gd name="T53" fmla="*/ 0 h 18"/>
                      <a:gd name="T54" fmla="*/ 486 w 190"/>
                      <a:gd name="T55" fmla="*/ 128 h 18"/>
                      <a:gd name="T56" fmla="*/ 461 w 190"/>
                      <a:gd name="T57" fmla="*/ 128 h 18"/>
                      <a:gd name="T58" fmla="*/ 461 w 190"/>
                      <a:gd name="T59" fmla="*/ 0 h 18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0" t="0" r="r" b="b"/>
                    <a:pathLst>
                      <a:path w="190" h="18">
                        <a:moveTo>
                          <a:pt x="0" y="0"/>
                        </a:moveTo>
                        <a:lnTo>
                          <a:pt x="18" y="0"/>
                        </a:lnTo>
                        <a:lnTo>
                          <a:pt x="18" y="1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  <a:close/>
                        <a:moveTo>
                          <a:pt x="36" y="0"/>
                        </a:moveTo>
                        <a:lnTo>
                          <a:pt x="54" y="0"/>
                        </a:lnTo>
                        <a:lnTo>
                          <a:pt x="54" y="18"/>
                        </a:lnTo>
                        <a:lnTo>
                          <a:pt x="36" y="18"/>
                        </a:lnTo>
                        <a:lnTo>
                          <a:pt x="36" y="0"/>
                        </a:lnTo>
                        <a:close/>
                        <a:moveTo>
                          <a:pt x="72" y="0"/>
                        </a:moveTo>
                        <a:lnTo>
                          <a:pt x="90" y="0"/>
                        </a:lnTo>
                        <a:lnTo>
                          <a:pt x="90" y="18"/>
                        </a:lnTo>
                        <a:lnTo>
                          <a:pt x="72" y="18"/>
                        </a:lnTo>
                        <a:lnTo>
                          <a:pt x="72" y="0"/>
                        </a:lnTo>
                        <a:close/>
                        <a:moveTo>
                          <a:pt x="108" y="0"/>
                        </a:moveTo>
                        <a:lnTo>
                          <a:pt x="126" y="0"/>
                        </a:lnTo>
                        <a:lnTo>
                          <a:pt x="126" y="18"/>
                        </a:lnTo>
                        <a:lnTo>
                          <a:pt x="108" y="18"/>
                        </a:lnTo>
                        <a:lnTo>
                          <a:pt x="108" y="0"/>
                        </a:lnTo>
                        <a:close/>
                        <a:moveTo>
                          <a:pt x="144" y="0"/>
                        </a:moveTo>
                        <a:lnTo>
                          <a:pt x="162" y="0"/>
                        </a:lnTo>
                        <a:lnTo>
                          <a:pt x="162" y="18"/>
                        </a:lnTo>
                        <a:lnTo>
                          <a:pt x="144" y="18"/>
                        </a:lnTo>
                        <a:lnTo>
                          <a:pt x="144" y="0"/>
                        </a:lnTo>
                        <a:close/>
                        <a:moveTo>
                          <a:pt x="180" y="0"/>
                        </a:moveTo>
                        <a:lnTo>
                          <a:pt x="190" y="0"/>
                        </a:lnTo>
                        <a:lnTo>
                          <a:pt x="190" y="18"/>
                        </a:lnTo>
                        <a:lnTo>
                          <a:pt x="180" y="18"/>
                        </a:lnTo>
                        <a:lnTo>
                          <a:pt x="18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4763" cap="flat">
                    <a:solidFill>
                      <a:srgbClr val="000000"/>
                    </a:solidFill>
                    <a:prstDash val="solid"/>
                    <a:bevel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012" name="Group 137">
                  <a:extLst>
                    <a:ext uri="{FF2B5EF4-FFF2-40B4-BE49-F238E27FC236}">
                      <a16:creationId xmlns="" xmlns:a16="http://schemas.microsoft.com/office/drawing/2014/main" id="{6FD21BC1-6062-483A-9735-E9257286A0B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1920"/>
                  <a:ext cx="2038" cy="1152"/>
                  <a:chOff x="0" y="1920"/>
                  <a:chExt cx="2038" cy="1152"/>
                </a:xfrm>
              </p:grpSpPr>
              <p:grpSp>
                <p:nvGrpSpPr>
                  <p:cNvPr id="26113" name="Group 138">
                    <a:extLst>
                      <a:ext uri="{FF2B5EF4-FFF2-40B4-BE49-F238E27FC236}">
                        <a16:creationId xmlns="" xmlns:a16="http://schemas.microsoft.com/office/drawing/2014/main" id="{935A2E77-99B2-49EB-AA31-012456D7775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6199" name="Group 139">
                      <a:extLst>
                        <a:ext uri="{FF2B5EF4-FFF2-40B4-BE49-F238E27FC236}">
                          <a16:creationId xmlns="" xmlns:a16="http://schemas.microsoft.com/office/drawing/2014/main" id="{67A547E2-889D-435B-B496-FCABAE298E84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grpSp>
                    <p:nvGrpSpPr>
                      <p:cNvPr id="26203" name="Group 140">
                        <a:extLst>
                          <a:ext uri="{FF2B5EF4-FFF2-40B4-BE49-F238E27FC236}">
                            <a16:creationId xmlns="" xmlns:a16="http://schemas.microsoft.com/office/drawing/2014/main" id="{5B15C5DB-8120-4B3C-9212-275604C7082E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73" y="2756"/>
                        <a:ext cx="148" cy="164"/>
                        <a:chOff x="3973" y="2756"/>
                        <a:chExt cx="148" cy="164"/>
                      </a:xfrm>
                    </p:grpSpPr>
                    <p:sp>
                      <p:nvSpPr>
                        <p:cNvPr id="26207" name="Oval 141">
                          <a:extLst>
                            <a:ext uri="{FF2B5EF4-FFF2-40B4-BE49-F238E27FC236}">
                              <a16:creationId xmlns="" xmlns:a16="http://schemas.microsoft.com/office/drawing/2014/main" id="{87BF63DB-9DEE-4E3C-A27C-686BAE236B6D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208" name="Oval 142">
                          <a:extLst>
                            <a:ext uri="{FF2B5EF4-FFF2-40B4-BE49-F238E27FC236}">
                              <a16:creationId xmlns="" xmlns:a16="http://schemas.microsoft.com/office/drawing/2014/main" id="{D8E3C043-8010-4DDC-8350-4CF598B14472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6204" name="Group 143">
                        <a:extLst>
                          <a:ext uri="{FF2B5EF4-FFF2-40B4-BE49-F238E27FC236}">
                            <a16:creationId xmlns="" xmlns:a16="http://schemas.microsoft.com/office/drawing/2014/main" id="{40D0271A-769C-4EE1-953F-F6E70FB25D04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85" y="2770"/>
                        <a:ext cx="123" cy="136"/>
                        <a:chOff x="3985" y="2770"/>
                        <a:chExt cx="123" cy="136"/>
                      </a:xfrm>
                    </p:grpSpPr>
                    <p:sp>
                      <p:nvSpPr>
                        <p:cNvPr id="26205" name="Oval 144">
                          <a:extLst>
                            <a:ext uri="{FF2B5EF4-FFF2-40B4-BE49-F238E27FC236}">
                              <a16:creationId xmlns="" xmlns:a16="http://schemas.microsoft.com/office/drawing/2014/main" id="{3D967737-48B9-4291-9B3E-4EFC8ECFA4F7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206" name="Oval 145">
                          <a:extLst>
                            <a:ext uri="{FF2B5EF4-FFF2-40B4-BE49-F238E27FC236}">
                              <a16:creationId xmlns="" xmlns:a16="http://schemas.microsoft.com/office/drawing/2014/main" id="{A67DD159-EFA6-4D6A-AE75-1D9DA35ABBE7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6200" name="Group 146">
                      <a:extLst>
                        <a:ext uri="{FF2B5EF4-FFF2-40B4-BE49-F238E27FC236}">
                          <a16:creationId xmlns="" xmlns:a16="http://schemas.microsoft.com/office/drawing/2014/main" id="{262DA7D8-31F5-4862-BAAC-8D5ECC14558B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6201" name="Freeform 147">
                        <a:extLst>
                          <a:ext uri="{FF2B5EF4-FFF2-40B4-BE49-F238E27FC236}">
                            <a16:creationId xmlns="" xmlns:a16="http://schemas.microsoft.com/office/drawing/2014/main" id="{9D6E5DF2-1261-40BE-AE20-F8F98331F383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202" name="Freeform 148">
                        <a:extLst>
                          <a:ext uri="{FF2B5EF4-FFF2-40B4-BE49-F238E27FC236}">
                            <a16:creationId xmlns="" xmlns:a16="http://schemas.microsoft.com/office/drawing/2014/main" id="{C12E4108-2F9D-4517-AFF7-C9B169C6C63B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114" name="Group 149">
                    <a:extLst>
                      <a:ext uri="{FF2B5EF4-FFF2-40B4-BE49-F238E27FC236}">
                        <a16:creationId xmlns="" xmlns:a16="http://schemas.microsoft.com/office/drawing/2014/main" id="{BA717A23-6310-43A1-B649-9AF1E164D49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6189" name="Group 150">
                      <a:extLst>
                        <a:ext uri="{FF2B5EF4-FFF2-40B4-BE49-F238E27FC236}">
                          <a16:creationId xmlns="" xmlns:a16="http://schemas.microsoft.com/office/drawing/2014/main" id="{3F4A13BD-3581-4E60-8F20-9E43F92907DF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grpSp>
                    <p:nvGrpSpPr>
                      <p:cNvPr id="26193" name="Group 151">
                        <a:extLst>
                          <a:ext uri="{FF2B5EF4-FFF2-40B4-BE49-F238E27FC236}">
                            <a16:creationId xmlns="" xmlns:a16="http://schemas.microsoft.com/office/drawing/2014/main" id="{AD7D47F7-899C-4068-B611-17AFEB76F246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81" y="2756"/>
                        <a:ext cx="148" cy="164"/>
                        <a:chOff x="4381" y="2756"/>
                        <a:chExt cx="148" cy="164"/>
                      </a:xfrm>
                    </p:grpSpPr>
                    <p:sp>
                      <p:nvSpPr>
                        <p:cNvPr id="26197" name="Oval 152">
                          <a:extLst>
                            <a:ext uri="{FF2B5EF4-FFF2-40B4-BE49-F238E27FC236}">
                              <a16:creationId xmlns="" xmlns:a16="http://schemas.microsoft.com/office/drawing/2014/main" id="{2921E27A-8240-4EE2-9836-11E905CC3742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198" name="Oval 153">
                          <a:extLst>
                            <a:ext uri="{FF2B5EF4-FFF2-40B4-BE49-F238E27FC236}">
                              <a16:creationId xmlns="" xmlns:a16="http://schemas.microsoft.com/office/drawing/2014/main" id="{423FAF18-B933-451E-BE11-1DFCF641D308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6194" name="Group 154">
                        <a:extLst>
                          <a:ext uri="{FF2B5EF4-FFF2-40B4-BE49-F238E27FC236}">
                            <a16:creationId xmlns="" xmlns:a16="http://schemas.microsoft.com/office/drawing/2014/main" id="{70A25350-18EC-4732-B4D1-7D611CE03EB1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93" y="2770"/>
                        <a:ext cx="123" cy="136"/>
                        <a:chOff x="4393" y="2770"/>
                        <a:chExt cx="123" cy="136"/>
                      </a:xfrm>
                    </p:grpSpPr>
                    <p:sp>
                      <p:nvSpPr>
                        <p:cNvPr id="26195" name="Oval 155">
                          <a:extLst>
                            <a:ext uri="{FF2B5EF4-FFF2-40B4-BE49-F238E27FC236}">
                              <a16:creationId xmlns="" xmlns:a16="http://schemas.microsoft.com/office/drawing/2014/main" id="{DB273013-9CD7-43FC-88A7-E28D60314DF0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196" name="Oval 156">
                          <a:extLst>
                            <a:ext uri="{FF2B5EF4-FFF2-40B4-BE49-F238E27FC236}">
                              <a16:creationId xmlns="" xmlns:a16="http://schemas.microsoft.com/office/drawing/2014/main" id="{E938F1ED-E541-4807-9E22-496A6B9E5E2C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6190" name="Group 157">
                      <a:extLst>
                        <a:ext uri="{FF2B5EF4-FFF2-40B4-BE49-F238E27FC236}">
                          <a16:creationId xmlns="" xmlns:a16="http://schemas.microsoft.com/office/drawing/2014/main" id="{C4059A14-E278-4713-8E0C-CEF569F3F7B3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6191" name="Freeform 158">
                        <a:extLst>
                          <a:ext uri="{FF2B5EF4-FFF2-40B4-BE49-F238E27FC236}">
                            <a16:creationId xmlns="" xmlns:a16="http://schemas.microsoft.com/office/drawing/2014/main" id="{6CB79C28-CFE5-41A2-943B-57CB28367AA3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192" name="Freeform 159">
                        <a:extLst>
                          <a:ext uri="{FF2B5EF4-FFF2-40B4-BE49-F238E27FC236}">
                            <a16:creationId xmlns="" xmlns:a16="http://schemas.microsoft.com/office/drawing/2014/main" id="{F519E63A-EDE7-40D8-9F6B-6086054595B2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115" name="Group 160">
                    <a:extLst>
                      <a:ext uri="{FF2B5EF4-FFF2-40B4-BE49-F238E27FC236}">
                        <a16:creationId xmlns="" xmlns:a16="http://schemas.microsoft.com/office/drawing/2014/main" id="{B77550C7-39A4-4801-8A72-0A9C248A9F7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6183" name="Group 161">
                      <a:extLst>
                        <a:ext uri="{FF2B5EF4-FFF2-40B4-BE49-F238E27FC236}">
                          <a16:creationId xmlns="" xmlns:a16="http://schemas.microsoft.com/office/drawing/2014/main" id="{FF412D3F-9951-4394-B848-7D03EB10E932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26187" name="Oval 162">
                        <a:extLst>
                          <a:ext uri="{FF2B5EF4-FFF2-40B4-BE49-F238E27FC236}">
                            <a16:creationId xmlns="" xmlns:a16="http://schemas.microsoft.com/office/drawing/2014/main" id="{600F224C-36EE-47F6-A329-B4D430FB1D79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188" name="Oval 163">
                        <a:extLst>
                          <a:ext uri="{FF2B5EF4-FFF2-40B4-BE49-F238E27FC236}">
                            <a16:creationId xmlns="" xmlns:a16="http://schemas.microsoft.com/office/drawing/2014/main" id="{997371E3-C3A4-47E9-9B4E-3D7CB3192D4C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6184" name="Group 164">
                      <a:extLst>
                        <a:ext uri="{FF2B5EF4-FFF2-40B4-BE49-F238E27FC236}">
                          <a16:creationId xmlns="" xmlns:a16="http://schemas.microsoft.com/office/drawing/2014/main" id="{7BF47E46-174C-4B49-B495-423DF6E7A7B2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6185" name="Oval 165">
                        <a:extLst>
                          <a:ext uri="{FF2B5EF4-FFF2-40B4-BE49-F238E27FC236}">
                            <a16:creationId xmlns="" xmlns:a16="http://schemas.microsoft.com/office/drawing/2014/main" id="{64C5D128-38C5-45CE-B4A0-E5CF0C8BBF75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186" name="Oval 166">
                        <a:extLst>
                          <a:ext uri="{FF2B5EF4-FFF2-40B4-BE49-F238E27FC236}">
                            <a16:creationId xmlns="" xmlns:a16="http://schemas.microsoft.com/office/drawing/2014/main" id="{16AF3012-F1E1-4F14-8D9D-F273AC87EB8C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116" name="Group 167">
                    <a:extLst>
                      <a:ext uri="{FF2B5EF4-FFF2-40B4-BE49-F238E27FC236}">
                        <a16:creationId xmlns="" xmlns:a16="http://schemas.microsoft.com/office/drawing/2014/main" id="{570F1120-4528-4967-82D0-21F491B691D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181" name="Freeform 168">
                      <a:extLst>
                        <a:ext uri="{FF2B5EF4-FFF2-40B4-BE49-F238E27FC236}">
                          <a16:creationId xmlns="" xmlns:a16="http://schemas.microsoft.com/office/drawing/2014/main" id="{A0966449-E704-4891-8A0A-3D521907EE7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82" name="Freeform 169">
                      <a:extLst>
                        <a:ext uri="{FF2B5EF4-FFF2-40B4-BE49-F238E27FC236}">
                          <a16:creationId xmlns="" xmlns:a16="http://schemas.microsoft.com/office/drawing/2014/main" id="{C59992B6-3297-4A4A-8264-BC3F0F915D0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17" name="Group 170">
                    <a:extLst>
                      <a:ext uri="{FF2B5EF4-FFF2-40B4-BE49-F238E27FC236}">
                        <a16:creationId xmlns="" xmlns:a16="http://schemas.microsoft.com/office/drawing/2014/main" id="{D9A4404B-5B0E-4821-9CA9-847FCDB87D2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6179" name="Oval 171">
                      <a:extLst>
                        <a:ext uri="{FF2B5EF4-FFF2-40B4-BE49-F238E27FC236}">
                          <a16:creationId xmlns="" xmlns:a16="http://schemas.microsoft.com/office/drawing/2014/main" id="{AAFD51BD-81E7-46FA-9627-568705EC7B7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80" name="Oval 172">
                      <a:extLst>
                        <a:ext uri="{FF2B5EF4-FFF2-40B4-BE49-F238E27FC236}">
                          <a16:creationId xmlns="" xmlns:a16="http://schemas.microsoft.com/office/drawing/2014/main" id="{5BFAEAF3-006B-4D6A-9CF2-7F68B68A5F9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18" name="Group 173">
                    <a:extLst>
                      <a:ext uri="{FF2B5EF4-FFF2-40B4-BE49-F238E27FC236}">
                        <a16:creationId xmlns="" xmlns:a16="http://schemas.microsoft.com/office/drawing/2014/main" id="{778634E5-8A91-4E35-848E-51884DC7862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177" name="Oval 174">
                      <a:extLst>
                        <a:ext uri="{FF2B5EF4-FFF2-40B4-BE49-F238E27FC236}">
                          <a16:creationId xmlns="" xmlns:a16="http://schemas.microsoft.com/office/drawing/2014/main" id="{F20A1678-44C3-49FB-AE86-7205C934CAB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78" name="Oval 175">
                      <a:extLst>
                        <a:ext uri="{FF2B5EF4-FFF2-40B4-BE49-F238E27FC236}">
                          <a16:creationId xmlns="" xmlns:a16="http://schemas.microsoft.com/office/drawing/2014/main" id="{9A34EC11-0B5E-4AD8-A4AC-0B18BAFFB27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19" name="Group 176">
                    <a:extLst>
                      <a:ext uri="{FF2B5EF4-FFF2-40B4-BE49-F238E27FC236}">
                        <a16:creationId xmlns="" xmlns:a16="http://schemas.microsoft.com/office/drawing/2014/main" id="{4A8E2BA1-1B8D-49C9-83D5-0EEDAF1F692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6175" name="Oval 177">
                      <a:extLst>
                        <a:ext uri="{FF2B5EF4-FFF2-40B4-BE49-F238E27FC236}">
                          <a16:creationId xmlns="" xmlns:a16="http://schemas.microsoft.com/office/drawing/2014/main" id="{997BECA5-94F5-431E-818D-155DC96D6D7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76" name="Oval 178">
                      <a:extLst>
                        <a:ext uri="{FF2B5EF4-FFF2-40B4-BE49-F238E27FC236}">
                          <a16:creationId xmlns="" xmlns:a16="http://schemas.microsoft.com/office/drawing/2014/main" id="{0372AE8A-8F03-4DFF-A120-85ADFA49A49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0" name="Group 179">
                    <a:extLst>
                      <a:ext uri="{FF2B5EF4-FFF2-40B4-BE49-F238E27FC236}">
                        <a16:creationId xmlns="" xmlns:a16="http://schemas.microsoft.com/office/drawing/2014/main" id="{FAD0A00E-6576-4E9C-8977-BA9C96499F1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173" name="Oval 180">
                      <a:extLst>
                        <a:ext uri="{FF2B5EF4-FFF2-40B4-BE49-F238E27FC236}">
                          <a16:creationId xmlns="" xmlns:a16="http://schemas.microsoft.com/office/drawing/2014/main" id="{C871047E-8300-42D4-8E3D-0351FEEA551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74" name="Oval 181">
                      <a:extLst>
                        <a:ext uri="{FF2B5EF4-FFF2-40B4-BE49-F238E27FC236}">
                          <a16:creationId xmlns="" xmlns:a16="http://schemas.microsoft.com/office/drawing/2014/main" id="{BC7B6014-425C-4C2F-AD97-98E8C085714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1" name="Group 182">
                    <a:extLst>
                      <a:ext uri="{FF2B5EF4-FFF2-40B4-BE49-F238E27FC236}">
                        <a16:creationId xmlns="" xmlns:a16="http://schemas.microsoft.com/office/drawing/2014/main" id="{E66933FD-8B0D-44D8-87D7-F624A816CD6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171" name="Freeform 183">
                      <a:extLst>
                        <a:ext uri="{FF2B5EF4-FFF2-40B4-BE49-F238E27FC236}">
                          <a16:creationId xmlns="" xmlns:a16="http://schemas.microsoft.com/office/drawing/2014/main" id="{8EEE1D46-5805-461D-9BFC-CC93E4D9A2A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72" name="Freeform 184">
                      <a:extLst>
                        <a:ext uri="{FF2B5EF4-FFF2-40B4-BE49-F238E27FC236}">
                          <a16:creationId xmlns="" xmlns:a16="http://schemas.microsoft.com/office/drawing/2014/main" id="{10CE510D-D6FE-4357-8C79-B024B3F5138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2" name="Group 185">
                    <a:extLst>
                      <a:ext uri="{FF2B5EF4-FFF2-40B4-BE49-F238E27FC236}">
                        <a16:creationId xmlns="" xmlns:a16="http://schemas.microsoft.com/office/drawing/2014/main" id="{532C500E-C726-4EE9-B9EE-A9551804CDA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6165" name="Group 186">
                      <a:extLst>
                        <a:ext uri="{FF2B5EF4-FFF2-40B4-BE49-F238E27FC236}">
                          <a16:creationId xmlns="" xmlns:a16="http://schemas.microsoft.com/office/drawing/2014/main" id="{BEB39E53-DB80-473D-A318-A213AFEB88BB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26169" name="Oval 187">
                        <a:extLst>
                          <a:ext uri="{FF2B5EF4-FFF2-40B4-BE49-F238E27FC236}">
                            <a16:creationId xmlns="" xmlns:a16="http://schemas.microsoft.com/office/drawing/2014/main" id="{98A7A46C-4302-443E-A5E8-DE5BB6C6D503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170" name="Oval 188">
                        <a:extLst>
                          <a:ext uri="{FF2B5EF4-FFF2-40B4-BE49-F238E27FC236}">
                            <a16:creationId xmlns="" xmlns:a16="http://schemas.microsoft.com/office/drawing/2014/main" id="{9EA31F4D-C438-4334-8537-549F9CF68E0B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6166" name="Group 189">
                      <a:extLst>
                        <a:ext uri="{FF2B5EF4-FFF2-40B4-BE49-F238E27FC236}">
                          <a16:creationId xmlns="" xmlns:a16="http://schemas.microsoft.com/office/drawing/2014/main" id="{1A4CE124-AD44-4686-BA65-3A8976458849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6167" name="Oval 190">
                        <a:extLst>
                          <a:ext uri="{FF2B5EF4-FFF2-40B4-BE49-F238E27FC236}">
                            <a16:creationId xmlns="" xmlns:a16="http://schemas.microsoft.com/office/drawing/2014/main" id="{FE99381A-0FC8-4F79-B37C-D354C3D12D1D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168" name="Oval 191">
                        <a:extLst>
                          <a:ext uri="{FF2B5EF4-FFF2-40B4-BE49-F238E27FC236}">
                            <a16:creationId xmlns="" xmlns:a16="http://schemas.microsoft.com/office/drawing/2014/main" id="{51CE2418-3550-4D12-8B7A-D879611B80B4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123" name="Group 192">
                    <a:extLst>
                      <a:ext uri="{FF2B5EF4-FFF2-40B4-BE49-F238E27FC236}">
                        <a16:creationId xmlns="" xmlns:a16="http://schemas.microsoft.com/office/drawing/2014/main" id="{2306BFF3-7E1A-4400-A5DE-80FCE23F38C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163" name="Freeform 193">
                      <a:extLst>
                        <a:ext uri="{FF2B5EF4-FFF2-40B4-BE49-F238E27FC236}">
                          <a16:creationId xmlns="" xmlns:a16="http://schemas.microsoft.com/office/drawing/2014/main" id="{CDD10205-4357-43BC-B878-87997023CCA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64" name="Freeform 194">
                      <a:extLst>
                        <a:ext uri="{FF2B5EF4-FFF2-40B4-BE49-F238E27FC236}">
                          <a16:creationId xmlns="" xmlns:a16="http://schemas.microsoft.com/office/drawing/2014/main" id="{6E156646-B845-4FED-A279-8B934439781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4" name="Group 195">
                    <a:extLst>
                      <a:ext uri="{FF2B5EF4-FFF2-40B4-BE49-F238E27FC236}">
                        <a16:creationId xmlns="" xmlns:a16="http://schemas.microsoft.com/office/drawing/2014/main" id="{1488BE91-C28F-406C-AF74-42512108C64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6161" name="Oval 196">
                      <a:extLst>
                        <a:ext uri="{FF2B5EF4-FFF2-40B4-BE49-F238E27FC236}">
                          <a16:creationId xmlns="" xmlns:a16="http://schemas.microsoft.com/office/drawing/2014/main" id="{67ABB097-A2DE-4EDE-93F5-62938E92909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62" name="Oval 197">
                      <a:extLst>
                        <a:ext uri="{FF2B5EF4-FFF2-40B4-BE49-F238E27FC236}">
                          <a16:creationId xmlns="" xmlns:a16="http://schemas.microsoft.com/office/drawing/2014/main" id="{ABE3099A-4247-41B7-84B1-12F11446AC3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5" name="Group 198">
                    <a:extLst>
                      <a:ext uri="{FF2B5EF4-FFF2-40B4-BE49-F238E27FC236}">
                        <a16:creationId xmlns="" xmlns:a16="http://schemas.microsoft.com/office/drawing/2014/main" id="{C612245F-4170-43C3-B621-20E82501FD4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159" name="Oval 199">
                      <a:extLst>
                        <a:ext uri="{FF2B5EF4-FFF2-40B4-BE49-F238E27FC236}">
                          <a16:creationId xmlns="" xmlns:a16="http://schemas.microsoft.com/office/drawing/2014/main" id="{6D66C88F-CAE9-4F8E-91B3-9E33A9A788D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60" name="Oval 200">
                      <a:extLst>
                        <a:ext uri="{FF2B5EF4-FFF2-40B4-BE49-F238E27FC236}">
                          <a16:creationId xmlns="" xmlns:a16="http://schemas.microsoft.com/office/drawing/2014/main" id="{0FAA905C-3557-426E-8289-78D1F7483D3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6" name="Group 201">
                    <a:extLst>
                      <a:ext uri="{FF2B5EF4-FFF2-40B4-BE49-F238E27FC236}">
                        <a16:creationId xmlns="" xmlns:a16="http://schemas.microsoft.com/office/drawing/2014/main" id="{E8EA2E2B-B464-4FCF-A2EA-4DB36EDDF70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6157" name="Oval 202">
                      <a:extLst>
                        <a:ext uri="{FF2B5EF4-FFF2-40B4-BE49-F238E27FC236}">
                          <a16:creationId xmlns="" xmlns:a16="http://schemas.microsoft.com/office/drawing/2014/main" id="{1831AFA3-A649-453D-B92B-24CB7DE947F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58" name="Oval 203">
                      <a:extLst>
                        <a:ext uri="{FF2B5EF4-FFF2-40B4-BE49-F238E27FC236}">
                          <a16:creationId xmlns="" xmlns:a16="http://schemas.microsoft.com/office/drawing/2014/main" id="{849B7FA4-E0C3-49DD-85A6-C91C2FE2F10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7" name="Group 204">
                    <a:extLst>
                      <a:ext uri="{FF2B5EF4-FFF2-40B4-BE49-F238E27FC236}">
                        <a16:creationId xmlns="" xmlns:a16="http://schemas.microsoft.com/office/drawing/2014/main" id="{DB72A93B-DC77-47F4-BC05-399350374EA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155" name="Oval 205">
                      <a:extLst>
                        <a:ext uri="{FF2B5EF4-FFF2-40B4-BE49-F238E27FC236}">
                          <a16:creationId xmlns="" xmlns:a16="http://schemas.microsoft.com/office/drawing/2014/main" id="{F5BADC16-BE01-40B2-B96B-D1CC594405A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56" name="Oval 206">
                      <a:extLst>
                        <a:ext uri="{FF2B5EF4-FFF2-40B4-BE49-F238E27FC236}">
                          <a16:creationId xmlns="" xmlns:a16="http://schemas.microsoft.com/office/drawing/2014/main" id="{E7C0256D-ED2C-43DA-A900-6EF75F39876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28" name="Group 207">
                    <a:extLst>
                      <a:ext uri="{FF2B5EF4-FFF2-40B4-BE49-F238E27FC236}">
                        <a16:creationId xmlns="" xmlns:a16="http://schemas.microsoft.com/office/drawing/2014/main" id="{635666F9-FF2C-405F-BEC1-2A3EAFDA669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153" name="Freeform 208">
                      <a:extLst>
                        <a:ext uri="{FF2B5EF4-FFF2-40B4-BE49-F238E27FC236}">
                          <a16:creationId xmlns="" xmlns:a16="http://schemas.microsoft.com/office/drawing/2014/main" id="{B0A674E8-0E54-49E1-961C-3039686608E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54" name="Freeform 209">
                      <a:extLst>
                        <a:ext uri="{FF2B5EF4-FFF2-40B4-BE49-F238E27FC236}">
                          <a16:creationId xmlns="" xmlns:a16="http://schemas.microsoft.com/office/drawing/2014/main" id="{29516B79-24BD-4A87-9949-794005D3B5A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129" name="Freeform 210">
                    <a:extLst>
                      <a:ext uri="{FF2B5EF4-FFF2-40B4-BE49-F238E27FC236}">
                        <a16:creationId xmlns="" xmlns:a16="http://schemas.microsoft.com/office/drawing/2014/main" id="{45C381CB-B1AD-433E-9247-A1F29867445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8" y="2496"/>
                    <a:ext cx="4" cy="232"/>
                  </a:xfrm>
                  <a:custGeom>
                    <a:avLst/>
                    <a:gdLst>
                      <a:gd name="T0" fmla="*/ 0 w 4"/>
                      <a:gd name="T1" fmla="*/ 0 h 232"/>
                      <a:gd name="T2" fmla="*/ 4 w 4"/>
                      <a:gd name="T3" fmla="*/ 232 h 232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4" h="232">
                        <a:moveTo>
                          <a:pt x="0" y="0"/>
                        </a:moveTo>
                        <a:lnTo>
                          <a:pt x="4" y="232"/>
                        </a:lnTo>
                      </a:path>
                    </a:pathLst>
                  </a:custGeom>
                  <a:solidFill>
                    <a:srgbClr val="FFFFFF"/>
                  </a:solidFill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6130" name="Group 211">
                    <a:extLst>
                      <a:ext uri="{FF2B5EF4-FFF2-40B4-BE49-F238E27FC236}">
                        <a16:creationId xmlns="" xmlns:a16="http://schemas.microsoft.com/office/drawing/2014/main" id="{F2A8E359-B46F-43F3-9F82-653CC914179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2496"/>
                    <a:ext cx="304" cy="285"/>
                    <a:chOff x="0" y="2496"/>
                    <a:chExt cx="304" cy="285"/>
                  </a:xfrm>
                </p:grpSpPr>
                <p:sp>
                  <p:nvSpPr>
                    <p:cNvPr id="26151" name="Line 212">
                      <a:extLst>
                        <a:ext uri="{FF2B5EF4-FFF2-40B4-BE49-F238E27FC236}">
                          <a16:creationId xmlns="" xmlns:a16="http://schemas.microsoft.com/office/drawing/2014/main" id="{5EA679CD-EA15-4616-9C00-E4A78F9B5289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8" y="2496"/>
                      <a:ext cx="3" cy="285"/>
                    </a:xfrm>
                    <a:prstGeom prst="line">
                      <a:avLst/>
                    </a:prstGeom>
                    <a:noFill/>
                    <a:ln w="571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52" name="Freeform 213">
                      <a:extLst>
                        <a:ext uri="{FF2B5EF4-FFF2-40B4-BE49-F238E27FC236}">
                          <a16:creationId xmlns="" xmlns:a16="http://schemas.microsoft.com/office/drawing/2014/main" id="{CB6DB307-C258-4CCD-813E-4389E82D14C3}"/>
                        </a:ext>
                      </a:extLst>
                    </p:cNvPr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0" y="2592"/>
                      <a:ext cx="304" cy="48"/>
                    </a:xfrm>
                    <a:custGeom>
                      <a:avLst/>
                      <a:gdLst>
                        <a:gd name="T0" fmla="*/ 0 w 190"/>
                        <a:gd name="T1" fmla="*/ 0 h 18"/>
                        <a:gd name="T2" fmla="*/ 46 w 190"/>
                        <a:gd name="T3" fmla="*/ 0 h 18"/>
                        <a:gd name="T4" fmla="*/ 46 w 190"/>
                        <a:gd name="T5" fmla="*/ 128 h 18"/>
                        <a:gd name="T6" fmla="*/ 0 w 190"/>
                        <a:gd name="T7" fmla="*/ 128 h 18"/>
                        <a:gd name="T8" fmla="*/ 0 w 190"/>
                        <a:gd name="T9" fmla="*/ 0 h 18"/>
                        <a:gd name="T10" fmla="*/ 93 w 190"/>
                        <a:gd name="T11" fmla="*/ 0 h 18"/>
                        <a:gd name="T12" fmla="*/ 138 w 190"/>
                        <a:gd name="T13" fmla="*/ 0 h 18"/>
                        <a:gd name="T14" fmla="*/ 138 w 190"/>
                        <a:gd name="T15" fmla="*/ 128 h 18"/>
                        <a:gd name="T16" fmla="*/ 93 w 190"/>
                        <a:gd name="T17" fmla="*/ 128 h 18"/>
                        <a:gd name="T18" fmla="*/ 93 w 190"/>
                        <a:gd name="T19" fmla="*/ 0 h 18"/>
                        <a:gd name="T20" fmla="*/ 184 w 190"/>
                        <a:gd name="T21" fmla="*/ 0 h 18"/>
                        <a:gd name="T22" fmla="*/ 230 w 190"/>
                        <a:gd name="T23" fmla="*/ 0 h 18"/>
                        <a:gd name="T24" fmla="*/ 230 w 190"/>
                        <a:gd name="T25" fmla="*/ 128 h 18"/>
                        <a:gd name="T26" fmla="*/ 184 w 190"/>
                        <a:gd name="T27" fmla="*/ 128 h 18"/>
                        <a:gd name="T28" fmla="*/ 184 w 190"/>
                        <a:gd name="T29" fmla="*/ 0 h 18"/>
                        <a:gd name="T30" fmla="*/ 277 w 190"/>
                        <a:gd name="T31" fmla="*/ 0 h 18"/>
                        <a:gd name="T32" fmla="*/ 323 w 190"/>
                        <a:gd name="T33" fmla="*/ 0 h 18"/>
                        <a:gd name="T34" fmla="*/ 323 w 190"/>
                        <a:gd name="T35" fmla="*/ 128 h 18"/>
                        <a:gd name="T36" fmla="*/ 277 w 190"/>
                        <a:gd name="T37" fmla="*/ 128 h 18"/>
                        <a:gd name="T38" fmla="*/ 277 w 190"/>
                        <a:gd name="T39" fmla="*/ 0 h 18"/>
                        <a:gd name="T40" fmla="*/ 368 w 190"/>
                        <a:gd name="T41" fmla="*/ 0 h 18"/>
                        <a:gd name="T42" fmla="*/ 414 w 190"/>
                        <a:gd name="T43" fmla="*/ 0 h 18"/>
                        <a:gd name="T44" fmla="*/ 414 w 190"/>
                        <a:gd name="T45" fmla="*/ 128 h 18"/>
                        <a:gd name="T46" fmla="*/ 368 w 190"/>
                        <a:gd name="T47" fmla="*/ 128 h 18"/>
                        <a:gd name="T48" fmla="*/ 368 w 190"/>
                        <a:gd name="T49" fmla="*/ 0 h 18"/>
                        <a:gd name="T50" fmla="*/ 461 w 190"/>
                        <a:gd name="T51" fmla="*/ 0 h 18"/>
                        <a:gd name="T52" fmla="*/ 486 w 190"/>
                        <a:gd name="T53" fmla="*/ 0 h 18"/>
                        <a:gd name="T54" fmla="*/ 486 w 190"/>
                        <a:gd name="T55" fmla="*/ 128 h 18"/>
                        <a:gd name="T56" fmla="*/ 461 w 190"/>
                        <a:gd name="T57" fmla="*/ 128 h 18"/>
                        <a:gd name="T58" fmla="*/ 461 w 190"/>
                        <a:gd name="T59" fmla="*/ 0 h 18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</a:gdLst>
                      <a:ahLst/>
                      <a:cxnLst>
                        <a:cxn ang="T60">
                          <a:pos x="T0" y="T1"/>
                        </a:cxn>
                        <a:cxn ang="T61">
                          <a:pos x="T2" y="T3"/>
                        </a:cxn>
                        <a:cxn ang="T62">
                          <a:pos x="T4" y="T5"/>
                        </a:cxn>
                        <a:cxn ang="T63">
                          <a:pos x="T6" y="T7"/>
                        </a:cxn>
                        <a:cxn ang="T64">
                          <a:pos x="T8" y="T9"/>
                        </a:cxn>
                        <a:cxn ang="T65">
                          <a:pos x="T10" y="T11"/>
                        </a:cxn>
                        <a:cxn ang="T66">
                          <a:pos x="T12" y="T13"/>
                        </a:cxn>
                        <a:cxn ang="T67">
                          <a:pos x="T14" y="T15"/>
                        </a:cxn>
                        <a:cxn ang="T68">
                          <a:pos x="T16" y="T17"/>
                        </a:cxn>
                        <a:cxn ang="T69">
                          <a:pos x="T18" y="T19"/>
                        </a:cxn>
                        <a:cxn ang="T70">
                          <a:pos x="T20" y="T21"/>
                        </a:cxn>
                        <a:cxn ang="T71">
                          <a:pos x="T22" y="T23"/>
                        </a:cxn>
                        <a:cxn ang="T72">
                          <a:pos x="T24" y="T25"/>
                        </a:cxn>
                        <a:cxn ang="T73">
                          <a:pos x="T26" y="T27"/>
                        </a:cxn>
                        <a:cxn ang="T74">
                          <a:pos x="T28" y="T29"/>
                        </a:cxn>
                        <a:cxn ang="T75">
                          <a:pos x="T30" y="T31"/>
                        </a:cxn>
                        <a:cxn ang="T76">
                          <a:pos x="T32" y="T33"/>
                        </a:cxn>
                        <a:cxn ang="T77">
                          <a:pos x="T34" y="T35"/>
                        </a:cxn>
                        <a:cxn ang="T78">
                          <a:pos x="T36" y="T37"/>
                        </a:cxn>
                        <a:cxn ang="T79">
                          <a:pos x="T38" y="T39"/>
                        </a:cxn>
                        <a:cxn ang="T80">
                          <a:pos x="T40" y="T41"/>
                        </a:cxn>
                        <a:cxn ang="T81">
                          <a:pos x="T42" y="T43"/>
                        </a:cxn>
                        <a:cxn ang="T82">
                          <a:pos x="T44" y="T45"/>
                        </a:cxn>
                        <a:cxn ang="T83">
                          <a:pos x="T46" y="T47"/>
                        </a:cxn>
                        <a:cxn ang="T84">
                          <a:pos x="T48" y="T49"/>
                        </a:cxn>
                        <a:cxn ang="T85">
                          <a:pos x="T50" y="T51"/>
                        </a:cxn>
                        <a:cxn ang="T86">
                          <a:pos x="T52" y="T53"/>
                        </a:cxn>
                        <a:cxn ang="T87">
                          <a:pos x="T54" y="T55"/>
                        </a:cxn>
                        <a:cxn ang="T88">
                          <a:pos x="T56" y="T57"/>
                        </a:cxn>
                        <a:cxn ang="T89">
                          <a:pos x="T58" y="T59"/>
                        </a:cxn>
                      </a:cxnLst>
                      <a:rect l="0" t="0" r="r" b="b"/>
                      <a:pathLst>
                        <a:path w="190" h="18">
                          <a:moveTo>
                            <a:pt x="0" y="0"/>
                          </a:moveTo>
                          <a:lnTo>
                            <a:pt x="18" y="0"/>
                          </a:lnTo>
                          <a:lnTo>
                            <a:pt x="18" y="18"/>
                          </a:lnTo>
                          <a:lnTo>
                            <a:pt x="0" y="18"/>
                          </a:lnTo>
                          <a:lnTo>
                            <a:pt x="0" y="0"/>
                          </a:lnTo>
                          <a:close/>
                          <a:moveTo>
                            <a:pt x="36" y="0"/>
                          </a:moveTo>
                          <a:lnTo>
                            <a:pt x="54" y="0"/>
                          </a:lnTo>
                          <a:lnTo>
                            <a:pt x="54" y="18"/>
                          </a:lnTo>
                          <a:lnTo>
                            <a:pt x="36" y="18"/>
                          </a:lnTo>
                          <a:lnTo>
                            <a:pt x="36" y="0"/>
                          </a:lnTo>
                          <a:close/>
                          <a:moveTo>
                            <a:pt x="72" y="0"/>
                          </a:moveTo>
                          <a:lnTo>
                            <a:pt x="90" y="0"/>
                          </a:lnTo>
                          <a:lnTo>
                            <a:pt x="90" y="18"/>
                          </a:lnTo>
                          <a:lnTo>
                            <a:pt x="72" y="18"/>
                          </a:lnTo>
                          <a:lnTo>
                            <a:pt x="72" y="0"/>
                          </a:lnTo>
                          <a:close/>
                          <a:moveTo>
                            <a:pt x="108" y="0"/>
                          </a:moveTo>
                          <a:lnTo>
                            <a:pt x="126" y="0"/>
                          </a:lnTo>
                          <a:lnTo>
                            <a:pt x="126" y="18"/>
                          </a:lnTo>
                          <a:lnTo>
                            <a:pt x="108" y="18"/>
                          </a:lnTo>
                          <a:lnTo>
                            <a:pt x="108" y="0"/>
                          </a:lnTo>
                          <a:close/>
                          <a:moveTo>
                            <a:pt x="144" y="0"/>
                          </a:moveTo>
                          <a:lnTo>
                            <a:pt x="162" y="0"/>
                          </a:lnTo>
                          <a:lnTo>
                            <a:pt x="162" y="18"/>
                          </a:lnTo>
                          <a:lnTo>
                            <a:pt x="144" y="18"/>
                          </a:lnTo>
                          <a:lnTo>
                            <a:pt x="144" y="0"/>
                          </a:lnTo>
                          <a:close/>
                          <a:moveTo>
                            <a:pt x="180" y="0"/>
                          </a:moveTo>
                          <a:lnTo>
                            <a:pt x="190" y="0"/>
                          </a:lnTo>
                          <a:lnTo>
                            <a:pt x="190" y="18"/>
                          </a:lnTo>
                          <a:lnTo>
                            <a:pt x="180" y="18"/>
                          </a:lnTo>
                          <a:lnTo>
                            <a:pt x="18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4763" cap="flat">
                      <a:solidFill>
                        <a:srgbClr val="000000"/>
                      </a:solidFill>
                      <a:prstDash val="solid"/>
                      <a:bevel/>
                      <a:headEnd/>
                      <a:tailEnd/>
                    </a:ln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131" name="Freeform 214">
                    <a:extLst>
                      <a:ext uri="{FF2B5EF4-FFF2-40B4-BE49-F238E27FC236}">
                        <a16:creationId xmlns="" xmlns:a16="http://schemas.microsoft.com/office/drawing/2014/main" id="{69B348C7-6E01-474A-8F67-FA0A5BECAFD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6" y="2040"/>
                    <a:ext cx="1782" cy="792"/>
                  </a:xfrm>
                  <a:custGeom>
                    <a:avLst/>
                    <a:gdLst>
                      <a:gd name="T0" fmla="*/ 0 w 1782"/>
                      <a:gd name="T1" fmla="*/ 127 h 792"/>
                      <a:gd name="T2" fmla="*/ 105 w 1782"/>
                      <a:gd name="T3" fmla="*/ 0 h 792"/>
                      <a:gd name="T4" fmla="*/ 1585 w 1782"/>
                      <a:gd name="T5" fmla="*/ 0 h 792"/>
                      <a:gd name="T6" fmla="*/ 1782 w 1782"/>
                      <a:gd name="T7" fmla="*/ 88 h 792"/>
                      <a:gd name="T8" fmla="*/ 1782 w 1782"/>
                      <a:gd name="T9" fmla="*/ 660 h 792"/>
                      <a:gd name="T10" fmla="*/ 1683 w 1782"/>
                      <a:gd name="T11" fmla="*/ 792 h 792"/>
                      <a:gd name="T12" fmla="*/ 105 w 1782"/>
                      <a:gd name="T13" fmla="*/ 792 h 792"/>
                      <a:gd name="T14" fmla="*/ 6 w 1782"/>
                      <a:gd name="T15" fmla="*/ 704 h 792"/>
                      <a:gd name="T16" fmla="*/ 8 w 1782"/>
                      <a:gd name="T17" fmla="*/ 116 h 792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1782" h="792">
                        <a:moveTo>
                          <a:pt x="0" y="127"/>
                        </a:moveTo>
                        <a:lnTo>
                          <a:pt x="105" y="0"/>
                        </a:lnTo>
                        <a:lnTo>
                          <a:pt x="1585" y="0"/>
                        </a:lnTo>
                        <a:lnTo>
                          <a:pt x="1782" y="88"/>
                        </a:lnTo>
                        <a:lnTo>
                          <a:pt x="1782" y="660"/>
                        </a:lnTo>
                        <a:lnTo>
                          <a:pt x="1683" y="792"/>
                        </a:lnTo>
                        <a:lnTo>
                          <a:pt x="105" y="792"/>
                        </a:lnTo>
                        <a:lnTo>
                          <a:pt x="6" y="704"/>
                        </a:lnTo>
                        <a:lnTo>
                          <a:pt x="8" y="116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00D200"/>
                      </a:gs>
                      <a:gs pos="50000">
                        <a:srgbClr val="008000"/>
                      </a:gs>
                      <a:gs pos="100000">
                        <a:srgbClr val="00D200"/>
                      </a:gs>
                    </a:gsLst>
                    <a:lin ang="27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>
                    <a:outerShdw dist="107763" dir="18900000" algn="ctr" rotWithShape="0">
                      <a:srgbClr val="004800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6132" name="Group 215">
                    <a:extLst>
                      <a:ext uri="{FF2B5EF4-FFF2-40B4-BE49-F238E27FC236}">
                        <a16:creationId xmlns="" xmlns:a16="http://schemas.microsoft.com/office/drawing/2014/main" id="{A6AA12A0-69B0-4993-97A3-6613EB229C7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52" y="2280"/>
                    <a:ext cx="1632" cy="235"/>
                    <a:chOff x="1088" y="2880"/>
                    <a:chExt cx="444" cy="64"/>
                  </a:xfrm>
                </p:grpSpPr>
                <p:sp>
                  <p:nvSpPr>
                    <p:cNvPr id="26143" name="Rectangle 216">
                      <a:extLst>
                        <a:ext uri="{FF2B5EF4-FFF2-40B4-BE49-F238E27FC236}">
                          <a16:creationId xmlns="" xmlns:a16="http://schemas.microsoft.com/office/drawing/2014/main" id="{562E1834-C7E8-4A90-895C-1692A9824CE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8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4" name="Rectangle 217">
                      <a:extLst>
                        <a:ext uri="{FF2B5EF4-FFF2-40B4-BE49-F238E27FC236}">
                          <a16:creationId xmlns="" xmlns:a16="http://schemas.microsoft.com/office/drawing/2014/main" id="{6CAC6A23-D54E-426B-9865-65852EA47BC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4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5" name="Rectangle 218">
                      <a:extLst>
                        <a:ext uri="{FF2B5EF4-FFF2-40B4-BE49-F238E27FC236}">
                          <a16:creationId xmlns="" xmlns:a16="http://schemas.microsoft.com/office/drawing/2014/main" id="{89131B56-9C9D-43B9-A84C-0FE7FB146A7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6" name="Rectangle 219">
                      <a:extLst>
                        <a:ext uri="{FF2B5EF4-FFF2-40B4-BE49-F238E27FC236}">
                          <a16:creationId xmlns="" xmlns:a16="http://schemas.microsoft.com/office/drawing/2014/main" id="{F77B6150-E378-4499-9397-8936A332E17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5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7" name="Rectangle 220">
                      <a:extLst>
                        <a:ext uri="{FF2B5EF4-FFF2-40B4-BE49-F238E27FC236}">
                          <a16:creationId xmlns="" xmlns:a16="http://schemas.microsoft.com/office/drawing/2014/main" id="{3B52BD2E-BD70-4B08-A739-A4DAD91CFF0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16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8" name="Rectangle 221">
                      <a:extLst>
                        <a:ext uri="{FF2B5EF4-FFF2-40B4-BE49-F238E27FC236}">
                          <a16:creationId xmlns="" xmlns:a16="http://schemas.microsoft.com/office/drawing/2014/main" id="{871B3FDE-231F-404F-9C19-7E77909EB7D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72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9" name="Rectangle 222">
                      <a:extLst>
                        <a:ext uri="{FF2B5EF4-FFF2-40B4-BE49-F238E27FC236}">
                          <a16:creationId xmlns="" xmlns:a16="http://schemas.microsoft.com/office/drawing/2014/main" id="{44901DDB-CDE2-4BB1-908F-3B10E67E39D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50" name="Rectangle 223">
                      <a:extLst>
                        <a:ext uri="{FF2B5EF4-FFF2-40B4-BE49-F238E27FC236}">
                          <a16:creationId xmlns="" xmlns:a16="http://schemas.microsoft.com/office/drawing/2014/main" id="{6D3A035C-F573-4D90-9DBC-2DDB3AA1E09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2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133" name="Group 224">
                    <a:extLst>
                      <a:ext uri="{FF2B5EF4-FFF2-40B4-BE49-F238E27FC236}">
                        <a16:creationId xmlns="" xmlns:a16="http://schemas.microsoft.com/office/drawing/2014/main" id="{BDE29EBA-277C-4122-B211-2A914E9F795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92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6141" name="Oval 225">
                      <a:extLst>
                        <a:ext uri="{FF2B5EF4-FFF2-40B4-BE49-F238E27FC236}">
                          <a16:creationId xmlns="" xmlns:a16="http://schemas.microsoft.com/office/drawing/2014/main" id="{2DE5D129-81A3-4D73-983F-3B7DA707902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2" name="Freeform 226">
                      <a:extLst>
                        <a:ext uri="{FF2B5EF4-FFF2-40B4-BE49-F238E27FC236}">
                          <a16:creationId xmlns="" xmlns:a16="http://schemas.microsoft.com/office/drawing/2014/main" id="{B00C99F0-3C5E-43B4-9E35-D5DFD2B7A1B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134" name="Freeform 227">
                    <a:extLst>
                      <a:ext uri="{FF2B5EF4-FFF2-40B4-BE49-F238E27FC236}">
                        <a16:creationId xmlns="" xmlns:a16="http://schemas.microsoft.com/office/drawing/2014/main" id="{9EE70A32-8234-440E-BEF4-DF60DEBC3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4" y="2736"/>
                    <a:ext cx="1728" cy="1"/>
                  </a:xfrm>
                  <a:custGeom>
                    <a:avLst/>
                    <a:gdLst>
                      <a:gd name="T0" fmla="*/ 0 w 1728"/>
                      <a:gd name="T1" fmla="*/ 0 h 1"/>
                      <a:gd name="T2" fmla="*/ 1728 w 1728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28" h="1">
                        <a:moveTo>
                          <a:pt x="0" y="0"/>
                        </a:moveTo>
                        <a:cubicBezTo>
                          <a:pt x="0" y="0"/>
                          <a:pt x="864" y="0"/>
                          <a:pt x="1728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135" name="Freeform 228">
                    <a:extLst>
                      <a:ext uri="{FF2B5EF4-FFF2-40B4-BE49-F238E27FC236}">
                        <a16:creationId xmlns="" xmlns:a16="http://schemas.microsoft.com/office/drawing/2014/main" id="{48175323-268C-4E61-BEF9-97BBC24D34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" y="2159"/>
                    <a:ext cx="1762" cy="1"/>
                  </a:xfrm>
                  <a:custGeom>
                    <a:avLst/>
                    <a:gdLst>
                      <a:gd name="T0" fmla="*/ 0 w 1762"/>
                      <a:gd name="T1" fmla="*/ 0 h 1"/>
                      <a:gd name="T2" fmla="*/ 1762 w 1762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62" h="1">
                        <a:moveTo>
                          <a:pt x="0" y="0"/>
                        </a:moveTo>
                        <a:cubicBezTo>
                          <a:pt x="293" y="0"/>
                          <a:pt x="1395" y="0"/>
                          <a:pt x="1762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6136" name="Group 229">
                    <a:extLst>
                      <a:ext uri="{FF2B5EF4-FFF2-40B4-BE49-F238E27FC236}">
                        <a16:creationId xmlns="" xmlns:a16="http://schemas.microsoft.com/office/drawing/2014/main" id="{5AD72595-FB7A-4869-AD04-EC053A021FA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04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6139" name="Oval 230">
                      <a:extLst>
                        <a:ext uri="{FF2B5EF4-FFF2-40B4-BE49-F238E27FC236}">
                          <a16:creationId xmlns="" xmlns:a16="http://schemas.microsoft.com/office/drawing/2014/main" id="{C1431000-D746-4C03-BD38-52785DF0746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140" name="Freeform 231">
                      <a:extLst>
                        <a:ext uri="{FF2B5EF4-FFF2-40B4-BE49-F238E27FC236}">
                          <a16:creationId xmlns="" xmlns:a16="http://schemas.microsoft.com/office/drawing/2014/main" id="{71C91542-E49E-4819-B001-CACB6C8BA56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137" name="Freeform 232">
                    <a:extLst>
                      <a:ext uri="{FF2B5EF4-FFF2-40B4-BE49-F238E27FC236}">
                        <a16:creationId xmlns="" xmlns:a16="http://schemas.microsoft.com/office/drawing/2014/main" id="{8602F941-739B-4EC7-9524-FB1307D7F5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96" y="2544"/>
                    <a:ext cx="16" cy="31"/>
                  </a:xfrm>
                  <a:custGeom>
                    <a:avLst/>
                    <a:gdLst>
                      <a:gd name="T0" fmla="*/ 0 w 16"/>
                      <a:gd name="T1" fmla="*/ 31 h 31"/>
                      <a:gd name="T2" fmla="*/ 16 w 16"/>
                      <a:gd name="T3" fmla="*/ 0 h 31"/>
                      <a:gd name="T4" fmla="*/ 0 w 16"/>
                      <a:gd name="T5" fmla="*/ 31 h 31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6" h="31">
                        <a:moveTo>
                          <a:pt x="0" y="31"/>
                        </a:moveTo>
                        <a:cubicBezTo>
                          <a:pt x="5" y="21"/>
                          <a:pt x="16" y="0"/>
                          <a:pt x="16" y="0"/>
                        </a:cubicBezTo>
                        <a:cubicBezTo>
                          <a:pt x="16" y="0"/>
                          <a:pt x="5" y="21"/>
                          <a:pt x="0" y="31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8575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138" name="Freeform 233">
                    <a:extLst>
                      <a:ext uri="{FF2B5EF4-FFF2-40B4-BE49-F238E27FC236}">
                        <a16:creationId xmlns="" xmlns:a16="http://schemas.microsoft.com/office/drawing/2014/main" id="{59697C14-C017-4D29-AC50-7A5817B12A9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0" y="2208"/>
                    <a:ext cx="214" cy="528"/>
                  </a:xfrm>
                  <a:custGeom>
                    <a:avLst/>
                    <a:gdLst>
                      <a:gd name="T0" fmla="*/ 214 w 214"/>
                      <a:gd name="T1" fmla="*/ 528 h 528"/>
                      <a:gd name="T2" fmla="*/ 214 w 214"/>
                      <a:gd name="T3" fmla="*/ 0 h 528"/>
                      <a:gd name="T4" fmla="*/ 0 w 214"/>
                      <a:gd name="T5" fmla="*/ 2 h 528"/>
                      <a:gd name="T6" fmla="*/ 0 w 214"/>
                      <a:gd name="T7" fmla="*/ 527 h 528"/>
                      <a:gd name="T8" fmla="*/ 214 w 214"/>
                      <a:gd name="T9" fmla="*/ 528 h 52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14" h="528">
                        <a:moveTo>
                          <a:pt x="214" y="528"/>
                        </a:moveTo>
                        <a:lnTo>
                          <a:pt x="214" y="0"/>
                        </a:lnTo>
                        <a:lnTo>
                          <a:pt x="0" y="2"/>
                        </a:lnTo>
                        <a:lnTo>
                          <a:pt x="0" y="527"/>
                        </a:lnTo>
                        <a:lnTo>
                          <a:pt x="214" y="528"/>
                        </a:lnTo>
                        <a:close/>
                      </a:path>
                    </a:pathLst>
                  </a:custGeom>
                  <a:noFill/>
                  <a:ln w="19050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013" name="Group 234">
                  <a:extLst>
                    <a:ext uri="{FF2B5EF4-FFF2-40B4-BE49-F238E27FC236}">
                      <a16:creationId xmlns="" xmlns:a16="http://schemas.microsoft.com/office/drawing/2014/main" id="{1483C8FC-D792-4744-85A9-6031167E1E6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016" y="1920"/>
                  <a:ext cx="2038" cy="1152"/>
                  <a:chOff x="0" y="1920"/>
                  <a:chExt cx="2038" cy="1152"/>
                </a:xfrm>
              </p:grpSpPr>
              <p:grpSp>
                <p:nvGrpSpPr>
                  <p:cNvPr id="26017" name="Group 235">
                    <a:extLst>
                      <a:ext uri="{FF2B5EF4-FFF2-40B4-BE49-F238E27FC236}">
                        <a16:creationId xmlns="" xmlns:a16="http://schemas.microsoft.com/office/drawing/2014/main" id="{D0AC9816-FC73-4832-8EAF-9AC1C126014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6103" name="Group 236">
                      <a:extLst>
                        <a:ext uri="{FF2B5EF4-FFF2-40B4-BE49-F238E27FC236}">
                          <a16:creationId xmlns="" xmlns:a16="http://schemas.microsoft.com/office/drawing/2014/main" id="{BD1343A2-0DD4-4479-B37D-52270229C5F4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grpSp>
                    <p:nvGrpSpPr>
                      <p:cNvPr id="26107" name="Group 237">
                        <a:extLst>
                          <a:ext uri="{FF2B5EF4-FFF2-40B4-BE49-F238E27FC236}">
                            <a16:creationId xmlns="" xmlns:a16="http://schemas.microsoft.com/office/drawing/2014/main" id="{9B36AA5F-F34D-43EF-BD34-A314E59D5B26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73" y="2756"/>
                        <a:ext cx="148" cy="164"/>
                        <a:chOff x="3973" y="2756"/>
                        <a:chExt cx="148" cy="164"/>
                      </a:xfrm>
                    </p:grpSpPr>
                    <p:sp>
                      <p:nvSpPr>
                        <p:cNvPr id="26111" name="Oval 238">
                          <a:extLst>
                            <a:ext uri="{FF2B5EF4-FFF2-40B4-BE49-F238E27FC236}">
                              <a16:creationId xmlns="" xmlns:a16="http://schemas.microsoft.com/office/drawing/2014/main" id="{D222FA08-5535-47A8-BD50-9C3267631E64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112" name="Oval 239">
                          <a:extLst>
                            <a:ext uri="{FF2B5EF4-FFF2-40B4-BE49-F238E27FC236}">
                              <a16:creationId xmlns="" xmlns:a16="http://schemas.microsoft.com/office/drawing/2014/main" id="{72EFB534-5D25-4581-BD6C-5C5BC42EC0A9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6108" name="Group 240">
                        <a:extLst>
                          <a:ext uri="{FF2B5EF4-FFF2-40B4-BE49-F238E27FC236}">
                            <a16:creationId xmlns="" xmlns:a16="http://schemas.microsoft.com/office/drawing/2014/main" id="{B5EC1814-8510-4D37-96EF-F03FE5AAEDED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85" y="2770"/>
                        <a:ext cx="123" cy="136"/>
                        <a:chOff x="3985" y="2770"/>
                        <a:chExt cx="123" cy="136"/>
                      </a:xfrm>
                    </p:grpSpPr>
                    <p:sp>
                      <p:nvSpPr>
                        <p:cNvPr id="26109" name="Oval 241">
                          <a:extLst>
                            <a:ext uri="{FF2B5EF4-FFF2-40B4-BE49-F238E27FC236}">
                              <a16:creationId xmlns="" xmlns:a16="http://schemas.microsoft.com/office/drawing/2014/main" id="{212F6670-7C16-45AF-8B52-9EC2B40B14E5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110" name="Oval 242">
                          <a:extLst>
                            <a:ext uri="{FF2B5EF4-FFF2-40B4-BE49-F238E27FC236}">
                              <a16:creationId xmlns="" xmlns:a16="http://schemas.microsoft.com/office/drawing/2014/main" id="{60D08886-5BB3-44D6-96FB-A58B49B04CDA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6104" name="Group 243">
                      <a:extLst>
                        <a:ext uri="{FF2B5EF4-FFF2-40B4-BE49-F238E27FC236}">
                          <a16:creationId xmlns="" xmlns:a16="http://schemas.microsoft.com/office/drawing/2014/main" id="{0D0E4753-F49B-4E41-BED5-6B782CD52374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6105" name="Freeform 244">
                        <a:extLst>
                          <a:ext uri="{FF2B5EF4-FFF2-40B4-BE49-F238E27FC236}">
                            <a16:creationId xmlns="" xmlns:a16="http://schemas.microsoft.com/office/drawing/2014/main" id="{39C969EA-8721-441C-9058-7BB71D3946AB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106" name="Freeform 245">
                        <a:extLst>
                          <a:ext uri="{FF2B5EF4-FFF2-40B4-BE49-F238E27FC236}">
                            <a16:creationId xmlns="" xmlns:a16="http://schemas.microsoft.com/office/drawing/2014/main" id="{D9794209-9826-4ADD-8363-CA5A66C95013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018" name="Group 246">
                    <a:extLst>
                      <a:ext uri="{FF2B5EF4-FFF2-40B4-BE49-F238E27FC236}">
                        <a16:creationId xmlns="" xmlns:a16="http://schemas.microsoft.com/office/drawing/2014/main" id="{C0070D31-89E5-487A-9547-5EFB2794879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6093" name="Group 247">
                      <a:extLst>
                        <a:ext uri="{FF2B5EF4-FFF2-40B4-BE49-F238E27FC236}">
                          <a16:creationId xmlns="" xmlns:a16="http://schemas.microsoft.com/office/drawing/2014/main" id="{3FE28772-FB67-4786-B0C7-618301D6CCCA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grpSp>
                    <p:nvGrpSpPr>
                      <p:cNvPr id="26097" name="Group 248">
                        <a:extLst>
                          <a:ext uri="{FF2B5EF4-FFF2-40B4-BE49-F238E27FC236}">
                            <a16:creationId xmlns="" xmlns:a16="http://schemas.microsoft.com/office/drawing/2014/main" id="{C6252265-BF3D-4142-A44A-1D5297C23427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81" y="2756"/>
                        <a:ext cx="148" cy="164"/>
                        <a:chOff x="4381" y="2756"/>
                        <a:chExt cx="148" cy="164"/>
                      </a:xfrm>
                    </p:grpSpPr>
                    <p:sp>
                      <p:nvSpPr>
                        <p:cNvPr id="26101" name="Oval 249">
                          <a:extLst>
                            <a:ext uri="{FF2B5EF4-FFF2-40B4-BE49-F238E27FC236}">
                              <a16:creationId xmlns="" xmlns:a16="http://schemas.microsoft.com/office/drawing/2014/main" id="{3504F29F-D2A2-44BB-84FD-5B46F6FC64EE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102" name="Oval 250">
                          <a:extLst>
                            <a:ext uri="{FF2B5EF4-FFF2-40B4-BE49-F238E27FC236}">
                              <a16:creationId xmlns="" xmlns:a16="http://schemas.microsoft.com/office/drawing/2014/main" id="{3934B022-2E6B-430A-AF4C-C43C68431DD3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6098" name="Group 251">
                        <a:extLst>
                          <a:ext uri="{FF2B5EF4-FFF2-40B4-BE49-F238E27FC236}">
                            <a16:creationId xmlns="" xmlns:a16="http://schemas.microsoft.com/office/drawing/2014/main" id="{ADD57376-E802-4F87-91BB-2485929E71FE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93" y="2770"/>
                        <a:ext cx="123" cy="136"/>
                        <a:chOff x="4393" y="2770"/>
                        <a:chExt cx="123" cy="136"/>
                      </a:xfrm>
                    </p:grpSpPr>
                    <p:sp>
                      <p:nvSpPr>
                        <p:cNvPr id="26099" name="Oval 252">
                          <a:extLst>
                            <a:ext uri="{FF2B5EF4-FFF2-40B4-BE49-F238E27FC236}">
                              <a16:creationId xmlns="" xmlns:a16="http://schemas.microsoft.com/office/drawing/2014/main" id="{39812D35-72F0-4704-A29A-2193D965A81A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100" name="Oval 253">
                          <a:extLst>
                            <a:ext uri="{FF2B5EF4-FFF2-40B4-BE49-F238E27FC236}">
                              <a16:creationId xmlns="" xmlns:a16="http://schemas.microsoft.com/office/drawing/2014/main" id="{7B69F8A9-346A-4618-964D-DFE293F96A33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6094" name="Group 254">
                      <a:extLst>
                        <a:ext uri="{FF2B5EF4-FFF2-40B4-BE49-F238E27FC236}">
                          <a16:creationId xmlns="" xmlns:a16="http://schemas.microsoft.com/office/drawing/2014/main" id="{DBEF61AE-9311-4C34-8172-5CB1624CE95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6095" name="Freeform 255">
                        <a:extLst>
                          <a:ext uri="{FF2B5EF4-FFF2-40B4-BE49-F238E27FC236}">
                            <a16:creationId xmlns="" xmlns:a16="http://schemas.microsoft.com/office/drawing/2014/main" id="{26E1B249-5A06-41AD-A807-7A145D2CE33C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096" name="Freeform 256">
                        <a:extLst>
                          <a:ext uri="{FF2B5EF4-FFF2-40B4-BE49-F238E27FC236}">
                            <a16:creationId xmlns="" xmlns:a16="http://schemas.microsoft.com/office/drawing/2014/main" id="{14F2906B-DD25-4B4B-9345-022DF912280A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019" name="Group 257">
                    <a:extLst>
                      <a:ext uri="{FF2B5EF4-FFF2-40B4-BE49-F238E27FC236}">
                        <a16:creationId xmlns="" xmlns:a16="http://schemas.microsoft.com/office/drawing/2014/main" id="{1A83FBEA-6228-4773-838E-371BB5D168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6087" name="Group 258">
                      <a:extLst>
                        <a:ext uri="{FF2B5EF4-FFF2-40B4-BE49-F238E27FC236}">
                          <a16:creationId xmlns="" xmlns:a16="http://schemas.microsoft.com/office/drawing/2014/main" id="{B86C7596-2802-4265-BFE3-81161F6E4F8E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26091" name="Oval 259">
                        <a:extLst>
                          <a:ext uri="{FF2B5EF4-FFF2-40B4-BE49-F238E27FC236}">
                            <a16:creationId xmlns="" xmlns:a16="http://schemas.microsoft.com/office/drawing/2014/main" id="{60B59391-2426-4C22-BD88-1D95CE058EFB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092" name="Oval 260">
                        <a:extLst>
                          <a:ext uri="{FF2B5EF4-FFF2-40B4-BE49-F238E27FC236}">
                            <a16:creationId xmlns="" xmlns:a16="http://schemas.microsoft.com/office/drawing/2014/main" id="{74FE4302-DE55-4227-AE1D-FCDEA72B52F7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6088" name="Group 261">
                      <a:extLst>
                        <a:ext uri="{FF2B5EF4-FFF2-40B4-BE49-F238E27FC236}">
                          <a16:creationId xmlns="" xmlns:a16="http://schemas.microsoft.com/office/drawing/2014/main" id="{FB160F76-85E3-4526-90FE-F6CD9F1DE70E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6089" name="Oval 262">
                        <a:extLst>
                          <a:ext uri="{FF2B5EF4-FFF2-40B4-BE49-F238E27FC236}">
                            <a16:creationId xmlns="" xmlns:a16="http://schemas.microsoft.com/office/drawing/2014/main" id="{1451B1D4-CC33-4ACD-99CB-8E8D29366CA5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090" name="Oval 263">
                        <a:extLst>
                          <a:ext uri="{FF2B5EF4-FFF2-40B4-BE49-F238E27FC236}">
                            <a16:creationId xmlns="" xmlns:a16="http://schemas.microsoft.com/office/drawing/2014/main" id="{1C6EDF8A-1488-48C9-A382-104E71A3E29C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020" name="Group 264">
                    <a:extLst>
                      <a:ext uri="{FF2B5EF4-FFF2-40B4-BE49-F238E27FC236}">
                        <a16:creationId xmlns="" xmlns:a16="http://schemas.microsoft.com/office/drawing/2014/main" id="{9A0F6441-FFEE-44AD-A568-9F8F2CC6DF2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085" name="Freeform 265">
                      <a:extLst>
                        <a:ext uri="{FF2B5EF4-FFF2-40B4-BE49-F238E27FC236}">
                          <a16:creationId xmlns="" xmlns:a16="http://schemas.microsoft.com/office/drawing/2014/main" id="{ACF78F5D-D348-4A27-94BB-17AE25056B8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86" name="Freeform 266">
                      <a:extLst>
                        <a:ext uri="{FF2B5EF4-FFF2-40B4-BE49-F238E27FC236}">
                          <a16:creationId xmlns="" xmlns:a16="http://schemas.microsoft.com/office/drawing/2014/main" id="{9E1F2750-A937-4196-AC80-86170F6E20E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1" name="Group 267">
                    <a:extLst>
                      <a:ext uri="{FF2B5EF4-FFF2-40B4-BE49-F238E27FC236}">
                        <a16:creationId xmlns="" xmlns:a16="http://schemas.microsoft.com/office/drawing/2014/main" id="{CDFF369C-AECE-4701-AA26-0E466336E68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6083" name="Oval 268">
                      <a:extLst>
                        <a:ext uri="{FF2B5EF4-FFF2-40B4-BE49-F238E27FC236}">
                          <a16:creationId xmlns="" xmlns:a16="http://schemas.microsoft.com/office/drawing/2014/main" id="{2C6FD66E-3DA2-46AC-AF75-6F4B5441CE8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84" name="Oval 269">
                      <a:extLst>
                        <a:ext uri="{FF2B5EF4-FFF2-40B4-BE49-F238E27FC236}">
                          <a16:creationId xmlns="" xmlns:a16="http://schemas.microsoft.com/office/drawing/2014/main" id="{1C4098A2-6036-4C01-9BFB-2CC8AA2DC2A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2" name="Group 270">
                    <a:extLst>
                      <a:ext uri="{FF2B5EF4-FFF2-40B4-BE49-F238E27FC236}">
                        <a16:creationId xmlns="" xmlns:a16="http://schemas.microsoft.com/office/drawing/2014/main" id="{1BE1E51D-F7BF-4F48-983B-71C5A4F8AD1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081" name="Oval 271">
                      <a:extLst>
                        <a:ext uri="{FF2B5EF4-FFF2-40B4-BE49-F238E27FC236}">
                          <a16:creationId xmlns="" xmlns:a16="http://schemas.microsoft.com/office/drawing/2014/main" id="{5DB55214-1573-40C5-BBF0-AEF3DB69F0E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82" name="Oval 272">
                      <a:extLst>
                        <a:ext uri="{FF2B5EF4-FFF2-40B4-BE49-F238E27FC236}">
                          <a16:creationId xmlns="" xmlns:a16="http://schemas.microsoft.com/office/drawing/2014/main" id="{439DE357-8C5D-4897-B748-511852F76A6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3" name="Group 273">
                    <a:extLst>
                      <a:ext uri="{FF2B5EF4-FFF2-40B4-BE49-F238E27FC236}">
                        <a16:creationId xmlns="" xmlns:a16="http://schemas.microsoft.com/office/drawing/2014/main" id="{399F67D5-2736-4825-8A05-E14F8941D7A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6079" name="Oval 274">
                      <a:extLst>
                        <a:ext uri="{FF2B5EF4-FFF2-40B4-BE49-F238E27FC236}">
                          <a16:creationId xmlns="" xmlns:a16="http://schemas.microsoft.com/office/drawing/2014/main" id="{187283F2-BF88-440E-80D2-8F3F54F3E17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80" name="Oval 275">
                      <a:extLst>
                        <a:ext uri="{FF2B5EF4-FFF2-40B4-BE49-F238E27FC236}">
                          <a16:creationId xmlns="" xmlns:a16="http://schemas.microsoft.com/office/drawing/2014/main" id="{67803E9E-ABC5-4308-9087-3997D73C0EE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4" name="Group 276">
                    <a:extLst>
                      <a:ext uri="{FF2B5EF4-FFF2-40B4-BE49-F238E27FC236}">
                        <a16:creationId xmlns="" xmlns:a16="http://schemas.microsoft.com/office/drawing/2014/main" id="{9904CC91-8AC6-4B80-AEBF-588EFCD2A3F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077" name="Oval 277">
                      <a:extLst>
                        <a:ext uri="{FF2B5EF4-FFF2-40B4-BE49-F238E27FC236}">
                          <a16:creationId xmlns="" xmlns:a16="http://schemas.microsoft.com/office/drawing/2014/main" id="{3E1F79EA-AE83-4BC9-A626-A2144C39B41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78" name="Oval 278">
                      <a:extLst>
                        <a:ext uri="{FF2B5EF4-FFF2-40B4-BE49-F238E27FC236}">
                          <a16:creationId xmlns="" xmlns:a16="http://schemas.microsoft.com/office/drawing/2014/main" id="{E8FE2CE6-0E46-469E-91F6-3BCB67A7D11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5" name="Group 279">
                    <a:extLst>
                      <a:ext uri="{FF2B5EF4-FFF2-40B4-BE49-F238E27FC236}">
                        <a16:creationId xmlns="" xmlns:a16="http://schemas.microsoft.com/office/drawing/2014/main" id="{E9F8140F-08C0-4A7D-9253-98AAE4BF68A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6075" name="Freeform 280">
                      <a:extLst>
                        <a:ext uri="{FF2B5EF4-FFF2-40B4-BE49-F238E27FC236}">
                          <a16:creationId xmlns="" xmlns:a16="http://schemas.microsoft.com/office/drawing/2014/main" id="{9CC79DB0-971F-45EC-B1FA-031FC862724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76" name="Freeform 281">
                      <a:extLst>
                        <a:ext uri="{FF2B5EF4-FFF2-40B4-BE49-F238E27FC236}">
                          <a16:creationId xmlns="" xmlns:a16="http://schemas.microsoft.com/office/drawing/2014/main" id="{6D3088D9-6A75-432F-AC5F-FA87D3F5E30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6" name="Group 282">
                    <a:extLst>
                      <a:ext uri="{FF2B5EF4-FFF2-40B4-BE49-F238E27FC236}">
                        <a16:creationId xmlns="" xmlns:a16="http://schemas.microsoft.com/office/drawing/2014/main" id="{677CC663-94E2-4C5B-B248-8EC37AAECBF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6069" name="Group 283">
                      <a:extLst>
                        <a:ext uri="{FF2B5EF4-FFF2-40B4-BE49-F238E27FC236}">
                          <a16:creationId xmlns="" xmlns:a16="http://schemas.microsoft.com/office/drawing/2014/main" id="{4162EDA6-1AC5-453B-91CB-337849B32D02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26073" name="Oval 284">
                        <a:extLst>
                          <a:ext uri="{FF2B5EF4-FFF2-40B4-BE49-F238E27FC236}">
                            <a16:creationId xmlns="" xmlns:a16="http://schemas.microsoft.com/office/drawing/2014/main" id="{946CFA43-8A92-453E-8BCA-605FEFBE9A53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074" name="Oval 285">
                        <a:extLst>
                          <a:ext uri="{FF2B5EF4-FFF2-40B4-BE49-F238E27FC236}">
                            <a16:creationId xmlns="" xmlns:a16="http://schemas.microsoft.com/office/drawing/2014/main" id="{1883DAE0-A00D-4018-9197-B9F7E8EB07A5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6070" name="Group 286">
                      <a:extLst>
                        <a:ext uri="{FF2B5EF4-FFF2-40B4-BE49-F238E27FC236}">
                          <a16:creationId xmlns="" xmlns:a16="http://schemas.microsoft.com/office/drawing/2014/main" id="{97802E6F-29DE-467B-9617-4B123AE70A53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6071" name="Oval 287">
                        <a:extLst>
                          <a:ext uri="{FF2B5EF4-FFF2-40B4-BE49-F238E27FC236}">
                            <a16:creationId xmlns="" xmlns:a16="http://schemas.microsoft.com/office/drawing/2014/main" id="{F6686641-0978-4A1E-87C2-549B8B505768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072" name="Oval 288">
                        <a:extLst>
                          <a:ext uri="{FF2B5EF4-FFF2-40B4-BE49-F238E27FC236}">
                            <a16:creationId xmlns="" xmlns:a16="http://schemas.microsoft.com/office/drawing/2014/main" id="{42A20258-BF22-40C0-BC70-E6EA4078D1D0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6027" name="Group 289">
                    <a:extLst>
                      <a:ext uri="{FF2B5EF4-FFF2-40B4-BE49-F238E27FC236}">
                        <a16:creationId xmlns="" xmlns:a16="http://schemas.microsoft.com/office/drawing/2014/main" id="{258460A9-D7A0-48AF-BFAD-D767722ED84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067" name="Freeform 290">
                      <a:extLst>
                        <a:ext uri="{FF2B5EF4-FFF2-40B4-BE49-F238E27FC236}">
                          <a16:creationId xmlns="" xmlns:a16="http://schemas.microsoft.com/office/drawing/2014/main" id="{B76D938F-BD52-4D63-87C7-2B84E9C9B68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68" name="Freeform 291">
                      <a:extLst>
                        <a:ext uri="{FF2B5EF4-FFF2-40B4-BE49-F238E27FC236}">
                          <a16:creationId xmlns="" xmlns:a16="http://schemas.microsoft.com/office/drawing/2014/main" id="{6CE2CA13-958D-4309-9C59-A44D3F29E18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8" name="Group 292">
                    <a:extLst>
                      <a:ext uri="{FF2B5EF4-FFF2-40B4-BE49-F238E27FC236}">
                        <a16:creationId xmlns="" xmlns:a16="http://schemas.microsoft.com/office/drawing/2014/main" id="{A9A6CB93-D0BB-451B-99EC-444D86F4A16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6065" name="Oval 293">
                      <a:extLst>
                        <a:ext uri="{FF2B5EF4-FFF2-40B4-BE49-F238E27FC236}">
                          <a16:creationId xmlns="" xmlns:a16="http://schemas.microsoft.com/office/drawing/2014/main" id="{DDDE69D1-ED66-4021-9EC9-00BFC38A285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66" name="Oval 294">
                      <a:extLst>
                        <a:ext uri="{FF2B5EF4-FFF2-40B4-BE49-F238E27FC236}">
                          <a16:creationId xmlns="" xmlns:a16="http://schemas.microsoft.com/office/drawing/2014/main" id="{A6A2E140-187A-4291-B167-8D7E0FB271A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29" name="Group 295">
                    <a:extLst>
                      <a:ext uri="{FF2B5EF4-FFF2-40B4-BE49-F238E27FC236}">
                        <a16:creationId xmlns="" xmlns:a16="http://schemas.microsoft.com/office/drawing/2014/main" id="{C3E996D9-512C-4AEC-9135-0E310BCE058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063" name="Oval 296">
                      <a:extLst>
                        <a:ext uri="{FF2B5EF4-FFF2-40B4-BE49-F238E27FC236}">
                          <a16:creationId xmlns="" xmlns:a16="http://schemas.microsoft.com/office/drawing/2014/main" id="{8A617F52-8703-4230-963F-BAEEB12DFD0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64" name="Oval 297">
                      <a:extLst>
                        <a:ext uri="{FF2B5EF4-FFF2-40B4-BE49-F238E27FC236}">
                          <a16:creationId xmlns="" xmlns:a16="http://schemas.microsoft.com/office/drawing/2014/main" id="{BBE195B8-69D2-4F47-B9AE-BFF323836C9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30" name="Group 298">
                    <a:extLst>
                      <a:ext uri="{FF2B5EF4-FFF2-40B4-BE49-F238E27FC236}">
                        <a16:creationId xmlns="" xmlns:a16="http://schemas.microsoft.com/office/drawing/2014/main" id="{7E645163-57CD-4818-AA90-629E003AE65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6061" name="Oval 299">
                      <a:extLst>
                        <a:ext uri="{FF2B5EF4-FFF2-40B4-BE49-F238E27FC236}">
                          <a16:creationId xmlns="" xmlns:a16="http://schemas.microsoft.com/office/drawing/2014/main" id="{1F72E3CA-391F-43BB-A6D2-A5C7C68F24F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62" name="Oval 300">
                      <a:extLst>
                        <a:ext uri="{FF2B5EF4-FFF2-40B4-BE49-F238E27FC236}">
                          <a16:creationId xmlns="" xmlns:a16="http://schemas.microsoft.com/office/drawing/2014/main" id="{9077D933-54F2-4DDD-B49A-9AA46B23207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31" name="Group 301">
                    <a:extLst>
                      <a:ext uri="{FF2B5EF4-FFF2-40B4-BE49-F238E27FC236}">
                        <a16:creationId xmlns="" xmlns:a16="http://schemas.microsoft.com/office/drawing/2014/main" id="{1D4693CC-294F-42FC-8BD0-388B7A66AB6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059" name="Oval 302">
                      <a:extLst>
                        <a:ext uri="{FF2B5EF4-FFF2-40B4-BE49-F238E27FC236}">
                          <a16:creationId xmlns="" xmlns:a16="http://schemas.microsoft.com/office/drawing/2014/main" id="{9AA0A1D9-4BA4-4CBC-98FE-70E8D75409A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60" name="Oval 303">
                      <a:extLst>
                        <a:ext uri="{FF2B5EF4-FFF2-40B4-BE49-F238E27FC236}">
                          <a16:creationId xmlns="" xmlns:a16="http://schemas.microsoft.com/office/drawing/2014/main" id="{89C1C2BF-2A98-4D1A-9E71-14A9B1084FB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32" name="Group 304">
                    <a:extLst>
                      <a:ext uri="{FF2B5EF4-FFF2-40B4-BE49-F238E27FC236}">
                        <a16:creationId xmlns="" xmlns:a16="http://schemas.microsoft.com/office/drawing/2014/main" id="{C9B4CB1C-73CF-494E-806A-2B3B3C709CD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6057" name="Freeform 305">
                      <a:extLst>
                        <a:ext uri="{FF2B5EF4-FFF2-40B4-BE49-F238E27FC236}">
                          <a16:creationId xmlns="" xmlns:a16="http://schemas.microsoft.com/office/drawing/2014/main" id="{F7DBFF4B-ABAD-4324-9C00-A8E83542C15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58" name="Freeform 306">
                      <a:extLst>
                        <a:ext uri="{FF2B5EF4-FFF2-40B4-BE49-F238E27FC236}">
                          <a16:creationId xmlns="" xmlns:a16="http://schemas.microsoft.com/office/drawing/2014/main" id="{22B2042A-692A-4196-A38D-9D0F61B0E0C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033" name="Freeform 307">
                    <a:extLst>
                      <a:ext uri="{FF2B5EF4-FFF2-40B4-BE49-F238E27FC236}">
                        <a16:creationId xmlns="" xmlns:a16="http://schemas.microsoft.com/office/drawing/2014/main" id="{C1B556FB-B8F3-4654-ABFF-AF0494043AC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8" y="2496"/>
                    <a:ext cx="4" cy="232"/>
                  </a:xfrm>
                  <a:custGeom>
                    <a:avLst/>
                    <a:gdLst>
                      <a:gd name="T0" fmla="*/ 0 w 4"/>
                      <a:gd name="T1" fmla="*/ 0 h 232"/>
                      <a:gd name="T2" fmla="*/ 4 w 4"/>
                      <a:gd name="T3" fmla="*/ 232 h 232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4" h="232">
                        <a:moveTo>
                          <a:pt x="0" y="0"/>
                        </a:moveTo>
                        <a:lnTo>
                          <a:pt x="4" y="232"/>
                        </a:lnTo>
                      </a:path>
                    </a:pathLst>
                  </a:custGeom>
                  <a:solidFill>
                    <a:srgbClr val="FFFFFF"/>
                  </a:solidFill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6034" name="Group 308">
                    <a:extLst>
                      <a:ext uri="{FF2B5EF4-FFF2-40B4-BE49-F238E27FC236}">
                        <a16:creationId xmlns="" xmlns:a16="http://schemas.microsoft.com/office/drawing/2014/main" id="{EC60283D-5FD2-493D-A6E3-A7C469EB36C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2496"/>
                    <a:ext cx="304" cy="285"/>
                    <a:chOff x="0" y="2496"/>
                    <a:chExt cx="304" cy="285"/>
                  </a:xfrm>
                </p:grpSpPr>
                <p:sp>
                  <p:nvSpPr>
                    <p:cNvPr id="26055" name="Line 309">
                      <a:extLst>
                        <a:ext uri="{FF2B5EF4-FFF2-40B4-BE49-F238E27FC236}">
                          <a16:creationId xmlns="" xmlns:a16="http://schemas.microsoft.com/office/drawing/2014/main" id="{C0103FF9-02AE-42D7-8F7B-1A45F5FDAD51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8" y="2496"/>
                      <a:ext cx="3" cy="285"/>
                    </a:xfrm>
                    <a:prstGeom prst="line">
                      <a:avLst/>
                    </a:prstGeom>
                    <a:noFill/>
                    <a:ln w="571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56" name="Freeform 310">
                      <a:extLst>
                        <a:ext uri="{FF2B5EF4-FFF2-40B4-BE49-F238E27FC236}">
                          <a16:creationId xmlns="" xmlns:a16="http://schemas.microsoft.com/office/drawing/2014/main" id="{8F9E781F-EFAD-4B85-B77E-A5C584A7120D}"/>
                        </a:ext>
                      </a:extLst>
                    </p:cNvPr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0" y="2592"/>
                      <a:ext cx="304" cy="48"/>
                    </a:xfrm>
                    <a:custGeom>
                      <a:avLst/>
                      <a:gdLst>
                        <a:gd name="T0" fmla="*/ 0 w 190"/>
                        <a:gd name="T1" fmla="*/ 0 h 18"/>
                        <a:gd name="T2" fmla="*/ 46 w 190"/>
                        <a:gd name="T3" fmla="*/ 0 h 18"/>
                        <a:gd name="T4" fmla="*/ 46 w 190"/>
                        <a:gd name="T5" fmla="*/ 128 h 18"/>
                        <a:gd name="T6" fmla="*/ 0 w 190"/>
                        <a:gd name="T7" fmla="*/ 128 h 18"/>
                        <a:gd name="T8" fmla="*/ 0 w 190"/>
                        <a:gd name="T9" fmla="*/ 0 h 18"/>
                        <a:gd name="T10" fmla="*/ 93 w 190"/>
                        <a:gd name="T11" fmla="*/ 0 h 18"/>
                        <a:gd name="T12" fmla="*/ 138 w 190"/>
                        <a:gd name="T13" fmla="*/ 0 h 18"/>
                        <a:gd name="T14" fmla="*/ 138 w 190"/>
                        <a:gd name="T15" fmla="*/ 128 h 18"/>
                        <a:gd name="T16" fmla="*/ 93 w 190"/>
                        <a:gd name="T17" fmla="*/ 128 h 18"/>
                        <a:gd name="T18" fmla="*/ 93 w 190"/>
                        <a:gd name="T19" fmla="*/ 0 h 18"/>
                        <a:gd name="T20" fmla="*/ 184 w 190"/>
                        <a:gd name="T21" fmla="*/ 0 h 18"/>
                        <a:gd name="T22" fmla="*/ 230 w 190"/>
                        <a:gd name="T23" fmla="*/ 0 h 18"/>
                        <a:gd name="T24" fmla="*/ 230 w 190"/>
                        <a:gd name="T25" fmla="*/ 128 h 18"/>
                        <a:gd name="T26" fmla="*/ 184 w 190"/>
                        <a:gd name="T27" fmla="*/ 128 h 18"/>
                        <a:gd name="T28" fmla="*/ 184 w 190"/>
                        <a:gd name="T29" fmla="*/ 0 h 18"/>
                        <a:gd name="T30" fmla="*/ 277 w 190"/>
                        <a:gd name="T31" fmla="*/ 0 h 18"/>
                        <a:gd name="T32" fmla="*/ 323 w 190"/>
                        <a:gd name="T33" fmla="*/ 0 h 18"/>
                        <a:gd name="T34" fmla="*/ 323 w 190"/>
                        <a:gd name="T35" fmla="*/ 128 h 18"/>
                        <a:gd name="T36" fmla="*/ 277 w 190"/>
                        <a:gd name="T37" fmla="*/ 128 h 18"/>
                        <a:gd name="T38" fmla="*/ 277 w 190"/>
                        <a:gd name="T39" fmla="*/ 0 h 18"/>
                        <a:gd name="T40" fmla="*/ 368 w 190"/>
                        <a:gd name="T41" fmla="*/ 0 h 18"/>
                        <a:gd name="T42" fmla="*/ 414 w 190"/>
                        <a:gd name="T43" fmla="*/ 0 h 18"/>
                        <a:gd name="T44" fmla="*/ 414 w 190"/>
                        <a:gd name="T45" fmla="*/ 128 h 18"/>
                        <a:gd name="T46" fmla="*/ 368 w 190"/>
                        <a:gd name="T47" fmla="*/ 128 h 18"/>
                        <a:gd name="T48" fmla="*/ 368 w 190"/>
                        <a:gd name="T49" fmla="*/ 0 h 18"/>
                        <a:gd name="T50" fmla="*/ 461 w 190"/>
                        <a:gd name="T51" fmla="*/ 0 h 18"/>
                        <a:gd name="T52" fmla="*/ 486 w 190"/>
                        <a:gd name="T53" fmla="*/ 0 h 18"/>
                        <a:gd name="T54" fmla="*/ 486 w 190"/>
                        <a:gd name="T55" fmla="*/ 128 h 18"/>
                        <a:gd name="T56" fmla="*/ 461 w 190"/>
                        <a:gd name="T57" fmla="*/ 128 h 18"/>
                        <a:gd name="T58" fmla="*/ 461 w 190"/>
                        <a:gd name="T59" fmla="*/ 0 h 18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</a:gdLst>
                      <a:ahLst/>
                      <a:cxnLst>
                        <a:cxn ang="T60">
                          <a:pos x="T0" y="T1"/>
                        </a:cxn>
                        <a:cxn ang="T61">
                          <a:pos x="T2" y="T3"/>
                        </a:cxn>
                        <a:cxn ang="T62">
                          <a:pos x="T4" y="T5"/>
                        </a:cxn>
                        <a:cxn ang="T63">
                          <a:pos x="T6" y="T7"/>
                        </a:cxn>
                        <a:cxn ang="T64">
                          <a:pos x="T8" y="T9"/>
                        </a:cxn>
                        <a:cxn ang="T65">
                          <a:pos x="T10" y="T11"/>
                        </a:cxn>
                        <a:cxn ang="T66">
                          <a:pos x="T12" y="T13"/>
                        </a:cxn>
                        <a:cxn ang="T67">
                          <a:pos x="T14" y="T15"/>
                        </a:cxn>
                        <a:cxn ang="T68">
                          <a:pos x="T16" y="T17"/>
                        </a:cxn>
                        <a:cxn ang="T69">
                          <a:pos x="T18" y="T19"/>
                        </a:cxn>
                        <a:cxn ang="T70">
                          <a:pos x="T20" y="T21"/>
                        </a:cxn>
                        <a:cxn ang="T71">
                          <a:pos x="T22" y="T23"/>
                        </a:cxn>
                        <a:cxn ang="T72">
                          <a:pos x="T24" y="T25"/>
                        </a:cxn>
                        <a:cxn ang="T73">
                          <a:pos x="T26" y="T27"/>
                        </a:cxn>
                        <a:cxn ang="T74">
                          <a:pos x="T28" y="T29"/>
                        </a:cxn>
                        <a:cxn ang="T75">
                          <a:pos x="T30" y="T31"/>
                        </a:cxn>
                        <a:cxn ang="T76">
                          <a:pos x="T32" y="T33"/>
                        </a:cxn>
                        <a:cxn ang="T77">
                          <a:pos x="T34" y="T35"/>
                        </a:cxn>
                        <a:cxn ang="T78">
                          <a:pos x="T36" y="T37"/>
                        </a:cxn>
                        <a:cxn ang="T79">
                          <a:pos x="T38" y="T39"/>
                        </a:cxn>
                        <a:cxn ang="T80">
                          <a:pos x="T40" y="T41"/>
                        </a:cxn>
                        <a:cxn ang="T81">
                          <a:pos x="T42" y="T43"/>
                        </a:cxn>
                        <a:cxn ang="T82">
                          <a:pos x="T44" y="T45"/>
                        </a:cxn>
                        <a:cxn ang="T83">
                          <a:pos x="T46" y="T47"/>
                        </a:cxn>
                        <a:cxn ang="T84">
                          <a:pos x="T48" y="T49"/>
                        </a:cxn>
                        <a:cxn ang="T85">
                          <a:pos x="T50" y="T51"/>
                        </a:cxn>
                        <a:cxn ang="T86">
                          <a:pos x="T52" y="T53"/>
                        </a:cxn>
                        <a:cxn ang="T87">
                          <a:pos x="T54" y="T55"/>
                        </a:cxn>
                        <a:cxn ang="T88">
                          <a:pos x="T56" y="T57"/>
                        </a:cxn>
                        <a:cxn ang="T89">
                          <a:pos x="T58" y="T59"/>
                        </a:cxn>
                      </a:cxnLst>
                      <a:rect l="0" t="0" r="r" b="b"/>
                      <a:pathLst>
                        <a:path w="190" h="18">
                          <a:moveTo>
                            <a:pt x="0" y="0"/>
                          </a:moveTo>
                          <a:lnTo>
                            <a:pt x="18" y="0"/>
                          </a:lnTo>
                          <a:lnTo>
                            <a:pt x="18" y="18"/>
                          </a:lnTo>
                          <a:lnTo>
                            <a:pt x="0" y="18"/>
                          </a:lnTo>
                          <a:lnTo>
                            <a:pt x="0" y="0"/>
                          </a:lnTo>
                          <a:close/>
                          <a:moveTo>
                            <a:pt x="36" y="0"/>
                          </a:moveTo>
                          <a:lnTo>
                            <a:pt x="54" y="0"/>
                          </a:lnTo>
                          <a:lnTo>
                            <a:pt x="54" y="18"/>
                          </a:lnTo>
                          <a:lnTo>
                            <a:pt x="36" y="18"/>
                          </a:lnTo>
                          <a:lnTo>
                            <a:pt x="36" y="0"/>
                          </a:lnTo>
                          <a:close/>
                          <a:moveTo>
                            <a:pt x="72" y="0"/>
                          </a:moveTo>
                          <a:lnTo>
                            <a:pt x="90" y="0"/>
                          </a:lnTo>
                          <a:lnTo>
                            <a:pt x="90" y="18"/>
                          </a:lnTo>
                          <a:lnTo>
                            <a:pt x="72" y="18"/>
                          </a:lnTo>
                          <a:lnTo>
                            <a:pt x="72" y="0"/>
                          </a:lnTo>
                          <a:close/>
                          <a:moveTo>
                            <a:pt x="108" y="0"/>
                          </a:moveTo>
                          <a:lnTo>
                            <a:pt x="126" y="0"/>
                          </a:lnTo>
                          <a:lnTo>
                            <a:pt x="126" y="18"/>
                          </a:lnTo>
                          <a:lnTo>
                            <a:pt x="108" y="18"/>
                          </a:lnTo>
                          <a:lnTo>
                            <a:pt x="108" y="0"/>
                          </a:lnTo>
                          <a:close/>
                          <a:moveTo>
                            <a:pt x="144" y="0"/>
                          </a:moveTo>
                          <a:lnTo>
                            <a:pt x="162" y="0"/>
                          </a:lnTo>
                          <a:lnTo>
                            <a:pt x="162" y="18"/>
                          </a:lnTo>
                          <a:lnTo>
                            <a:pt x="144" y="18"/>
                          </a:lnTo>
                          <a:lnTo>
                            <a:pt x="144" y="0"/>
                          </a:lnTo>
                          <a:close/>
                          <a:moveTo>
                            <a:pt x="180" y="0"/>
                          </a:moveTo>
                          <a:lnTo>
                            <a:pt x="190" y="0"/>
                          </a:lnTo>
                          <a:lnTo>
                            <a:pt x="190" y="18"/>
                          </a:lnTo>
                          <a:lnTo>
                            <a:pt x="180" y="18"/>
                          </a:lnTo>
                          <a:lnTo>
                            <a:pt x="18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4763" cap="flat">
                      <a:solidFill>
                        <a:srgbClr val="000000"/>
                      </a:solidFill>
                      <a:prstDash val="solid"/>
                      <a:bevel/>
                      <a:headEnd/>
                      <a:tailEnd/>
                    </a:ln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035" name="Freeform 311">
                    <a:extLst>
                      <a:ext uri="{FF2B5EF4-FFF2-40B4-BE49-F238E27FC236}">
                        <a16:creationId xmlns="" xmlns:a16="http://schemas.microsoft.com/office/drawing/2014/main" id="{72E3BE33-0AD7-4DCB-805C-6434144C77A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6" y="2040"/>
                    <a:ext cx="1782" cy="792"/>
                  </a:xfrm>
                  <a:custGeom>
                    <a:avLst/>
                    <a:gdLst>
                      <a:gd name="T0" fmla="*/ 0 w 1782"/>
                      <a:gd name="T1" fmla="*/ 127 h 792"/>
                      <a:gd name="T2" fmla="*/ 105 w 1782"/>
                      <a:gd name="T3" fmla="*/ 0 h 792"/>
                      <a:gd name="T4" fmla="*/ 1585 w 1782"/>
                      <a:gd name="T5" fmla="*/ 0 h 792"/>
                      <a:gd name="T6" fmla="*/ 1782 w 1782"/>
                      <a:gd name="T7" fmla="*/ 88 h 792"/>
                      <a:gd name="T8" fmla="*/ 1782 w 1782"/>
                      <a:gd name="T9" fmla="*/ 660 h 792"/>
                      <a:gd name="T10" fmla="*/ 1683 w 1782"/>
                      <a:gd name="T11" fmla="*/ 792 h 792"/>
                      <a:gd name="T12" fmla="*/ 105 w 1782"/>
                      <a:gd name="T13" fmla="*/ 792 h 792"/>
                      <a:gd name="T14" fmla="*/ 6 w 1782"/>
                      <a:gd name="T15" fmla="*/ 704 h 792"/>
                      <a:gd name="T16" fmla="*/ 8 w 1782"/>
                      <a:gd name="T17" fmla="*/ 116 h 792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1782" h="792">
                        <a:moveTo>
                          <a:pt x="0" y="127"/>
                        </a:moveTo>
                        <a:lnTo>
                          <a:pt x="105" y="0"/>
                        </a:lnTo>
                        <a:lnTo>
                          <a:pt x="1585" y="0"/>
                        </a:lnTo>
                        <a:lnTo>
                          <a:pt x="1782" y="88"/>
                        </a:lnTo>
                        <a:lnTo>
                          <a:pt x="1782" y="660"/>
                        </a:lnTo>
                        <a:lnTo>
                          <a:pt x="1683" y="792"/>
                        </a:lnTo>
                        <a:lnTo>
                          <a:pt x="105" y="792"/>
                        </a:lnTo>
                        <a:lnTo>
                          <a:pt x="6" y="704"/>
                        </a:lnTo>
                        <a:lnTo>
                          <a:pt x="8" y="116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00D200"/>
                      </a:gs>
                      <a:gs pos="50000">
                        <a:srgbClr val="008000"/>
                      </a:gs>
                      <a:gs pos="100000">
                        <a:srgbClr val="00D200"/>
                      </a:gs>
                    </a:gsLst>
                    <a:lin ang="27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>
                    <a:outerShdw dist="107763" dir="18900000" algn="ctr" rotWithShape="0">
                      <a:srgbClr val="004800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6036" name="Group 312">
                    <a:extLst>
                      <a:ext uri="{FF2B5EF4-FFF2-40B4-BE49-F238E27FC236}">
                        <a16:creationId xmlns="" xmlns:a16="http://schemas.microsoft.com/office/drawing/2014/main" id="{E06555A3-786C-42EF-9CDB-AD6F619A5A2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52" y="2280"/>
                    <a:ext cx="1632" cy="235"/>
                    <a:chOff x="1088" y="2880"/>
                    <a:chExt cx="444" cy="64"/>
                  </a:xfrm>
                </p:grpSpPr>
                <p:sp>
                  <p:nvSpPr>
                    <p:cNvPr id="26047" name="Rectangle 313">
                      <a:extLst>
                        <a:ext uri="{FF2B5EF4-FFF2-40B4-BE49-F238E27FC236}">
                          <a16:creationId xmlns="" xmlns:a16="http://schemas.microsoft.com/office/drawing/2014/main" id="{AD73DC9E-C2DA-41AC-B99F-F7649541F2F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8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48" name="Rectangle 314">
                      <a:extLst>
                        <a:ext uri="{FF2B5EF4-FFF2-40B4-BE49-F238E27FC236}">
                          <a16:creationId xmlns="" xmlns:a16="http://schemas.microsoft.com/office/drawing/2014/main" id="{6961F5D8-CF0E-4821-88FD-593E430A65F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4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49" name="Rectangle 315">
                      <a:extLst>
                        <a:ext uri="{FF2B5EF4-FFF2-40B4-BE49-F238E27FC236}">
                          <a16:creationId xmlns="" xmlns:a16="http://schemas.microsoft.com/office/drawing/2014/main" id="{ABDD7F8E-7918-4B9A-8B03-E85ACD27F03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50" name="Rectangle 316">
                      <a:extLst>
                        <a:ext uri="{FF2B5EF4-FFF2-40B4-BE49-F238E27FC236}">
                          <a16:creationId xmlns="" xmlns:a16="http://schemas.microsoft.com/office/drawing/2014/main" id="{0448D025-57BC-4FDB-A531-B56E26336EC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5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51" name="Rectangle 317">
                      <a:extLst>
                        <a:ext uri="{FF2B5EF4-FFF2-40B4-BE49-F238E27FC236}">
                          <a16:creationId xmlns="" xmlns:a16="http://schemas.microsoft.com/office/drawing/2014/main" id="{9110444C-5529-4463-9B8E-65BEE4805D2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16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52" name="Rectangle 318">
                      <a:extLst>
                        <a:ext uri="{FF2B5EF4-FFF2-40B4-BE49-F238E27FC236}">
                          <a16:creationId xmlns="" xmlns:a16="http://schemas.microsoft.com/office/drawing/2014/main" id="{3E4DE1ED-E90E-491C-9621-61A25FF6FCD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72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53" name="Rectangle 319">
                      <a:extLst>
                        <a:ext uri="{FF2B5EF4-FFF2-40B4-BE49-F238E27FC236}">
                          <a16:creationId xmlns="" xmlns:a16="http://schemas.microsoft.com/office/drawing/2014/main" id="{40BAE222-3613-4224-84DC-5D2E3529C69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54" name="Rectangle 320">
                      <a:extLst>
                        <a:ext uri="{FF2B5EF4-FFF2-40B4-BE49-F238E27FC236}">
                          <a16:creationId xmlns="" xmlns:a16="http://schemas.microsoft.com/office/drawing/2014/main" id="{FB7C7079-6822-443C-87FD-0BB7623607B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2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6037" name="Group 321">
                    <a:extLst>
                      <a:ext uri="{FF2B5EF4-FFF2-40B4-BE49-F238E27FC236}">
                        <a16:creationId xmlns="" xmlns:a16="http://schemas.microsoft.com/office/drawing/2014/main" id="{81696162-C0C7-4C9E-B8BB-1D1259B33D9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92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6045" name="Oval 322">
                      <a:extLst>
                        <a:ext uri="{FF2B5EF4-FFF2-40B4-BE49-F238E27FC236}">
                          <a16:creationId xmlns="" xmlns:a16="http://schemas.microsoft.com/office/drawing/2014/main" id="{DFD4A715-B40D-49BD-97C2-1CC4096F520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46" name="Freeform 323">
                      <a:extLst>
                        <a:ext uri="{FF2B5EF4-FFF2-40B4-BE49-F238E27FC236}">
                          <a16:creationId xmlns="" xmlns:a16="http://schemas.microsoft.com/office/drawing/2014/main" id="{004B5CCE-5E80-4E5B-8F31-7748F7F5A13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038" name="Freeform 324">
                    <a:extLst>
                      <a:ext uri="{FF2B5EF4-FFF2-40B4-BE49-F238E27FC236}">
                        <a16:creationId xmlns="" xmlns:a16="http://schemas.microsoft.com/office/drawing/2014/main" id="{7AE54568-0AD8-4021-B90F-D7191C8414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4" y="2736"/>
                    <a:ext cx="1728" cy="1"/>
                  </a:xfrm>
                  <a:custGeom>
                    <a:avLst/>
                    <a:gdLst>
                      <a:gd name="T0" fmla="*/ 0 w 1728"/>
                      <a:gd name="T1" fmla="*/ 0 h 1"/>
                      <a:gd name="T2" fmla="*/ 1728 w 1728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28" h="1">
                        <a:moveTo>
                          <a:pt x="0" y="0"/>
                        </a:moveTo>
                        <a:cubicBezTo>
                          <a:pt x="0" y="0"/>
                          <a:pt x="864" y="0"/>
                          <a:pt x="1728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039" name="Freeform 325">
                    <a:extLst>
                      <a:ext uri="{FF2B5EF4-FFF2-40B4-BE49-F238E27FC236}">
                        <a16:creationId xmlns="" xmlns:a16="http://schemas.microsoft.com/office/drawing/2014/main" id="{B504641B-DCF4-4C78-9FEA-AE174C30852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" y="2159"/>
                    <a:ext cx="1762" cy="1"/>
                  </a:xfrm>
                  <a:custGeom>
                    <a:avLst/>
                    <a:gdLst>
                      <a:gd name="T0" fmla="*/ 0 w 1762"/>
                      <a:gd name="T1" fmla="*/ 0 h 1"/>
                      <a:gd name="T2" fmla="*/ 1762 w 1762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62" h="1">
                        <a:moveTo>
                          <a:pt x="0" y="0"/>
                        </a:moveTo>
                        <a:cubicBezTo>
                          <a:pt x="293" y="0"/>
                          <a:pt x="1395" y="0"/>
                          <a:pt x="1762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6040" name="Group 326">
                    <a:extLst>
                      <a:ext uri="{FF2B5EF4-FFF2-40B4-BE49-F238E27FC236}">
                        <a16:creationId xmlns="" xmlns:a16="http://schemas.microsoft.com/office/drawing/2014/main" id="{3F89FDF0-02C3-4796-B279-36FB12EAA46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04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6043" name="Oval 327">
                      <a:extLst>
                        <a:ext uri="{FF2B5EF4-FFF2-40B4-BE49-F238E27FC236}">
                          <a16:creationId xmlns="" xmlns:a16="http://schemas.microsoft.com/office/drawing/2014/main" id="{C4E1DC68-0D42-4678-B5B5-BDA82FC8069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6044" name="Freeform 328">
                      <a:extLst>
                        <a:ext uri="{FF2B5EF4-FFF2-40B4-BE49-F238E27FC236}">
                          <a16:creationId xmlns="" xmlns:a16="http://schemas.microsoft.com/office/drawing/2014/main" id="{3834D7B6-AAEF-40C3-8F41-7AD8B5BC98A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6041" name="Freeform 329">
                    <a:extLst>
                      <a:ext uri="{FF2B5EF4-FFF2-40B4-BE49-F238E27FC236}">
                        <a16:creationId xmlns="" xmlns:a16="http://schemas.microsoft.com/office/drawing/2014/main" id="{2DB0A0BE-5C0F-46EF-944D-E93BA2CC091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96" y="2544"/>
                    <a:ext cx="16" cy="31"/>
                  </a:xfrm>
                  <a:custGeom>
                    <a:avLst/>
                    <a:gdLst>
                      <a:gd name="T0" fmla="*/ 0 w 16"/>
                      <a:gd name="T1" fmla="*/ 31 h 31"/>
                      <a:gd name="T2" fmla="*/ 16 w 16"/>
                      <a:gd name="T3" fmla="*/ 0 h 31"/>
                      <a:gd name="T4" fmla="*/ 0 w 16"/>
                      <a:gd name="T5" fmla="*/ 31 h 31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6" h="31">
                        <a:moveTo>
                          <a:pt x="0" y="31"/>
                        </a:moveTo>
                        <a:cubicBezTo>
                          <a:pt x="5" y="21"/>
                          <a:pt x="16" y="0"/>
                          <a:pt x="16" y="0"/>
                        </a:cubicBezTo>
                        <a:cubicBezTo>
                          <a:pt x="16" y="0"/>
                          <a:pt x="5" y="21"/>
                          <a:pt x="0" y="31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8575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042" name="Freeform 330">
                    <a:extLst>
                      <a:ext uri="{FF2B5EF4-FFF2-40B4-BE49-F238E27FC236}">
                        <a16:creationId xmlns="" xmlns:a16="http://schemas.microsoft.com/office/drawing/2014/main" id="{924B3510-1E1E-40D6-B1B2-9488CFE9E6D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0" y="2208"/>
                    <a:ext cx="214" cy="528"/>
                  </a:xfrm>
                  <a:custGeom>
                    <a:avLst/>
                    <a:gdLst>
                      <a:gd name="T0" fmla="*/ 214 w 214"/>
                      <a:gd name="T1" fmla="*/ 528 h 528"/>
                      <a:gd name="T2" fmla="*/ 214 w 214"/>
                      <a:gd name="T3" fmla="*/ 0 h 528"/>
                      <a:gd name="T4" fmla="*/ 0 w 214"/>
                      <a:gd name="T5" fmla="*/ 2 h 528"/>
                      <a:gd name="T6" fmla="*/ 0 w 214"/>
                      <a:gd name="T7" fmla="*/ 527 h 528"/>
                      <a:gd name="T8" fmla="*/ 214 w 214"/>
                      <a:gd name="T9" fmla="*/ 528 h 52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14" h="528">
                        <a:moveTo>
                          <a:pt x="214" y="528"/>
                        </a:moveTo>
                        <a:lnTo>
                          <a:pt x="214" y="0"/>
                        </a:lnTo>
                        <a:lnTo>
                          <a:pt x="0" y="2"/>
                        </a:lnTo>
                        <a:lnTo>
                          <a:pt x="0" y="527"/>
                        </a:lnTo>
                        <a:lnTo>
                          <a:pt x="214" y="528"/>
                        </a:lnTo>
                        <a:close/>
                      </a:path>
                    </a:pathLst>
                  </a:custGeom>
                  <a:noFill/>
                  <a:ln w="19050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6014" name="Group 331">
                  <a:extLst>
                    <a:ext uri="{FF2B5EF4-FFF2-40B4-BE49-F238E27FC236}">
                      <a16:creationId xmlns="" xmlns:a16="http://schemas.microsoft.com/office/drawing/2014/main" id="{0372CB0B-C59A-428B-983B-8D93CEFEF51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-48" y="2496"/>
                  <a:ext cx="304" cy="285"/>
                  <a:chOff x="0" y="2496"/>
                  <a:chExt cx="304" cy="285"/>
                </a:xfrm>
              </p:grpSpPr>
              <p:sp>
                <p:nvSpPr>
                  <p:cNvPr id="26015" name="Line 332">
                    <a:extLst>
                      <a:ext uri="{FF2B5EF4-FFF2-40B4-BE49-F238E27FC236}">
                        <a16:creationId xmlns="" xmlns:a16="http://schemas.microsoft.com/office/drawing/2014/main" id="{A276CFC4-9C78-4709-ABC3-A8B44FFBECA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48" y="2496"/>
                    <a:ext cx="3" cy="285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016" name="Freeform 333">
                    <a:extLst>
                      <a:ext uri="{FF2B5EF4-FFF2-40B4-BE49-F238E27FC236}">
                        <a16:creationId xmlns="" xmlns:a16="http://schemas.microsoft.com/office/drawing/2014/main" id="{C79A54F3-1CAE-450D-A182-052A6E462719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0" y="2592"/>
                    <a:ext cx="304" cy="48"/>
                  </a:xfrm>
                  <a:custGeom>
                    <a:avLst/>
                    <a:gdLst>
                      <a:gd name="T0" fmla="*/ 0 w 190"/>
                      <a:gd name="T1" fmla="*/ 0 h 18"/>
                      <a:gd name="T2" fmla="*/ 46 w 190"/>
                      <a:gd name="T3" fmla="*/ 0 h 18"/>
                      <a:gd name="T4" fmla="*/ 46 w 190"/>
                      <a:gd name="T5" fmla="*/ 128 h 18"/>
                      <a:gd name="T6" fmla="*/ 0 w 190"/>
                      <a:gd name="T7" fmla="*/ 128 h 18"/>
                      <a:gd name="T8" fmla="*/ 0 w 190"/>
                      <a:gd name="T9" fmla="*/ 0 h 18"/>
                      <a:gd name="T10" fmla="*/ 93 w 190"/>
                      <a:gd name="T11" fmla="*/ 0 h 18"/>
                      <a:gd name="T12" fmla="*/ 138 w 190"/>
                      <a:gd name="T13" fmla="*/ 0 h 18"/>
                      <a:gd name="T14" fmla="*/ 138 w 190"/>
                      <a:gd name="T15" fmla="*/ 128 h 18"/>
                      <a:gd name="T16" fmla="*/ 93 w 190"/>
                      <a:gd name="T17" fmla="*/ 128 h 18"/>
                      <a:gd name="T18" fmla="*/ 93 w 190"/>
                      <a:gd name="T19" fmla="*/ 0 h 18"/>
                      <a:gd name="T20" fmla="*/ 184 w 190"/>
                      <a:gd name="T21" fmla="*/ 0 h 18"/>
                      <a:gd name="T22" fmla="*/ 230 w 190"/>
                      <a:gd name="T23" fmla="*/ 0 h 18"/>
                      <a:gd name="T24" fmla="*/ 230 w 190"/>
                      <a:gd name="T25" fmla="*/ 128 h 18"/>
                      <a:gd name="T26" fmla="*/ 184 w 190"/>
                      <a:gd name="T27" fmla="*/ 128 h 18"/>
                      <a:gd name="T28" fmla="*/ 184 w 190"/>
                      <a:gd name="T29" fmla="*/ 0 h 18"/>
                      <a:gd name="T30" fmla="*/ 277 w 190"/>
                      <a:gd name="T31" fmla="*/ 0 h 18"/>
                      <a:gd name="T32" fmla="*/ 323 w 190"/>
                      <a:gd name="T33" fmla="*/ 0 h 18"/>
                      <a:gd name="T34" fmla="*/ 323 w 190"/>
                      <a:gd name="T35" fmla="*/ 128 h 18"/>
                      <a:gd name="T36" fmla="*/ 277 w 190"/>
                      <a:gd name="T37" fmla="*/ 128 h 18"/>
                      <a:gd name="T38" fmla="*/ 277 w 190"/>
                      <a:gd name="T39" fmla="*/ 0 h 18"/>
                      <a:gd name="T40" fmla="*/ 368 w 190"/>
                      <a:gd name="T41" fmla="*/ 0 h 18"/>
                      <a:gd name="T42" fmla="*/ 414 w 190"/>
                      <a:gd name="T43" fmla="*/ 0 h 18"/>
                      <a:gd name="T44" fmla="*/ 414 w 190"/>
                      <a:gd name="T45" fmla="*/ 128 h 18"/>
                      <a:gd name="T46" fmla="*/ 368 w 190"/>
                      <a:gd name="T47" fmla="*/ 128 h 18"/>
                      <a:gd name="T48" fmla="*/ 368 w 190"/>
                      <a:gd name="T49" fmla="*/ 0 h 18"/>
                      <a:gd name="T50" fmla="*/ 461 w 190"/>
                      <a:gd name="T51" fmla="*/ 0 h 18"/>
                      <a:gd name="T52" fmla="*/ 486 w 190"/>
                      <a:gd name="T53" fmla="*/ 0 h 18"/>
                      <a:gd name="T54" fmla="*/ 486 w 190"/>
                      <a:gd name="T55" fmla="*/ 128 h 18"/>
                      <a:gd name="T56" fmla="*/ 461 w 190"/>
                      <a:gd name="T57" fmla="*/ 128 h 18"/>
                      <a:gd name="T58" fmla="*/ 461 w 190"/>
                      <a:gd name="T59" fmla="*/ 0 h 18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0" t="0" r="r" b="b"/>
                    <a:pathLst>
                      <a:path w="190" h="18">
                        <a:moveTo>
                          <a:pt x="0" y="0"/>
                        </a:moveTo>
                        <a:lnTo>
                          <a:pt x="18" y="0"/>
                        </a:lnTo>
                        <a:lnTo>
                          <a:pt x="18" y="1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  <a:close/>
                        <a:moveTo>
                          <a:pt x="36" y="0"/>
                        </a:moveTo>
                        <a:lnTo>
                          <a:pt x="54" y="0"/>
                        </a:lnTo>
                        <a:lnTo>
                          <a:pt x="54" y="18"/>
                        </a:lnTo>
                        <a:lnTo>
                          <a:pt x="36" y="18"/>
                        </a:lnTo>
                        <a:lnTo>
                          <a:pt x="36" y="0"/>
                        </a:lnTo>
                        <a:close/>
                        <a:moveTo>
                          <a:pt x="72" y="0"/>
                        </a:moveTo>
                        <a:lnTo>
                          <a:pt x="90" y="0"/>
                        </a:lnTo>
                        <a:lnTo>
                          <a:pt x="90" y="18"/>
                        </a:lnTo>
                        <a:lnTo>
                          <a:pt x="72" y="18"/>
                        </a:lnTo>
                        <a:lnTo>
                          <a:pt x="72" y="0"/>
                        </a:lnTo>
                        <a:close/>
                        <a:moveTo>
                          <a:pt x="108" y="0"/>
                        </a:moveTo>
                        <a:lnTo>
                          <a:pt x="126" y="0"/>
                        </a:lnTo>
                        <a:lnTo>
                          <a:pt x="126" y="18"/>
                        </a:lnTo>
                        <a:lnTo>
                          <a:pt x="108" y="18"/>
                        </a:lnTo>
                        <a:lnTo>
                          <a:pt x="108" y="0"/>
                        </a:lnTo>
                        <a:close/>
                        <a:moveTo>
                          <a:pt x="144" y="0"/>
                        </a:moveTo>
                        <a:lnTo>
                          <a:pt x="162" y="0"/>
                        </a:lnTo>
                        <a:lnTo>
                          <a:pt x="162" y="18"/>
                        </a:lnTo>
                        <a:lnTo>
                          <a:pt x="144" y="18"/>
                        </a:lnTo>
                        <a:lnTo>
                          <a:pt x="144" y="0"/>
                        </a:lnTo>
                        <a:close/>
                        <a:moveTo>
                          <a:pt x="180" y="0"/>
                        </a:moveTo>
                        <a:lnTo>
                          <a:pt x="190" y="0"/>
                        </a:lnTo>
                        <a:lnTo>
                          <a:pt x="190" y="18"/>
                        </a:lnTo>
                        <a:lnTo>
                          <a:pt x="180" y="18"/>
                        </a:lnTo>
                        <a:lnTo>
                          <a:pt x="18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4763" cap="flat">
                    <a:solidFill>
                      <a:srgbClr val="000000"/>
                    </a:solidFill>
                    <a:prstDash val="solid"/>
                    <a:bevel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25806" name="Group 334">
                <a:extLst>
                  <a:ext uri="{FF2B5EF4-FFF2-40B4-BE49-F238E27FC236}">
                    <a16:creationId xmlns="" xmlns:a16="http://schemas.microsoft.com/office/drawing/2014/main" id="{7538F2F0-87EB-4B17-A83A-4438FAF4B7B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36" y="2928"/>
                <a:ext cx="2496" cy="720"/>
                <a:chOff x="-48" y="1920"/>
                <a:chExt cx="4288" cy="1152"/>
              </a:xfrm>
            </p:grpSpPr>
            <p:grpSp>
              <p:nvGrpSpPr>
                <p:cNvPr id="25807" name="Group 335">
                  <a:extLst>
                    <a:ext uri="{FF2B5EF4-FFF2-40B4-BE49-F238E27FC236}">
                      <a16:creationId xmlns="" xmlns:a16="http://schemas.microsoft.com/office/drawing/2014/main" id="{60D0D88D-F46C-4BFA-BE8C-BDF9CA56656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032" y="2496"/>
                  <a:ext cx="208" cy="285"/>
                  <a:chOff x="0" y="2496"/>
                  <a:chExt cx="304" cy="285"/>
                </a:xfrm>
              </p:grpSpPr>
              <p:sp>
                <p:nvSpPr>
                  <p:cNvPr id="26008" name="Line 336">
                    <a:extLst>
                      <a:ext uri="{FF2B5EF4-FFF2-40B4-BE49-F238E27FC236}">
                        <a16:creationId xmlns="" xmlns:a16="http://schemas.microsoft.com/office/drawing/2014/main" id="{DDFD44F1-CC0A-4446-A030-36D13FB23C8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48" y="2496"/>
                    <a:ext cx="3" cy="285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009" name="Freeform 337">
                    <a:extLst>
                      <a:ext uri="{FF2B5EF4-FFF2-40B4-BE49-F238E27FC236}">
                        <a16:creationId xmlns="" xmlns:a16="http://schemas.microsoft.com/office/drawing/2014/main" id="{9FFA7D09-FF2A-4AEB-9D71-C51FF9D5673F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0" y="2592"/>
                    <a:ext cx="304" cy="48"/>
                  </a:xfrm>
                  <a:custGeom>
                    <a:avLst/>
                    <a:gdLst>
                      <a:gd name="T0" fmla="*/ 0 w 190"/>
                      <a:gd name="T1" fmla="*/ 0 h 18"/>
                      <a:gd name="T2" fmla="*/ 46 w 190"/>
                      <a:gd name="T3" fmla="*/ 0 h 18"/>
                      <a:gd name="T4" fmla="*/ 46 w 190"/>
                      <a:gd name="T5" fmla="*/ 128 h 18"/>
                      <a:gd name="T6" fmla="*/ 0 w 190"/>
                      <a:gd name="T7" fmla="*/ 128 h 18"/>
                      <a:gd name="T8" fmla="*/ 0 w 190"/>
                      <a:gd name="T9" fmla="*/ 0 h 18"/>
                      <a:gd name="T10" fmla="*/ 93 w 190"/>
                      <a:gd name="T11" fmla="*/ 0 h 18"/>
                      <a:gd name="T12" fmla="*/ 138 w 190"/>
                      <a:gd name="T13" fmla="*/ 0 h 18"/>
                      <a:gd name="T14" fmla="*/ 138 w 190"/>
                      <a:gd name="T15" fmla="*/ 128 h 18"/>
                      <a:gd name="T16" fmla="*/ 93 w 190"/>
                      <a:gd name="T17" fmla="*/ 128 h 18"/>
                      <a:gd name="T18" fmla="*/ 93 w 190"/>
                      <a:gd name="T19" fmla="*/ 0 h 18"/>
                      <a:gd name="T20" fmla="*/ 184 w 190"/>
                      <a:gd name="T21" fmla="*/ 0 h 18"/>
                      <a:gd name="T22" fmla="*/ 230 w 190"/>
                      <a:gd name="T23" fmla="*/ 0 h 18"/>
                      <a:gd name="T24" fmla="*/ 230 w 190"/>
                      <a:gd name="T25" fmla="*/ 128 h 18"/>
                      <a:gd name="T26" fmla="*/ 184 w 190"/>
                      <a:gd name="T27" fmla="*/ 128 h 18"/>
                      <a:gd name="T28" fmla="*/ 184 w 190"/>
                      <a:gd name="T29" fmla="*/ 0 h 18"/>
                      <a:gd name="T30" fmla="*/ 277 w 190"/>
                      <a:gd name="T31" fmla="*/ 0 h 18"/>
                      <a:gd name="T32" fmla="*/ 323 w 190"/>
                      <a:gd name="T33" fmla="*/ 0 h 18"/>
                      <a:gd name="T34" fmla="*/ 323 w 190"/>
                      <a:gd name="T35" fmla="*/ 128 h 18"/>
                      <a:gd name="T36" fmla="*/ 277 w 190"/>
                      <a:gd name="T37" fmla="*/ 128 h 18"/>
                      <a:gd name="T38" fmla="*/ 277 w 190"/>
                      <a:gd name="T39" fmla="*/ 0 h 18"/>
                      <a:gd name="T40" fmla="*/ 368 w 190"/>
                      <a:gd name="T41" fmla="*/ 0 h 18"/>
                      <a:gd name="T42" fmla="*/ 414 w 190"/>
                      <a:gd name="T43" fmla="*/ 0 h 18"/>
                      <a:gd name="T44" fmla="*/ 414 w 190"/>
                      <a:gd name="T45" fmla="*/ 128 h 18"/>
                      <a:gd name="T46" fmla="*/ 368 w 190"/>
                      <a:gd name="T47" fmla="*/ 128 h 18"/>
                      <a:gd name="T48" fmla="*/ 368 w 190"/>
                      <a:gd name="T49" fmla="*/ 0 h 18"/>
                      <a:gd name="T50" fmla="*/ 461 w 190"/>
                      <a:gd name="T51" fmla="*/ 0 h 18"/>
                      <a:gd name="T52" fmla="*/ 486 w 190"/>
                      <a:gd name="T53" fmla="*/ 0 h 18"/>
                      <a:gd name="T54" fmla="*/ 486 w 190"/>
                      <a:gd name="T55" fmla="*/ 128 h 18"/>
                      <a:gd name="T56" fmla="*/ 461 w 190"/>
                      <a:gd name="T57" fmla="*/ 128 h 18"/>
                      <a:gd name="T58" fmla="*/ 461 w 190"/>
                      <a:gd name="T59" fmla="*/ 0 h 18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0" t="0" r="r" b="b"/>
                    <a:pathLst>
                      <a:path w="190" h="18">
                        <a:moveTo>
                          <a:pt x="0" y="0"/>
                        </a:moveTo>
                        <a:lnTo>
                          <a:pt x="18" y="0"/>
                        </a:lnTo>
                        <a:lnTo>
                          <a:pt x="18" y="1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  <a:close/>
                        <a:moveTo>
                          <a:pt x="36" y="0"/>
                        </a:moveTo>
                        <a:lnTo>
                          <a:pt x="54" y="0"/>
                        </a:lnTo>
                        <a:lnTo>
                          <a:pt x="54" y="18"/>
                        </a:lnTo>
                        <a:lnTo>
                          <a:pt x="36" y="18"/>
                        </a:lnTo>
                        <a:lnTo>
                          <a:pt x="36" y="0"/>
                        </a:lnTo>
                        <a:close/>
                        <a:moveTo>
                          <a:pt x="72" y="0"/>
                        </a:moveTo>
                        <a:lnTo>
                          <a:pt x="90" y="0"/>
                        </a:lnTo>
                        <a:lnTo>
                          <a:pt x="90" y="18"/>
                        </a:lnTo>
                        <a:lnTo>
                          <a:pt x="72" y="18"/>
                        </a:lnTo>
                        <a:lnTo>
                          <a:pt x="72" y="0"/>
                        </a:lnTo>
                        <a:close/>
                        <a:moveTo>
                          <a:pt x="108" y="0"/>
                        </a:moveTo>
                        <a:lnTo>
                          <a:pt x="126" y="0"/>
                        </a:lnTo>
                        <a:lnTo>
                          <a:pt x="126" y="18"/>
                        </a:lnTo>
                        <a:lnTo>
                          <a:pt x="108" y="18"/>
                        </a:lnTo>
                        <a:lnTo>
                          <a:pt x="108" y="0"/>
                        </a:lnTo>
                        <a:close/>
                        <a:moveTo>
                          <a:pt x="144" y="0"/>
                        </a:moveTo>
                        <a:lnTo>
                          <a:pt x="162" y="0"/>
                        </a:lnTo>
                        <a:lnTo>
                          <a:pt x="162" y="18"/>
                        </a:lnTo>
                        <a:lnTo>
                          <a:pt x="144" y="18"/>
                        </a:lnTo>
                        <a:lnTo>
                          <a:pt x="144" y="0"/>
                        </a:lnTo>
                        <a:close/>
                        <a:moveTo>
                          <a:pt x="180" y="0"/>
                        </a:moveTo>
                        <a:lnTo>
                          <a:pt x="190" y="0"/>
                        </a:lnTo>
                        <a:lnTo>
                          <a:pt x="190" y="18"/>
                        </a:lnTo>
                        <a:lnTo>
                          <a:pt x="180" y="18"/>
                        </a:lnTo>
                        <a:lnTo>
                          <a:pt x="18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4763" cap="flat">
                    <a:solidFill>
                      <a:srgbClr val="000000"/>
                    </a:solidFill>
                    <a:prstDash val="solid"/>
                    <a:bevel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808" name="Group 338">
                  <a:extLst>
                    <a:ext uri="{FF2B5EF4-FFF2-40B4-BE49-F238E27FC236}">
                      <a16:creationId xmlns="" xmlns:a16="http://schemas.microsoft.com/office/drawing/2014/main" id="{00ABC265-00C5-47BC-B3D8-2DFC8E9A6A5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968" y="2496"/>
                  <a:ext cx="304" cy="285"/>
                  <a:chOff x="0" y="2496"/>
                  <a:chExt cx="304" cy="285"/>
                </a:xfrm>
              </p:grpSpPr>
              <p:sp>
                <p:nvSpPr>
                  <p:cNvPr id="26006" name="Line 339">
                    <a:extLst>
                      <a:ext uri="{FF2B5EF4-FFF2-40B4-BE49-F238E27FC236}">
                        <a16:creationId xmlns="" xmlns:a16="http://schemas.microsoft.com/office/drawing/2014/main" id="{D4E46C8F-FCBF-4F9F-BB60-1893D3AFA15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48" y="2496"/>
                    <a:ext cx="3" cy="285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6007" name="Freeform 340">
                    <a:extLst>
                      <a:ext uri="{FF2B5EF4-FFF2-40B4-BE49-F238E27FC236}">
                        <a16:creationId xmlns="" xmlns:a16="http://schemas.microsoft.com/office/drawing/2014/main" id="{5600EDA0-33EA-4B5F-A238-1AE898F66900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0" y="2592"/>
                    <a:ext cx="304" cy="48"/>
                  </a:xfrm>
                  <a:custGeom>
                    <a:avLst/>
                    <a:gdLst>
                      <a:gd name="T0" fmla="*/ 0 w 190"/>
                      <a:gd name="T1" fmla="*/ 0 h 18"/>
                      <a:gd name="T2" fmla="*/ 46 w 190"/>
                      <a:gd name="T3" fmla="*/ 0 h 18"/>
                      <a:gd name="T4" fmla="*/ 46 w 190"/>
                      <a:gd name="T5" fmla="*/ 128 h 18"/>
                      <a:gd name="T6" fmla="*/ 0 w 190"/>
                      <a:gd name="T7" fmla="*/ 128 h 18"/>
                      <a:gd name="T8" fmla="*/ 0 w 190"/>
                      <a:gd name="T9" fmla="*/ 0 h 18"/>
                      <a:gd name="T10" fmla="*/ 93 w 190"/>
                      <a:gd name="T11" fmla="*/ 0 h 18"/>
                      <a:gd name="T12" fmla="*/ 138 w 190"/>
                      <a:gd name="T13" fmla="*/ 0 h 18"/>
                      <a:gd name="T14" fmla="*/ 138 w 190"/>
                      <a:gd name="T15" fmla="*/ 128 h 18"/>
                      <a:gd name="T16" fmla="*/ 93 w 190"/>
                      <a:gd name="T17" fmla="*/ 128 h 18"/>
                      <a:gd name="T18" fmla="*/ 93 w 190"/>
                      <a:gd name="T19" fmla="*/ 0 h 18"/>
                      <a:gd name="T20" fmla="*/ 184 w 190"/>
                      <a:gd name="T21" fmla="*/ 0 h 18"/>
                      <a:gd name="T22" fmla="*/ 230 w 190"/>
                      <a:gd name="T23" fmla="*/ 0 h 18"/>
                      <a:gd name="T24" fmla="*/ 230 w 190"/>
                      <a:gd name="T25" fmla="*/ 128 h 18"/>
                      <a:gd name="T26" fmla="*/ 184 w 190"/>
                      <a:gd name="T27" fmla="*/ 128 h 18"/>
                      <a:gd name="T28" fmla="*/ 184 w 190"/>
                      <a:gd name="T29" fmla="*/ 0 h 18"/>
                      <a:gd name="T30" fmla="*/ 277 w 190"/>
                      <a:gd name="T31" fmla="*/ 0 h 18"/>
                      <a:gd name="T32" fmla="*/ 323 w 190"/>
                      <a:gd name="T33" fmla="*/ 0 h 18"/>
                      <a:gd name="T34" fmla="*/ 323 w 190"/>
                      <a:gd name="T35" fmla="*/ 128 h 18"/>
                      <a:gd name="T36" fmla="*/ 277 w 190"/>
                      <a:gd name="T37" fmla="*/ 128 h 18"/>
                      <a:gd name="T38" fmla="*/ 277 w 190"/>
                      <a:gd name="T39" fmla="*/ 0 h 18"/>
                      <a:gd name="T40" fmla="*/ 368 w 190"/>
                      <a:gd name="T41" fmla="*/ 0 h 18"/>
                      <a:gd name="T42" fmla="*/ 414 w 190"/>
                      <a:gd name="T43" fmla="*/ 0 h 18"/>
                      <a:gd name="T44" fmla="*/ 414 w 190"/>
                      <a:gd name="T45" fmla="*/ 128 h 18"/>
                      <a:gd name="T46" fmla="*/ 368 w 190"/>
                      <a:gd name="T47" fmla="*/ 128 h 18"/>
                      <a:gd name="T48" fmla="*/ 368 w 190"/>
                      <a:gd name="T49" fmla="*/ 0 h 18"/>
                      <a:gd name="T50" fmla="*/ 461 w 190"/>
                      <a:gd name="T51" fmla="*/ 0 h 18"/>
                      <a:gd name="T52" fmla="*/ 486 w 190"/>
                      <a:gd name="T53" fmla="*/ 0 h 18"/>
                      <a:gd name="T54" fmla="*/ 486 w 190"/>
                      <a:gd name="T55" fmla="*/ 128 h 18"/>
                      <a:gd name="T56" fmla="*/ 461 w 190"/>
                      <a:gd name="T57" fmla="*/ 128 h 18"/>
                      <a:gd name="T58" fmla="*/ 461 w 190"/>
                      <a:gd name="T59" fmla="*/ 0 h 18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0" t="0" r="r" b="b"/>
                    <a:pathLst>
                      <a:path w="190" h="18">
                        <a:moveTo>
                          <a:pt x="0" y="0"/>
                        </a:moveTo>
                        <a:lnTo>
                          <a:pt x="18" y="0"/>
                        </a:lnTo>
                        <a:lnTo>
                          <a:pt x="18" y="1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  <a:close/>
                        <a:moveTo>
                          <a:pt x="36" y="0"/>
                        </a:moveTo>
                        <a:lnTo>
                          <a:pt x="54" y="0"/>
                        </a:lnTo>
                        <a:lnTo>
                          <a:pt x="54" y="18"/>
                        </a:lnTo>
                        <a:lnTo>
                          <a:pt x="36" y="18"/>
                        </a:lnTo>
                        <a:lnTo>
                          <a:pt x="36" y="0"/>
                        </a:lnTo>
                        <a:close/>
                        <a:moveTo>
                          <a:pt x="72" y="0"/>
                        </a:moveTo>
                        <a:lnTo>
                          <a:pt x="90" y="0"/>
                        </a:lnTo>
                        <a:lnTo>
                          <a:pt x="90" y="18"/>
                        </a:lnTo>
                        <a:lnTo>
                          <a:pt x="72" y="18"/>
                        </a:lnTo>
                        <a:lnTo>
                          <a:pt x="72" y="0"/>
                        </a:lnTo>
                        <a:close/>
                        <a:moveTo>
                          <a:pt x="108" y="0"/>
                        </a:moveTo>
                        <a:lnTo>
                          <a:pt x="126" y="0"/>
                        </a:lnTo>
                        <a:lnTo>
                          <a:pt x="126" y="18"/>
                        </a:lnTo>
                        <a:lnTo>
                          <a:pt x="108" y="18"/>
                        </a:lnTo>
                        <a:lnTo>
                          <a:pt x="108" y="0"/>
                        </a:lnTo>
                        <a:close/>
                        <a:moveTo>
                          <a:pt x="144" y="0"/>
                        </a:moveTo>
                        <a:lnTo>
                          <a:pt x="162" y="0"/>
                        </a:lnTo>
                        <a:lnTo>
                          <a:pt x="162" y="18"/>
                        </a:lnTo>
                        <a:lnTo>
                          <a:pt x="144" y="18"/>
                        </a:lnTo>
                        <a:lnTo>
                          <a:pt x="144" y="0"/>
                        </a:lnTo>
                        <a:close/>
                        <a:moveTo>
                          <a:pt x="180" y="0"/>
                        </a:moveTo>
                        <a:lnTo>
                          <a:pt x="190" y="0"/>
                        </a:lnTo>
                        <a:lnTo>
                          <a:pt x="190" y="18"/>
                        </a:lnTo>
                        <a:lnTo>
                          <a:pt x="180" y="18"/>
                        </a:lnTo>
                        <a:lnTo>
                          <a:pt x="18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4763" cap="flat">
                    <a:solidFill>
                      <a:srgbClr val="000000"/>
                    </a:solidFill>
                    <a:prstDash val="solid"/>
                    <a:bevel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809" name="Group 341">
                  <a:extLst>
                    <a:ext uri="{FF2B5EF4-FFF2-40B4-BE49-F238E27FC236}">
                      <a16:creationId xmlns="" xmlns:a16="http://schemas.microsoft.com/office/drawing/2014/main" id="{09BC806A-ACDF-424A-B7CE-F6366F3EEDE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1920"/>
                  <a:ext cx="2038" cy="1152"/>
                  <a:chOff x="0" y="1920"/>
                  <a:chExt cx="2038" cy="1152"/>
                </a:xfrm>
              </p:grpSpPr>
              <p:grpSp>
                <p:nvGrpSpPr>
                  <p:cNvPr id="25910" name="Group 342">
                    <a:extLst>
                      <a:ext uri="{FF2B5EF4-FFF2-40B4-BE49-F238E27FC236}">
                        <a16:creationId xmlns="" xmlns:a16="http://schemas.microsoft.com/office/drawing/2014/main" id="{68328314-BC4D-4B57-BCDE-1FD4E5DD415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5996" name="Group 343">
                      <a:extLst>
                        <a:ext uri="{FF2B5EF4-FFF2-40B4-BE49-F238E27FC236}">
                          <a16:creationId xmlns="" xmlns:a16="http://schemas.microsoft.com/office/drawing/2014/main" id="{A042013F-F8B5-49B4-9CF9-059ED8A1426E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grpSp>
                    <p:nvGrpSpPr>
                      <p:cNvPr id="26000" name="Group 344">
                        <a:extLst>
                          <a:ext uri="{FF2B5EF4-FFF2-40B4-BE49-F238E27FC236}">
                            <a16:creationId xmlns="" xmlns:a16="http://schemas.microsoft.com/office/drawing/2014/main" id="{42B8E47A-187F-480C-AE94-39CD82EBA34C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73" y="2756"/>
                        <a:ext cx="148" cy="164"/>
                        <a:chOff x="3973" y="2756"/>
                        <a:chExt cx="148" cy="164"/>
                      </a:xfrm>
                    </p:grpSpPr>
                    <p:sp>
                      <p:nvSpPr>
                        <p:cNvPr id="26004" name="Oval 345">
                          <a:extLst>
                            <a:ext uri="{FF2B5EF4-FFF2-40B4-BE49-F238E27FC236}">
                              <a16:creationId xmlns="" xmlns:a16="http://schemas.microsoft.com/office/drawing/2014/main" id="{762019B7-2DF1-4CE2-908E-4418AE0739F6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005" name="Oval 346">
                          <a:extLst>
                            <a:ext uri="{FF2B5EF4-FFF2-40B4-BE49-F238E27FC236}">
                              <a16:creationId xmlns="" xmlns:a16="http://schemas.microsoft.com/office/drawing/2014/main" id="{F583F78C-4A04-4D62-A2CE-86067C706EB3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6001" name="Group 347">
                        <a:extLst>
                          <a:ext uri="{FF2B5EF4-FFF2-40B4-BE49-F238E27FC236}">
                            <a16:creationId xmlns="" xmlns:a16="http://schemas.microsoft.com/office/drawing/2014/main" id="{DC4561FC-3B52-4DDD-9165-C8848D2EF47A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85" y="2770"/>
                        <a:ext cx="123" cy="136"/>
                        <a:chOff x="3985" y="2770"/>
                        <a:chExt cx="123" cy="136"/>
                      </a:xfrm>
                    </p:grpSpPr>
                    <p:sp>
                      <p:nvSpPr>
                        <p:cNvPr id="26002" name="Oval 348">
                          <a:extLst>
                            <a:ext uri="{FF2B5EF4-FFF2-40B4-BE49-F238E27FC236}">
                              <a16:creationId xmlns="" xmlns:a16="http://schemas.microsoft.com/office/drawing/2014/main" id="{ECA3E875-DD21-4454-92F3-73545C2D15A2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6003" name="Oval 349">
                          <a:extLst>
                            <a:ext uri="{FF2B5EF4-FFF2-40B4-BE49-F238E27FC236}">
                              <a16:creationId xmlns="" xmlns:a16="http://schemas.microsoft.com/office/drawing/2014/main" id="{A0A7BB89-8B9A-4F81-A8F2-138F0878EAD9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5997" name="Group 350">
                      <a:extLst>
                        <a:ext uri="{FF2B5EF4-FFF2-40B4-BE49-F238E27FC236}">
                          <a16:creationId xmlns="" xmlns:a16="http://schemas.microsoft.com/office/drawing/2014/main" id="{ABF0ADE7-D925-46CA-9196-588BB74CBEB3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5998" name="Freeform 351">
                        <a:extLst>
                          <a:ext uri="{FF2B5EF4-FFF2-40B4-BE49-F238E27FC236}">
                            <a16:creationId xmlns="" xmlns:a16="http://schemas.microsoft.com/office/drawing/2014/main" id="{D0073902-38A2-4928-AC6B-66952779F5DD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999" name="Freeform 352">
                        <a:extLst>
                          <a:ext uri="{FF2B5EF4-FFF2-40B4-BE49-F238E27FC236}">
                            <a16:creationId xmlns="" xmlns:a16="http://schemas.microsoft.com/office/drawing/2014/main" id="{EB0D0ABC-705A-4130-A580-CB09AEF361C6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911" name="Group 353">
                    <a:extLst>
                      <a:ext uri="{FF2B5EF4-FFF2-40B4-BE49-F238E27FC236}">
                        <a16:creationId xmlns="" xmlns:a16="http://schemas.microsoft.com/office/drawing/2014/main" id="{23B26631-6A95-40D6-9171-6EB4A337083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5986" name="Group 354">
                      <a:extLst>
                        <a:ext uri="{FF2B5EF4-FFF2-40B4-BE49-F238E27FC236}">
                          <a16:creationId xmlns="" xmlns:a16="http://schemas.microsoft.com/office/drawing/2014/main" id="{BBEFCD14-3952-4F15-B248-DF6943943589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grpSp>
                    <p:nvGrpSpPr>
                      <p:cNvPr id="25990" name="Group 355">
                        <a:extLst>
                          <a:ext uri="{FF2B5EF4-FFF2-40B4-BE49-F238E27FC236}">
                            <a16:creationId xmlns="" xmlns:a16="http://schemas.microsoft.com/office/drawing/2014/main" id="{4DFE4380-5E3B-48CA-9F1B-35BCEB3F9091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81" y="2756"/>
                        <a:ext cx="148" cy="164"/>
                        <a:chOff x="4381" y="2756"/>
                        <a:chExt cx="148" cy="164"/>
                      </a:xfrm>
                    </p:grpSpPr>
                    <p:sp>
                      <p:nvSpPr>
                        <p:cNvPr id="25994" name="Oval 356">
                          <a:extLst>
                            <a:ext uri="{FF2B5EF4-FFF2-40B4-BE49-F238E27FC236}">
                              <a16:creationId xmlns="" xmlns:a16="http://schemas.microsoft.com/office/drawing/2014/main" id="{5B79EABE-1F3B-4509-9C1C-C8D804820E4F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5995" name="Oval 357">
                          <a:extLst>
                            <a:ext uri="{FF2B5EF4-FFF2-40B4-BE49-F238E27FC236}">
                              <a16:creationId xmlns="" xmlns:a16="http://schemas.microsoft.com/office/drawing/2014/main" id="{C3787EEC-BAEB-4FCE-92DA-E65317380441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5991" name="Group 358">
                        <a:extLst>
                          <a:ext uri="{FF2B5EF4-FFF2-40B4-BE49-F238E27FC236}">
                            <a16:creationId xmlns="" xmlns:a16="http://schemas.microsoft.com/office/drawing/2014/main" id="{975A5492-F929-4977-9A71-07CA1A059268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93" y="2770"/>
                        <a:ext cx="123" cy="136"/>
                        <a:chOff x="4393" y="2770"/>
                        <a:chExt cx="123" cy="136"/>
                      </a:xfrm>
                    </p:grpSpPr>
                    <p:sp>
                      <p:nvSpPr>
                        <p:cNvPr id="25992" name="Oval 359">
                          <a:extLst>
                            <a:ext uri="{FF2B5EF4-FFF2-40B4-BE49-F238E27FC236}">
                              <a16:creationId xmlns="" xmlns:a16="http://schemas.microsoft.com/office/drawing/2014/main" id="{EDF2CA8F-5015-443D-9992-3132728A525D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5993" name="Oval 360">
                          <a:extLst>
                            <a:ext uri="{FF2B5EF4-FFF2-40B4-BE49-F238E27FC236}">
                              <a16:creationId xmlns="" xmlns:a16="http://schemas.microsoft.com/office/drawing/2014/main" id="{B022FD29-84DC-4015-BEDD-B10E0AB36FBD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5987" name="Group 361">
                      <a:extLst>
                        <a:ext uri="{FF2B5EF4-FFF2-40B4-BE49-F238E27FC236}">
                          <a16:creationId xmlns="" xmlns:a16="http://schemas.microsoft.com/office/drawing/2014/main" id="{21F79924-110A-495D-80AC-0852EBC5E807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5988" name="Freeform 362">
                        <a:extLst>
                          <a:ext uri="{FF2B5EF4-FFF2-40B4-BE49-F238E27FC236}">
                            <a16:creationId xmlns="" xmlns:a16="http://schemas.microsoft.com/office/drawing/2014/main" id="{5A669EF6-59DD-4A93-AF4E-5CEC002F5BAB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989" name="Freeform 363">
                        <a:extLst>
                          <a:ext uri="{FF2B5EF4-FFF2-40B4-BE49-F238E27FC236}">
                            <a16:creationId xmlns="" xmlns:a16="http://schemas.microsoft.com/office/drawing/2014/main" id="{DD9BC29A-A9DA-4100-A9D0-2AE6FE723214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912" name="Group 364">
                    <a:extLst>
                      <a:ext uri="{FF2B5EF4-FFF2-40B4-BE49-F238E27FC236}">
                        <a16:creationId xmlns="" xmlns:a16="http://schemas.microsoft.com/office/drawing/2014/main" id="{403D00C9-EB27-425E-917F-D8195F238FA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5980" name="Group 365">
                      <a:extLst>
                        <a:ext uri="{FF2B5EF4-FFF2-40B4-BE49-F238E27FC236}">
                          <a16:creationId xmlns="" xmlns:a16="http://schemas.microsoft.com/office/drawing/2014/main" id="{2BBEDC8C-9501-483D-AD99-1B566CC3C1F9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25984" name="Oval 366">
                        <a:extLst>
                          <a:ext uri="{FF2B5EF4-FFF2-40B4-BE49-F238E27FC236}">
                            <a16:creationId xmlns="" xmlns:a16="http://schemas.microsoft.com/office/drawing/2014/main" id="{9614BCAC-FBE7-4989-AC1A-3B7B20F46045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985" name="Oval 367">
                        <a:extLst>
                          <a:ext uri="{FF2B5EF4-FFF2-40B4-BE49-F238E27FC236}">
                            <a16:creationId xmlns="" xmlns:a16="http://schemas.microsoft.com/office/drawing/2014/main" id="{816E8986-8685-4386-AFDD-751588FDDCC5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981" name="Group 368">
                      <a:extLst>
                        <a:ext uri="{FF2B5EF4-FFF2-40B4-BE49-F238E27FC236}">
                          <a16:creationId xmlns="" xmlns:a16="http://schemas.microsoft.com/office/drawing/2014/main" id="{C3F88DD0-6A0E-4099-B0AB-D831D1D7A2EA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5982" name="Oval 369">
                        <a:extLst>
                          <a:ext uri="{FF2B5EF4-FFF2-40B4-BE49-F238E27FC236}">
                            <a16:creationId xmlns="" xmlns:a16="http://schemas.microsoft.com/office/drawing/2014/main" id="{DB9F42A0-956D-42A8-8B09-0024832127D3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983" name="Oval 370">
                        <a:extLst>
                          <a:ext uri="{FF2B5EF4-FFF2-40B4-BE49-F238E27FC236}">
                            <a16:creationId xmlns="" xmlns:a16="http://schemas.microsoft.com/office/drawing/2014/main" id="{906701FD-654F-4294-AD7C-C0C313537F4F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913" name="Group 371">
                    <a:extLst>
                      <a:ext uri="{FF2B5EF4-FFF2-40B4-BE49-F238E27FC236}">
                        <a16:creationId xmlns="" xmlns:a16="http://schemas.microsoft.com/office/drawing/2014/main" id="{7FA2556C-6ED1-48C6-95AA-CBCB8E93708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978" name="Freeform 372">
                      <a:extLst>
                        <a:ext uri="{FF2B5EF4-FFF2-40B4-BE49-F238E27FC236}">
                          <a16:creationId xmlns="" xmlns:a16="http://schemas.microsoft.com/office/drawing/2014/main" id="{24FF118D-EA81-410C-BE24-E6A52EF5C65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79" name="Freeform 373">
                      <a:extLst>
                        <a:ext uri="{FF2B5EF4-FFF2-40B4-BE49-F238E27FC236}">
                          <a16:creationId xmlns="" xmlns:a16="http://schemas.microsoft.com/office/drawing/2014/main" id="{28A4A7CD-C1EC-423F-8627-5363E6C2A35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14" name="Group 374">
                    <a:extLst>
                      <a:ext uri="{FF2B5EF4-FFF2-40B4-BE49-F238E27FC236}">
                        <a16:creationId xmlns="" xmlns:a16="http://schemas.microsoft.com/office/drawing/2014/main" id="{37D41A8C-30FE-4A7A-85C7-B19B43DA8DA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5976" name="Oval 375">
                      <a:extLst>
                        <a:ext uri="{FF2B5EF4-FFF2-40B4-BE49-F238E27FC236}">
                          <a16:creationId xmlns="" xmlns:a16="http://schemas.microsoft.com/office/drawing/2014/main" id="{E5C9EB37-81E3-40D0-9131-C130894E8AC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77" name="Oval 376">
                      <a:extLst>
                        <a:ext uri="{FF2B5EF4-FFF2-40B4-BE49-F238E27FC236}">
                          <a16:creationId xmlns="" xmlns:a16="http://schemas.microsoft.com/office/drawing/2014/main" id="{9404318F-F64A-4ADE-9182-0A95ECBC7F8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15" name="Group 377">
                    <a:extLst>
                      <a:ext uri="{FF2B5EF4-FFF2-40B4-BE49-F238E27FC236}">
                        <a16:creationId xmlns="" xmlns:a16="http://schemas.microsoft.com/office/drawing/2014/main" id="{46038F8C-15AB-470E-AE5D-653311088E7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974" name="Oval 378">
                      <a:extLst>
                        <a:ext uri="{FF2B5EF4-FFF2-40B4-BE49-F238E27FC236}">
                          <a16:creationId xmlns="" xmlns:a16="http://schemas.microsoft.com/office/drawing/2014/main" id="{D384727B-F4C4-4A6F-829B-E9082F9D113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75" name="Oval 379">
                      <a:extLst>
                        <a:ext uri="{FF2B5EF4-FFF2-40B4-BE49-F238E27FC236}">
                          <a16:creationId xmlns="" xmlns:a16="http://schemas.microsoft.com/office/drawing/2014/main" id="{6FB67059-0839-4B8B-8E0A-A1CE90C54C5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16" name="Group 380">
                    <a:extLst>
                      <a:ext uri="{FF2B5EF4-FFF2-40B4-BE49-F238E27FC236}">
                        <a16:creationId xmlns="" xmlns:a16="http://schemas.microsoft.com/office/drawing/2014/main" id="{E5308B71-EBEC-4512-BEA9-55751FA3A85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5972" name="Oval 381">
                      <a:extLst>
                        <a:ext uri="{FF2B5EF4-FFF2-40B4-BE49-F238E27FC236}">
                          <a16:creationId xmlns="" xmlns:a16="http://schemas.microsoft.com/office/drawing/2014/main" id="{D7F817BB-3599-419A-BAB4-FC98B6692DB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73" name="Oval 382">
                      <a:extLst>
                        <a:ext uri="{FF2B5EF4-FFF2-40B4-BE49-F238E27FC236}">
                          <a16:creationId xmlns="" xmlns:a16="http://schemas.microsoft.com/office/drawing/2014/main" id="{0302BC63-FC27-4638-8193-AB559456D44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17" name="Group 383">
                    <a:extLst>
                      <a:ext uri="{FF2B5EF4-FFF2-40B4-BE49-F238E27FC236}">
                        <a16:creationId xmlns="" xmlns:a16="http://schemas.microsoft.com/office/drawing/2014/main" id="{06285A08-D766-451B-8C9B-4748EA04478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970" name="Oval 384">
                      <a:extLst>
                        <a:ext uri="{FF2B5EF4-FFF2-40B4-BE49-F238E27FC236}">
                          <a16:creationId xmlns="" xmlns:a16="http://schemas.microsoft.com/office/drawing/2014/main" id="{6A7A746D-166C-490E-B57E-B6A1E246286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71" name="Oval 385">
                      <a:extLst>
                        <a:ext uri="{FF2B5EF4-FFF2-40B4-BE49-F238E27FC236}">
                          <a16:creationId xmlns="" xmlns:a16="http://schemas.microsoft.com/office/drawing/2014/main" id="{FA55DF17-8379-41BB-80DB-95D051B244D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18" name="Group 386">
                    <a:extLst>
                      <a:ext uri="{FF2B5EF4-FFF2-40B4-BE49-F238E27FC236}">
                        <a16:creationId xmlns="" xmlns:a16="http://schemas.microsoft.com/office/drawing/2014/main" id="{A63D6541-6A8A-4749-86AC-C6C7E33A560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968" name="Freeform 387">
                      <a:extLst>
                        <a:ext uri="{FF2B5EF4-FFF2-40B4-BE49-F238E27FC236}">
                          <a16:creationId xmlns="" xmlns:a16="http://schemas.microsoft.com/office/drawing/2014/main" id="{DB2921EC-192A-41C7-BCE2-E7B176D28D6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69" name="Freeform 388">
                      <a:extLst>
                        <a:ext uri="{FF2B5EF4-FFF2-40B4-BE49-F238E27FC236}">
                          <a16:creationId xmlns="" xmlns:a16="http://schemas.microsoft.com/office/drawing/2014/main" id="{B7881339-DFA6-418D-B884-A860E638003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19" name="Group 389">
                    <a:extLst>
                      <a:ext uri="{FF2B5EF4-FFF2-40B4-BE49-F238E27FC236}">
                        <a16:creationId xmlns="" xmlns:a16="http://schemas.microsoft.com/office/drawing/2014/main" id="{EA9CB331-9830-46D7-A4A9-5FC6D7B7A24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5962" name="Group 390">
                      <a:extLst>
                        <a:ext uri="{FF2B5EF4-FFF2-40B4-BE49-F238E27FC236}">
                          <a16:creationId xmlns="" xmlns:a16="http://schemas.microsoft.com/office/drawing/2014/main" id="{8263D319-9D09-4888-AF23-D0D407EFB318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25966" name="Oval 391">
                        <a:extLst>
                          <a:ext uri="{FF2B5EF4-FFF2-40B4-BE49-F238E27FC236}">
                            <a16:creationId xmlns="" xmlns:a16="http://schemas.microsoft.com/office/drawing/2014/main" id="{6765E02E-918D-47CB-9DAC-40B04E45896B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967" name="Oval 392">
                        <a:extLst>
                          <a:ext uri="{FF2B5EF4-FFF2-40B4-BE49-F238E27FC236}">
                            <a16:creationId xmlns="" xmlns:a16="http://schemas.microsoft.com/office/drawing/2014/main" id="{A3D6A504-85A3-482E-90AD-DCEF2137C8D6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963" name="Group 393">
                      <a:extLst>
                        <a:ext uri="{FF2B5EF4-FFF2-40B4-BE49-F238E27FC236}">
                          <a16:creationId xmlns="" xmlns:a16="http://schemas.microsoft.com/office/drawing/2014/main" id="{70C92832-BF87-450B-B64F-F8D98DB9E3F5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5964" name="Oval 394">
                        <a:extLst>
                          <a:ext uri="{FF2B5EF4-FFF2-40B4-BE49-F238E27FC236}">
                            <a16:creationId xmlns="" xmlns:a16="http://schemas.microsoft.com/office/drawing/2014/main" id="{1436AE05-0085-47C9-A434-BD7E727BB1F9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965" name="Oval 395">
                        <a:extLst>
                          <a:ext uri="{FF2B5EF4-FFF2-40B4-BE49-F238E27FC236}">
                            <a16:creationId xmlns="" xmlns:a16="http://schemas.microsoft.com/office/drawing/2014/main" id="{07520E89-5C28-49E0-8F61-00B1BA4477D8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920" name="Group 396">
                    <a:extLst>
                      <a:ext uri="{FF2B5EF4-FFF2-40B4-BE49-F238E27FC236}">
                        <a16:creationId xmlns="" xmlns:a16="http://schemas.microsoft.com/office/drawing/2014/main" id="{2E3FAC9F-C00D-4B49-9A5F-CB69C0FD5AA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960" name="Freeform 397">
                      <a:extLst>
                        <a:ext uri="{FF2B5EF4-FFF2-40B4-BE49-F238E27FC236}">
                          <a16:creationId xmlns="" xmlns:a16="http://schemas.microsoft.com/office/drawing/2014/main" id="{C01E002F-FE82-42CB-AA7D-F54F6AAA898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61" name="Freeform 398">
                      <a:extLst>
                        <a:ext uri="{FF2B5EF4-FFF2-40B4-BE49-F238E27FC236}">
                          <a16:creationId xmlns="" xmlns:a16="http://schemas.microsoft.com/office/drawing/2014/main" id="{8E8135B0-E4CD-48EB-B4F7-ACABAF7E34E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21" name="Group 399">
                    <a:extLst>
                      <a:ext uri="{FF2B5EF4-FFF2-40B4-BE49-F238E27FC236}">
                        <a16:creationId xmlns="" xmlns:a16="http://schemas.microsoft.com/office/drawing/2014/main" id="{D87A9C98-A7A6-48D4-AEB5-50C8FFBF80A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5958" name="Oval 400">
                      <a:extLst>
                        <a:ext uri="{FF2B5EF4-FFF2-40B4-BE49-F238E27FC236}">
                          <a16:creationId xmlns="" xmlns:a16="http://schemas.microsoft.com/office/drawing/2014/main" id="{1A1490D3-969D-4FC2-8BDD-51F5F54508D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59" name="Oval 401">
                      <a:extLst>
                        <a:ext uri="{FF2B5EF4-FFF2-40B4-BE49-F238E27FC236}">
                          <a16:creationId xmlns="" xmlns:a16="http://schemas.microsoft.com/office/drawing/2014/main" id="{AD8E702C-2A15-4170-862F-6AC4C10486E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22" name="Group 402">
                    <a:extLst>
                      <a:ext uri="{FF2B5EF4-FFF2-40B4-BE49-F238E27FC236}">
                        <a16:creationId xmlns="" xmlns:a16="http://schemas.microsoft.com/office/drawing/2014/main" id="{CC5509E9-EB34-4966-B5CD-E82165F3D55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956" name="Oval 403">
                      <a:extLst>
                        <a:ext uri="{FF2B5EF4-FFF2-40B4-BE49-F238E27FC236}">
                          <a16:creationId xmlns="" xmlns:a16="http://schemas.microsoft.com/office/drawing/2014/main" id="{F957ED33-1621-4311-8BE5-4272AC39364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57" name="Oval 404">
                      <a:extLst>
                        <a:ext uri="{FF2B5EF4-FFF2-40B4-BE49-F238E27FC236}">
                          <a16:creationId xmlns="" xmlns:a16="http://schemas.microsoft.com/office/drawing/2014/main" id="{09EAA6BE-1CBA-4670-A7A9-3A150FDD33F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23" name="Group 405">
                    <a:extLst>
                      <a:ext uri="{FF2B5EF4-FFF2-40B4-BE49-F238E27FC236}">
                        <a16:creationId xmlns="" xmlns:a16="http://schemas.microsoft.com/office/drawing/2014/main" id="{BC6122C5-AC80-4C74-BC1E-7297ED4297B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5954" name="Oval 406">
                      <a:extLst>
                        <a:ext uri="{FF2B5EF4-FFF2-40B4-BE49-F238E27FC236}">
                          <a16:creationId xmlns="" xmlns:a16="http://schemas.microsoft.com/office/drawing/2014/main" id="{2983FC77-ED4B-408B-83AC-16FFEEB4CE2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55" name="Oval 407">
                      <a:extLst>
                        <a:ext uri="{FF2B5EF4-FFF2-40B4-BE49-F238E27FC236}">
                          <a16:creationId xmlns="" xmlns:a16="http://schemas.microsoft.com/office/drawing/2014/main" id="{A0424F72-1588-4B4C-84B0-1256B6B4950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24" name="Group 408">
                    <a:extLst>
                      <a:ext uri="{FF2B5EF4-FFF2-40B4-BE49-F238E27FC236}">
                        <a16:creationId xmlns="" xmlns:a16="http://schemas.microsoft.com/office/drawing/2014/main" id="{418E7680-CF10-4DE6-848D-0EDD8D13FF8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952" name="Oval 409">
                      <a:extLst>
                        <a:ext uri="{FF2B5EF4-FFF2-40B4-BE49-F238E27FC236}">
                          <a16:creationId xmlns="" xmlns:a16="http://schemas.microsoft.com/office/drawing/2014/main" id="{5B3AA124-7B2A-46CC-A6B7-7103C080123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53" name="Oval 410">
                      <a:extLst>
                        <a:ext uri="{FF2B5EF4-FFF2-40B4-BE49-F238E27FC236}">
                          <a16:creationId xmlns="" xmlns:a16="http://schemas.microsoft.com/office/drawing/2014/main" id="{29FF2536-2CCF-4495-A468-7EA80CA43F8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25" name="Group 411">
                    <a:extLst>
                      <a:ext uri="{FF2B5EF4-FFF2-40B4-BE49-F238E27FC236}">
                        <a16:creationId xmlns="" xmlns:a16="http://schemas.microsoft.com/office/drawing/2014/main" id="{E38DF6C0-CFE9-49B3-9F5E-0C57AD125DD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950" name="Freeform 412">
                      <a:extLst>
                        <a:ext uri="{FF2B5EF4-FFF2-40B4-BE49-F238E27FC236}">
                          <a16:creationId xmlns="" xmlns:a16="http://schemas.microsoft.com/office/drawing/2014/main" id="{6EC6375F-8CDC-4E78-B59E-E54BA1308CE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51" name="Freeform 413">
                      <a:extLst>
                        <a:ext uri="{FF2B5EF4-FFF2-40B4-BE49-F238E27FC236}">
                          <a16:creationId xmlns="" xmlns:a16="http://schemas.microsoft.com/office/drawing/2014/main" id="{C801338F-2554-4736-B1E7-26112D88723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926" name="Freeform 414">
                    <a:extLst>
                      <a:ext uri="{FF2B5EF4-FFF2-40B4-BE49-F238E27FC236}">
                        <a16:creationId xmlns="" xmlns:a16="http://schemas.microsoft.com/office/drawing/2014/main" id="{E1DA2095-AA64-4938-9216-F955D9D8515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8" y="2496"/>
                    <a:ext cx="4" cy="232"/>
                  </a:xfrm>
                  <a:custGeom>
                    <a:avLst/>
                    <a:gdLst>
                      <a:gd name="T0" fmla="*/ 0 w 4"/>
                      <a:gd name="T1" fmla="*/ 0 h 232"/>
                      <a:gd name="T2" fmla="*/ 4 w 4"/>
                      <a:gd name="T3" fmla="*/ 232 h 232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4" h="232">
                        <a:moveTo>
                          <a:pt x="0" y="0"/>
                        </a:moveTo>
                        <a:lnTo>
                          <a:pt x="4" y="232"/>
                        </a:lnTo>
                      </a:path>
                    </a:pathLst>
                  </a:custGeom>
                  <a:solidFill>
                    <a:srgbClr val="FFFFFF"/>
                  </a:solidFill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5927" name="Group 415">
                    <a:extLst>
                      <a:ext uri="{FF2B5EF4-FFF2-40B4-BE49-F238E27FC236}">
                        <a16:creationId xmlns="" xmlns:a16="http://schemas.microsoft.com/office/drawing/2014/main" id="{0552C939-C340-44CE-A508-FBB90FAFEA6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2496"/>
                    <a:ext cx="304" cy="285"/>
                    <a:chOff x="0" y="2496"/>
                    <a:chExt cx="304" cy="285"/>
                  </a:xfrm>
                </p:grpSpPr>
                <p:sp>
                  <p:nvSpPr>
                    <p:cNvPr id="25948" name="Line 416">
                      <a:extLst>
                        <a:ext uri="{FF2B5EF4-FFF2-40B4-BE49-F238E27FC236}">
                          <a16:creationId xmlns="" xmlns:a16="http://schemas.microsoft.com/office/drawing/2014/main" id="{DFFAA46C-E208-4F73-A37A-20A96B51E5D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8" y="2496"/>
                      <a:ext cx="3" cy="285"/>
                    </a:xfrm>
                    <a:prstGeom prst="line">
                      <a:avLst/>
                    </a:prstGeom>
                    <a:noFill/>
                    <a:ln w="571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9" name="Freeform 417">
                      <a:extLst>
                        <a:ext uri="{FF2B5EF4-FFF2-40B4-BE49-F238E27FC236}">
                          <a16:creationId xmlns="" xmlns:a16="http://schemas.microsoft.com/office/drawing/2014/main" id="{1AE9CA73-307B-4145-BA59-1A5215909ECC}"/>
                        </a:ext>
                      </a:extLst>
                    </p:cNvPr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0" y="2592"/>
                      <a:ext cx="304" cy="48"/>
                    </a:xfrm>
                    <a:custGeom>
                      <a:avLst/>
                      <a:gdLst>
                        <a:gd name="T0" fmla="*/ 0 w 190"/>
                        <a:gd name="T1" fmla="*/ 0 h 18"/>
                        <a:gd name="T2" fmla="*/ 46 w 190"/>
                        <a:gd name="T3" fmla="*/ 0 h 18"/>
                        <a:gd name="T4" fmla="*/ 46 w 190"/>
                        <a:gd name="T5" fmla="*/ 128 h 18"/>
                        <a:gd name="T6" fmla="*/ 0 w 190"/>
                        <a:gd name="T7" fmla="*/ 128 h 18"/>
                        <a:gd name="T8" fmla="*/ 0 w 190"/>
                        <a:gd name="T9" fmla="*/ 0 h 18"/>
                        <a:gd name="T10" fmla="*/ 93 w 190"/>
                        <a:gd name="T11" fmla="*/ 0 h 18"/>
                        <a:gd name="T12" fmla="*/ 138 w 190"/>
                        <a:gd name="T13" fmla="*/ 0 h 18"/>
                        <a:gd name="T14" fmla="*/ 138 w 190"/>
                        <a:gd name="T15" fmla="*/ 128 h 18"/>
                        <a:gd name="T16" fmla="*/ 93 w 190"/>
                        <a:gd name="T17" fmla="*/ 128 h 18"/>
                        <a:gd name="T18" fmla="*/ 93 w 190"/>
                        <a:gd name="T19" fmla="*/ 0 h 18"/>
                        <a:gd name="T20" fmla="*/ 184 w 190"/>
                        <a:gd name="T21" fmla="*/ 0 h 18"/>
                        <a:gd name="T22" fmla="*/ 230 w 190"/>
                        <a:gd name="T23" fmla="*/ 0 h 18"/>
                        <a:gd name="T24" fmla="*/ 230 w 190"/>
                        <a:gd name="T25" fmla="*/ 128 h 18"/>
                        <a:gd name="T26" fmla="*/ 184 w 190"/>
                        <a:gd name="T27" fmla="*/ 128 h 18"/>
                        <a:gd name="T28" fmla="*/ 184 w 190"/>
                        <a:gd name="T29" fmla="*/ 0 h 18"/>
                        <a:gd name="T30" fmla="*/ 277 w 190"/>
                        <a:gd name="T31" fmla="*/ 0 h 18"/>
                        <a:gd name="T32" fmla="*/ 323 w 190"/>
                        <a:gd name="T33" fmla="*/ 0 h 18"/>
                        <a:gd name="T34" fmla="*/ 323 w 190"/>
                        <a:gd name="T35" fmla="*/ 128 h 18"/>
                        <a:gd name="T36" fmla="*/ 277 w 190"/>
                        <a:gd name="T37" fmla="*/ 128 h 18"/>
                        <a:gd name="T38" fmla="*/ 277 w 190"/>
                        <a:gd name="T39" fmla="*/ 0 h 18"/>
                        <a:gd name="T40" fmla="*/ 368 w 190"/>
                        <a:gd name="T41" fmla="*/ 0 h 18"/>
                        <a:gd name="T42" fmla="*/ 414 w 190"/>
                        <a:gd name="T43" fmla="*/ 0 h 18"/>
                        <a:gd name="T44" fmla="*/ 414 w 190"/>
                        <a:gd name="T45" fmla="*/ 128 h 18"/>
                        <a:gd name="T46" fmla="*/ 368 w 190"/>
                        <a:gd name="T47" fmla="*/ 128 h 18"/>
                        <a:gd name="T48" fmla="*/ 368 w 190"/>
                        <a:gd name="T49" fmla="*/ 0 h 18"/>
                        <a:gd name="T50" fmla="*/ 461 w 190"/>
                        <a:gd name="T51" fmla="*/ 0 h 18"/>
                        <a:gd name="T52" fmla="*/ 486 w 190"/>
                        <a:gd name="T53" fmla="*/ 0 h 18"/>
                        <a:gd name="T54" fmla="*/ 486 w 190"/>
                        <a:gd name="T55" fmla="*/ 128 h 18"/>
                        <a:gd name="T56" fmla="*/ 461 w 190"/>
                        <a:gd name="T57" fmla="*/ 128 h 18"/>
                        <a:gd name="T58" fmla="*/ 461 w 190"/>
                        <a:gd name="T59" fmla="*/ 0 h 18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</a:gdLst>
                      <a:ahLst/>
                      <a:cxnLst>
                        <a:cxn ang="T60">
                          <a:pos x="T0" y="T1"/>
                        </a:cxn>
                        <a:cxn ang="T61">
                          <a:pos x="T2" y="T3"/>
                        </a:cxn>
                        <a:cxn ang="T62">
                          <a:pos x="T4" y="T5"/>
                        </a:cxn>
                        <a:cxn ang="T63">
                          <a:pos x="T6" y="T7"/>
                        </a:cxn>
                        <a:cxn ang="T64">
                          <a:pos x="T8" y="T9"/>
                        </a:cxn>
                        <a:cxn ang="T65">
                          <a:pos x="T10" y="T11"/>
                        </a:cxn>
                        <a:cxn ang="T66">
                          <a:pos x="T12" y="T13"/>
                        </a:cxn>
                        <a:cxn ang="T67">
                          <a:pos x="T14" y="T15"/>
                        </a:cxn>
                        <a:cxn ang="T68">
                          <a:pos x="T16" y="T17"/>
                        </a:cxn>
                        <a:cxn ang="T69">
                          <a:pos x="T18" y="T19"/>
                        </a:cxn>
                        <a:cxn ang="T70">
                          <a:pos x="T20" y="T21"/>
                        </a:cxn>
                        <a:cxn ang="T71">
                          <a:pos x="T22" y="T23"/>
                        </a:cxn>
                        <a:cxn ang="T72">
                          <a:pos x="T24" y="T25"/>
                        </a:cxn>
                        <a:cxn ang="T73">
                          <a:pos x="T26" y="T27"/>
                        </a:cxn>
                        <a:cxn ang="T74">
                          <a:pos x="T28" y="T29"/>
                        </a:cxn>
                        <a:cxn ang="T75">
                          <a:pos x="T30" y="T31"/>
                        </a:cxn>
                        <a:cxn ang="T76">
                          <a:pos x="T32" y="T33"/>
                        </a:cxn>
                        <a:cxn ang="T77">
                          <a:pos x="T34" y="T35"/>
                        </a:cxn>
                        <a:cxn ang="T78">
                          <a:pos x="T36" y="T37"/>
                        </a:cxn>
                        <a:cxn ang="T79">
                          <a:pos x="T38" y="T39"/>
                        </a:cxn>
                        <a:cxn ang="T80">
                          <a:pos x="T40" y="T41"/>
                        </a:cxn>
                        <a:cxn ang="T81">
                          <a:pos x="T42" y="T43"/>
                        </a:cxn>
                        <a:cxn ang="T82">
                          <a:pos x="T44" y="T45"/>
                        </a:cxn>
                        <a:cxn ang="T83">
                          <a:pos x="T46" y="T47"/>
                        </a:cxn>
                        <a:cxn ang="T84">
                          <a:pos x="T48" y="T49"/>
                        </a:cxn>
                        <a:cxn ang="T85">
                          <a:pos x="T50" y="T51"/>
                        </a:cxn>
                        <a:cxn ang="T86">
                          <a:pos x="T52" y="T53"/>
                        </a:cxn>
                        <a:cxn ang="T87">
                          <a:pos x="T54" y="T55"/>
                        </a:cxn>
                        <a:cxn ang="T88">
                          <a:pos x="T56" y="T57"/>
                        </a:cxn>
                        <a:cxn ang="T89">
                          <a:pos x="T58" y="T59"/>
                        </a:cxn>
                      </a:cxnLst>
                      <a:rect l="0" t="0" r="r" b="b"/>
                      <a:pathLst>
                        <a:path w="190" h="18">
                          <a:moveTo>
                            <a:pt x="0" y="0"/>
                          </a:moveTo>
                          <a:lnTo>
                            <a:pt x="18" y="0"/>
                          </a:lnTo>
                          <a:lnTo>
                            <a:pt x="18" y="18"/>
                          </a:lnTo>
                          <a:lnTo>
                            <a:pt x="0" y="18"/>
                          </a:lnTo>
                          <a:lnTo>
                            <a:pt x="0" y="0"/>
                          </a:lnTo>
                          <a:close/>
                          <a:moveTo>
                            <a:pt x="36" y="0"/>
                          </a:moveTo>
                          <a:lnTo>
                            <a:pt x="54" y="0"/>
                          </a:lnTo>
                          <a:lnTo>
                            <a:pt x="54" y="18"/>
                          </a:lnTo>
                          <a:lnTo>
                            <a:pt x="36" y="18"/>
                          </a:lnTo>
                          <a:lnTo>
                            <a:pt x="36" y="0"/>
                          </a:lnTo>
                          <a:close/>
                          <a:moveTo>
                            <a:pt x="72" y="0"/>
                          </a:moveTo>
                          <a:lnTo>
                            <a:pt x="90" y="0"/>
                          </a:lnTo>
                          <a:lnTo>
                            <a:pt x="90" y="18"/>
                          </a:lnTo>
                          <a:lnTo>
                            <a:pt x="72" y="18"/>
                          </a:lnTo>
                          <a:lnTo>
                            <a:pt x="72" y="0"/>
                          </a:lnTo>
                          <a:close/>
                          <a:moveTo>
                            <a:pt x="108" y="0"/>
                          </a:moveTo>
                          <a:lnTo>
                            <a:pt x="126" y="0"/>
                          </a:lnTo>
                          <a:lnTo>
                            <a:pt x="126" y="18"/>
                          </a:lnTo>
                          <a:lnTo>
                            <a:pt x="108" y="18"/>
                          </a:lnTo>
                          <a:lnTo>
                            <a:pt x="108" y="0"/>
                          </a:lnTo>
                          <a:close/>
                          <a:moveTo>
                            <a:pt x="144" y="0"/>
                          </a:moveTo>
                          <a:lnTo>
                            <a:pt x="162" y="0"/>
                          </a:lnTo>
                          <a:lnTo>
                            <a:pt x="162" y="18"/>
                          </a:lnTo>
                          <a:lnTo>
                            <a:pt x="144" y="18"/>
                          </a:lnTo>
                          <a:lnTo>
                            <a:pt x="144" y="0"/>
                          </a:lnTo>
                          <a:close/>
                          <a:moveTo>
                            <a:pt x="180" y="0"/>
                          </a:moveTo>
                          <a:lnTo>
                            <a:pt x="190" y="0"/>
                          </a:lnTo>
                          <a:lnTo>
                            <a:pt x="190" y="18"/>
                          </a:lnTo>
                          <a:lnTo>
                            <a:pt x="180" y="18"/>
                          </a:lnTo>
                          <a:lnTo>
                            <a:pt x="18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4763" cap="flat">
                      <a:solidFill>
                        <a:srgbClr val="000000"/>
                      </a:solidFill>
                      <a:prstDash val="solid"/>
                      <a:bevel/>
                      <a:headEnd/>
                      <a:tailEnd/>
                    </a:ln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928" name="Freeform 418">
                    <a:extLst>
                      <a:ext uri="{FF2B5EF4-FFF2-40B4-BE49-F238E27FC236}">
                        <a16:creationId xmlns="" xmlns:a16="http://schemas.microsoft.com/office/drawing/2014/main" id="{832ED795-D03F-4867-81B6-9125E090AAA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6" y="2040"/>
                    <a:ext cx="1782" cy="792"/>
                  </a:xfrm>
                  <a:custGeom>
                    <a:avLst/>
                    <a:gdLst>
                      <a:gd name="T0" fmla="*/ 0 w 1782"/>
                      <a:gd name="T1" fmla="*/ 127 h 792"/>
                      <a:gd name="T2" fmla="*/ 105 w 1782"/>
                      <a:gd name="T3" fmla="*/ 0 h 792"/>
                      <a:gd name="T4" fmla="*/ 1585 w 1782"/>
                      <a:gd name="T5" fmla="*/ 0 h 792"/>
                      <a:gd name="T6" fmla="*/ 1782 w 1782"/>
                      <a:gd name="T7" fmla="*/ 88 h 792"/>
                      <a:gd name="T8" fmla="*/ 1782 w 1782"/>
                      <a:gd name="T9" fmla="*/ 660 h 792"/>
                      <a:gd name="T10" fmla="*/ 1683 w 1782"/>
                      <a:gd name="T11" fmla="*/ 792 h 792"/>
                      <a:gd name="T12" fmla="*/ 105 w 1782"/>
                      <a:gd name="T13" fmla="*/ 792 h 792"/>
                      <a:gd name="T14" fmla="*/ 6 w 1782"/>
                      <a:gd name="T15" fmla="*/ 704 h 792"/>
                      <a:gd name="T16" fmla="*/ 8 w 1782"/>
                      <a:gd name="T17" fmla="*/ 116 h 792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1782" h="792">
                        <a:moveTo>
                          <a:pt x="0" y="127"/>
                        </a:moveTo>
                        <a:lnTo>
                          <a:pt x="105" y="0"/>
                        </a:lnTo>
                        <a:lnTo>
                          <a:pt x="1585" y="0"/>
                        </a:lnTo>
                        <a:lnTo>
                          <a:pt x="1782" y="88"/>
                        </a:lnTo>
                        <a:lnTo>
                          <a:pt x="1782" y="660"/>
                        </a:lnTo>
                        <a:lnTo>
                          <a:pt x="1683" y="792"/>
                        </a:lnTo>
                        <a:lnTo>
                          <a:pt x="105" y="792"/>
                        </a:lnTo>
                        <a:lnTo>
                          <a:pt x="6" y="704"/>
                        </a:lnTo>
                        <a:lnTo>
                          <a:pt x="8" y="116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00D200"/>
                      </a:gs>
                      <a:gs pos="50000">
                        <a:srgbClr val="008000"/>
                      </a:gs>
                      <a:gs pos="100000">
                        <a:srgbClr val="00D200"/>
                      </a:gs>
                    </a:gsLst>
                    <a:lin ang="27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>
                    <a:outerShdw dist="107763" dir="18900000" algn="ctr" rotWithShape="0">
                      <a:srgbClr val="004800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5929" name="Group 419">
                    <a:extLst>
                      <a:ext uri="{FF2B5EF4-FFF2-40B4-BE49-F238E27FC236}">
                        <a16:creationId xmlns="" xmlns:a16="http://schemas.microsoft.com/office/drawing/2014/main" id="{7CDC86EC-01EB-428A-ACD5-9C406D3F597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52" y="2280"/>
                    <a:ext cx="1632" cy="235"/>
                    <a:chOff x="1088" y="2880"/>
                    <a:chExt cx="444" cy="64"/>
                  </a:xfrm>
                </p:grpSpPr>
                <p:sp>
                  <p:nvSpPr>
                    <p:cNvPr id="25940" name="Rectangle 420">
                      <a:extLst>
                        <a:ext uri="{FF2B5EF4-FFF2-40B4-BE49-F238E27FC236}">
                          <a16:creationId xmlns="" xmlns:a16="http://schemas.microsoft.com/office/drawing/2014/main" id="{6958D3B3-5957-46A4-80F1-0FE8998BB62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8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1" name="Rectangle 421">
                      <a:extLst>
                        <a:ext uri="{FF2B5EF4-FFF2-40B4-BE49-F238E27FC236}">
                          <a16:creationId xmlns="" xmlns:a16="http://schemas.microsoft.com/office/drawing/2014/main" id="{0D27A5E5-D6C3-4ABC-B9F9-FE4AD8D7D70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4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2" name="Rectangle 422">
                      <a:extLst>
                        <a:ext uri="{FF2B5EF4-FFF2-40B4-BE49-F238E27FC236}">
                          <a16:creationId xmlns="" xmlns:a16="http://schemas.microsoft.com/office/drawing/2014/main" id="{23CD5899-E7B8-46AA-8329-C7435321092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3" name="Rectangle 423">
                      <a:extLst>
                        <a:ext uri="{FF2B5EF4-FFF2-40B4-BE49-F238E27FC236}">
                          <a16:creationId xmlns="" xmlns:a16="http://schemas.microsoft.com/office/drawing/2014/main" id="{2A19A9F2-3DCD-4345-B053-0D0D467D39E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5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4" name="Rectangle 424">
                      <a:extLst>
                        <a:ext uri="{FF2B5EF4-FFF2-40B4-BE49-F238E27FC236}">
                          <a16:creationId xmlns="" xmlns:a16="http://schemas.microsoft.com/office/drawing/2014/main" id="{A67896E2-3544-4B32-A037-368236D65A7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16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5" name="Rectangle 425">
                      <a:extLst>
                        <a:ext uri="{FF2B5EF4-FFF2-40B4-BE49-F238E27FC236}">
                          <a16:creationId xmlns="" xmlns:a16="http://schemas.microsoft.com/office/drawing/2014/main" id="{3F8A56C0-BCF9-4790-845F-0D5E8DF48E7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72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6" name="Rectangle 426">
                      <a:extLst>
                        <a:ext uri="{FF2B5EF4-FFF2-40B4-BE49-F238E27FC236}">
                          <a16:creationId xmlns="" xmlns:a16="http://schemas.microsoft.com/office/drawing/2014/main" id="{DC96CBCB-40A1-48E2-B825-4B49F4905F5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47" name="Rectangle 427">
                      <a:extLst>
                        <a:ext uri="{FF2B5EF4-FFF2-40B4-BE49-F238E27FC236}">
                          <a16:creationId xmlns="" xmlns:a16="http://schemas.microsoft.com/office/drawing/2014/main" id="{AAF12DE0-FB60-4475-9ED5-E12699B7386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2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930" name="Group 428">
                    <a:extLst>
                      <a:ext uri="{FF2B5EF4-FFF2-40B4-BE49-F238E27FC236}">
                        <a16:creationId xmlns="" xmlns:a16="http://schemas.microsoft.com/office/drawing/2014/main" id="{02AF85E1-E355-42D6-83A2-B110A26BD4F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92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5938" name="Oval 429">
                      <a:extLst>
                        <a:ext uri="{FF2B5EF4-FFF2-40B4-BE49-F238E27FC236}">
                          <a16:creationId xmlns="" xmlns:a16="http://schemas.microsoft.com/office/drawing/2014/main" id="{269C3696-E06A-4E93-A4A3-6F9BCEC1EC6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39" name="Freeform 430">
                      <a:extLst>
                        <a:ext uri="{FF2B5EF4-FFF2-40B4-BE49-F238E27FC236}">
                          <a16:creationId xmlns="" xmlns:a16="http://schemas.microsoft.com/office/drawing/2014/main" id="{F3AB1584-7A29-47CB-8994-C8261E48124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931" name="Freeform 431">
                    <a:extLst>
                      <a:ext uri="{FF2B5EF4-FFF2-40B4-BE49-F238E27FC236}">
                        <a16:creationId xmlns="" xmlns:a16="http://schemas.microsoft.com/office/drawing/2014/main" id="{6AC7CD4E-ADE4-48B7-8D04-CF5DD601FE7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4" y="2736"/>
                    <a:ext cx="1728" cy="1"/>
                  </a:xfrm>
                  <a:custGeom>
                    <a:avLst/>
                    <a:gdLst>
                      <a:gd name="T0" fmla="*/ 0 w 1728"/>
                      <a:gd name="T1" fmla="*/ 0 h 1"/>
                      <a:gd name="T2" fmla="*/ 1728 w 1728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28" h="1">
                        <a:moveTo>
                          <a:pt x="0" y="0"/>
                        </a:moveTo>
                        <a:cubicBezTo>
                          <a:pt x="0" y="0"/>
                          <a:pt x="864" y="0"/>
                          <a:pt x="1728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932" name="Freeform 432">
                    <a:extLst>
                      <a:ext uri="{FF2B5EF4-FFF2-40B4-BE49-F238E27FC236}">
                        <a16:creationId xmlns="" xmlns:a16="http://schemas.microsoft.com/office/drawing/2014/main" id="{DF5460A3-C85C-49CC-98D4-169A622B40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" y="2159"/>
                    <a:ext cx="1762" cy="1"/>
                  </a:xfrm>
                  <a:custGeom>
                    <a:avLst/>
                    <a:gdLst>
                      <a:gd name="T0" fmla="*/ 0 w 1762"/>
                      <a:gd name="T1" fmla="*/ 0 h 1"/>
                      <a:gd name="T2" fmla="*/ 1762 w 1762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62" h="1">
                        <a:moveTo>
                          <a:pt x="0" y="0"/>
                        </a:moveTo>
                        <a:cubicBezTo>
                          <a:pt x="293" y="0"/>
                          <a:pt x="1395" y="0"/>
                          <a:pt x="1762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5933" name="Group 433">
                    <a:extLst>
                      <a:ext uri="{FF2B5EF4-FFF2-40B4-BE49-F238E27FC236}">
                        <a16:creationId xmlns="" xmlns:a16="http://schemas.microsoft.com/office/drawing/2014/main" id="{5A252DF5-8E03-4DD2-8357-F4129F60307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04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5936" name="Oval 434">
                      <a:extLst>
                        <a:ext uri="{FF2B5EF4-FFF2-40B4-BE49-F238E27FC236}">
                          <a16:creationId xmlns="" xmlns:a16="http://schemas.microsoft.com/office/drawing/2014/main" id="{4B19B141-0641-4F68-9190-952458EFC71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937" name="Freeform 435">
                      <a:extLst>
                        <a:ext uri="{FF2B5EF4-FFF2-40B4-BE49-F238E27FC236}">
                          <a16:creationId xmlns="" xmlns:a16="http://schemas.microsoft.com/office/drawing/2014/main" id="{6C62DC75-1ACB-4314-ACFD-BC36A201FCE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934" name="Freeform 436">
                    <a:extLst>
                      <a:ext uri="{FF2B5EF4-FFF2-40B4-BE49-F238E27FC236}">
                        <a16:creationId xmlns="" xmlns:a16="http://schemas.microsoft.com/office/drawing/2014/main" id="{8D936639-3653-40E5-A3AA-252B577B33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96" y="2544"/>
                    <a:ext cx="16" cy="31"/>
                  </a:xfrm>
                  <a:custGeom>
                    <a:avLst/>
                    <a:gdLst>
                      <a:gd name="T0" fmla="*/ 0 w 16"/>
                      <a:gd name="T1" fmla="*/ 31 h 31"/>
                      <a:gd name="T2" fmla="*/ 16 w 16"/>
                      <a:gd name="T3" fmla="*/ 0 h 31"/>
                      <a:gd name="T4" fmla="*/ 0 w 16"/>
                      <a:gd name="T5" fmla="*/ 31 h 31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6" h="31">
                        <a:moveTo>
                          <a:pt x="0" y="31"/>
                        </a:moveTo>
                        <a:cubicBezTo>
                          <a:pt x="5" y="21"/>
                          <a:pt x="16" y="0"/>
                          <a:pt x="16" y="0"/>
                        </a:cubicBezTo>
                        <a:cubicBezTo>
                          <a:pt x="16" y="0"/>
                          <a:pt x="5" y="21"/>
                          <a:pt x="0" y="31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8575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935" name="Freeform 437">
                    <a:extLst>
                      <a:ext uri="{FF2B5EF4-FFF2-40B4-BE49-F238E27FC236}">
                        <a16:creationId xmlns="" xmlns:a16="http://schemas.microsoft.com/office/drawing/2014/main" id="{A569FF26-0757-46C1-B443-AAB16D9193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0" y="2208"/>
                    <a:ext cx="214" cy="528"/>
                  </a:xfrm>
                  <a:custGeom>
                    <a:avLst/>
                    <a:gdLst>
                      <a:gd name="T0" fmla="*/ 214 w 214"/>
                      <a:gd name="T1" fmla="*/ 528 h 528"/>
                      <a:gd name="T2" fmla="*/ 214 w 214"/>
                      <a:gd name="T3" fmla="*/ 0 h 528"/>
                      <a:gd name="T4" fmla="*/ 0 w 214"/>
                      <a:gd name="T5" fmla="*/ 2 h 528"/>
                      <a:gd name="T6" fmla="*/ 0 w 214"/>
                      <a:gd name="T7" fmla="*/ 527 h 528"/>
                      <a:gd name="T8" fmla="*/ 214 w 214"/>
                      <a:gd name="T9" fmla="*/ 528 h 52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14" h="528">
                        <a:moveTo>
                          <a:pt x="214" y="528"/>
                        </a:moveTo>
                        <a:lnTo>
                          <a:pt x="214" y="0"/>
                        </a:lnTo>
                        <a:lnTo>
                          <a:pt x="0" y="2"/>
                        </a:lnTo>
                        <a:lnTo>
                          <a:pt x="0" y="527"/>
                        </a:lnTo>
                        <a:lnTo>
                          <a:pt x="214" y="528"/>
                        </a:lnTo>
                        <a:close/>
                      </a:path>
                    </a:pathLst>
                  </a:custGeom>
                  <a:noFill/>
                  <a:ln w="19050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810" name="Group 438">
                  <a:extLst>
                    <a:ext uri="{FF2B5EF4-FFF2-40B4-BE49-F238E27FC236}">
                      <a16:creationId xmlns="" xmlns:a16="http://schemas.microsoft.com/office/drawing/2014/main" id="{9693F587-7791-4170-86FF-B52CD315757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016" y="1920"/>
                  <a:ext cx="2038" cy="1152"/>
                  <a:chOff x="0" y="1920"/>
                  <a:chExt cx="2038" cy="1152"/>
                </a:xfrm>
              </p:grpSpPr>
              <p:grpSp>
                <p:nvGrpSpPr>
                  <p:cNvPr id="25814" name="Group 439">
                    <a:extLst>
                      <a:ext uri="{FF2B5EF4-FFF2-40B4-BE49-F238E27FC236}">
                        <a16:creationId xmlns="" xmlns:a16="http://schemas.microsoft.com/office/drawing/2014/main" id="{E1B89166-C4A6-4375-BDF8-383DE271150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5900" name="Group 440">
                      <a:extLst>
                        <a:ext uri="{FF2B5EF4-FFF2-40B4-BE49-F238E27FC236}">
                          <a16:creationId xmlns="" xmlns:a16="http://schemas.microsoft.com/office/drawing/2014/main" id="{ADA88327-8890-41E9-A912-6458F82F942E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grpSp>
                    <p:nvGrpSpPr>
                      <p:cNvPr id="25904" name="Group 441">
                        <a:extLst>
                          <a:ext uri="{FF2B5EF4-FFF2-40B4-BE49-F238E27FC236}">
                            <a16:creationId xmlns="" xmlns:a16="http://schemas.microsoft.com/office/drawing/2014/main" id="{F15B4935-9C86-4CBA-8343-B48FBE6DD88F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73" y="2756"/>
                        <a:ext cx="148" cy="164"/>
                        <a:chOff x="3973" y="2756"/>
                        <a:chExt cx="148" cy="164"/>
                      </a:xfrm>
                    </p:grpSpPr>
                    <p:sp>
                      <p:nvSpPr>
                        <p:cNvPr id="25908" name="Oval 442">
                          <a:extLst>
                            <a:ext uri="{FF2B5EF4-FFF2-40B4-BE49-F238E27FC236}">
                              <a16:creationId xmlns="" xmlns:a16="http://schemas.microsoft.com/office/drawing/2014/main" id="{6A89B029-7BC9-4C1E-ADE9-D1C8E8DB7DAD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5909" name="Oval 443">
                          <a:extLst>
                            <a:ext uri="{FF2B5EF4-FFF2-40B4-BE49-F238E27FC236}">
                              <a16:creationId xmlns="" xmlns:a16="http://schemas.microsoft.com/office/drawing/2014/main" id="{95A62C8B-9F1F-403B-BB00-898D7A09EFB9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73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5905" name="Group 444">
                        <a:extLst>
                          <a:ext uri="{FF2B5EF4-FFF2-40B4-BE49-F238E27FC236}">
                            <a16:creationId xmlns="" xmlns:a16="http://schemas.microsoft.com/office/drawing/2014/main" id="{71A07E23-98F4-43DA-A70F-221C6E6031A0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985" y="2770"/>
                        <a:ext cx="123" cy="136"/>
                        <a:chOff x="3985" y="2770"/>
                        <a:chExt cx="123" cy="136"/>
                      </a:xfrm>
                    </p:grpSpPr>
                    <p:sp>
                      <p:nvSpPr>
                        <p:cNvPr id="25906" name="Oval 445">
                          <a:extLst>
                            <a:ext uri="{FF2B5EF4-FFF2-40B4-BE49-F238E27FC236}">
                              <a16:creationId xmlns="" xmlns:a16="http://schemas.microsoft.com/office/drawing/2014/main" id="{9E480A4B-9A41-44A9-AA66-120AFC23A206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5907" name="Oval 446">
                          <a:extLst>
                            <a:ext uri="{FF2B5EF4-FFF2-40B4-BE49-F238E27FC236}">
                              <a16:creationId xmlns="" xmlns:a16="http://schemas.microsoft.com/office/drawing/2014/main" id="{2F166D8C-537D-47E2-AAB5-386E835605D9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5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5901" name="Group 447">
                      <a:extLst>
                        <a:ext uri="{FF2B5EF4-FFF2-40B4-BE49-F238E27FC236}">
                          <a16:creationId xmlns="" xmlns:a16="http://schemas.microsoft.com/office/drawing/2014/main" id="{3617F149-9FDA-4AE2-8A1A-8CCC149F7B8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5902" name="Freeform 448">
                        <a:extLst>
                          <a:ext uri="{FF2B5EF4-FFF2-40B4-BE49-F238E27FC236}">
                            <a16:creationId xmlns="" xmlns:a16="http://schemas.microsoft.com/office/drawing/2014/main" id="{449A9B99-4210-43DB-8EBB-543AD22AD61D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903" name="Freeform 449">
                        <a:extLst>
                          <a:ext uri="{FF2B5EF4-FFF2-40B4-BE49-F238E27FC236}">
                            <a16:creationId xmlns="" xmlns:a16="http://schemas.microsoft.com/office/drawing/2014/main" id="{D1EFC28B-3AD9-45BE-BD12-8085F30DF75A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59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59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59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59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815" name="Group 450">
                    <a:extLst>
                      <a:ext uri="{FF2B5EF4-FFF2-40B4-BE49-F238E27FC236}">
                        <a16:creationId xmlns="" xmlns:a16="http://schemas.microsoft.com/office/drawing/2014/main" id="{EF679A5E-05B1-411A-87BD-CC5FD482A9A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5890" name="Group 451">
                      <a:extLst>
                        <a:ext uri="{FF2B5EF4-FFF2-40B4-BE49-F238E27FC236}">
                          <a16:creationId xmlns="" xmlns:a16="http://schemas.microsoft.com/office/drawing/2014/main" id="{E503E1AD-D10D-459B-8511-7115DC4AFA0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grpSp>
                    <p:nvGrpSpPr>
                      <p:cNvPr id="25894" name="Group 452">
                        <a:extLst>
                          <a:ext uri="{FF2B5EF4-FFF2-40B4-BE49-F238E27FC236}">
                            <a16:creationId xmlns="" xmlns:a16="http://schemas.microsoft.com/office/drawing/2014/main" id="{D60A8D5F-FCD7-40BD-8489-1D9D9A77F958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81" y="2756"/>
                        <a:ext cx="148" cy="164"/>
                        <a:chOff x="4381" y="2756"/>
                        <a:chExt cx="148" cy="164"/>
                      </a:xfrm>
                    </p:grpSpPr>
                    <p:sp>
                      <p:nvSpPr>
                        <p:cNvPr id="25898" name="Oval 453">
                          <a:extLst>
                            <a:ext uri="{FF2B5EF4-FFF2-40B4-BE49-F238E27FC236}">
                              <a16:creationId xmlns="" xmlns:a16="http://schemas.microsoft.com/office/drawing/2014/main" id="{0ACA8D49-A39D-4E6D-BD94-04D1A34143D3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solidFill>
                          <a:srgbClr val="CC0000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5899" name="Oval 454">
                          <a:extLst>
                            <a:ext uri="{FF2B5EF4-FFF2-40B4-BE49-F238E27FC236}">
                              <a16:creationId xmlns="" xmlns:a16="http://schemas.microsoft.com/office/drawing/2014/main" id="{242F6055-94B7-45F6-ACFC-E26328ED5E4F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81" y="2756"/>
                          <a:ext cx="148" cy="164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  <p:grpSp>
                    <p:nvGrpSpPr>
                      <p:cNvPr id="25895" name="Group 455">
                        <a:extLst>
                          <a:ext uri="{FF2B5EF4-FFF2-40B4-BE49-F238E27FC236}">
                            <a16:creationId xmlns="" xmlns:a16="http://schemas.microsoft.com/office/drawing/2014/main" id="{0129DB09-C992-4C5B-9D57-529BCCFE99BD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93" y="2770"/>
                        <a:ext cx="123" cy="136"/>
                        <a:chOff x="4393" y="2770"/>
                        <a:chExt cx="123" cy="136"/>
                      </a:xfrm>
                    </p:grpSpPr>
                    <p:sp>
                      <p:nvSpPr>
                        <p:cNvPr id="25896" name="Oval 456">
                          <a:extLst>
                            <a:ext uri="{FF2B5EF4-FFF2-40B4-BE49-F238E27FC236}">
                              <a16:creationId xmlns="" xmlns:a16="http://schemas.microsoft.com/office/drawing/2014/main" id="{01AE696E-5F7F-43A0-BDD2-4D489B87B8EB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25897" name="Oval 457">
                          <a:extLst>
                            <a:ext uri="{FF2B5EF4-FFF2-40B4-BE49-F238E27FC236}">
                              <a16:creationId xmlns="" xmlns:a16="http://schemas.microsoft.com/office/drawing/2014/main" id="{F25919BA-6503-4815-ADE3-71FF5FED80EF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393" y="2770"/>
                          <a:ext cx="123" cy="136"/>
                        </a:xfrm>
                        <a:prstGeom prst="ellipse">
                          <a:avLst/>
                        </a:prstGeom>
                        <a:noFill/>
                        <a:ln w="9525" cap="rnd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ru-RU" altLang="ru-RU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5891" name="Group 458">
                      <a:extLst>
                        <a:ext uri="{FF2B5EF4-FFF2-40B4-BE49-F238E27FC236}">
                          <a16:creationId xmlns="" xmlns:a16="http://schemas.microsoft.com/office/drawing/2014/main" id="{500C9B98-01FB-489B-8CDD-02A50430D2C7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5892" name="Freeform 459">
                        <a:extLst>
                          <a:ext uri="{FF2B5EF4-FFF2-40B4-BE49-F238E27FC236}">
                            <a16:creationId xmlns="" xmlns:a16="http://schemas.microsoft.com/office/drawing/2014/main" id="{0014AEFA-E9BA-4F87-A3B8-92A9FED52468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893" name="Freeform 460">
                        <a:extLst>
                          <a:ext uri="{FF2B5EF4-FFF2-40B4-BE49-F238E27FC236}">
                            <a16:creationId xmlns="" xmlns:a16="http://schemas.microsoft.com/office/drawing/2014/main" id="{50CC3DB0-C84C-48DB-A9C9-2018F23FF72F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custGeom>
                        <a:avLst/>
                        <a:gdLst>
                          <a:gd name="T0" fmla="*/ 123 w 123"/>
                          <a:gd name="T1" fmla="*/ 68 h 136"/>
                          <a:gd name="T2" fmla="*/ 72 w 123"/>
                          <a:gd name="T3" fmla="*/ 66 h 136"/>
                          <a:gd name="T4" fmla="*/ 118 w 123"/>
                          <a:gd name="T5" fmla="*/ 42 h 136"/>
                          <a:gd name="T6" fmla="*/ 71 w 123"/>
                          <a:gd name="T7" fmla="*/ 62 h 136"/>
                          <a:gd name="T8" fmla="*/ 105 w 123"/>
                          <a:gd name="T9" fmla="*/ 20 h 136"/>
                          <a:gd name="T10" fmla="*/ 68 w 123"/>
                          <a:gd name="T11" fmla="*/ 58 h 136"/>
                          <a:gd name="T12" fmla="*/ 85 w 123"/>
                          <a:gd name="T13" fmla="*/ 5 h 136"/>
                          <a:gd name="T14" fmla="*/ 64 w 123"/>
                          <a:gd name="T15" fmla="*/ 56 h 136"/>
                          <a:gd name="T16" fmla="*/ 62 w 123"/>
                          <a:gd name="T17" fmla="*/ 0 h 136"/>
                          <a:gd name="T18" fmla="*/ 60 w 123"/>
                          <a:gd name="T19" fmla="*/ 56 h 136"/>
                          <a:gd name="T20" fmla="*/ 38 w 123"/>
                          <a:gd name="T21" fmla="*/ 5 h 136"/>
                          <a:gd name="T22" fmla="*/ 56 w 123"/>
                          <a:gd name="T23" fmla="*/ 58 h 136"/>
                          <a:gd name="T24" fmla="*/ 18 w 123"/>
                          <a:gd name="T25" fmla="*/ 20 h 136"/>
                          <a:gd name="T26" fmla="*/ 53 w 123"/>
                          <a:gd name="T27" fmla="*/ 62 h 136"/>
                          <a:gd name="T28" fmla="*/ 5 w 123"/>
                          <a:gd name="T29" fmla="*/ 42 h 136"/>
                          <a:gd name="T30" fmla="*/ 51 w 123"/>
                          <a:gd name="T31" fmla="*/ 66 h 136"/>
                          <a:gd name="T32" fmla="*/ 0 w 123"/>
                          <a:gd name="T33" fmla="*/ 68 h 136"/>
                          <a:gd name="T34" fmla="*/ 51 w 123"/>
                          <a:gd name="T35" fmla="*/ 71 h 136"/>
                          <a:gd name="T36" fmla="*/ 5 w 123"/>
                          <a:gd name="T37" fmla="*/ 94 h 136"/>
                          <a:gd name="T38" fmla="*/ 53 w 123"/>
                          <a:gd name="T39" fmla="*/ 75 h 136"/>
                          <a:gd name="T40" fmla="*/ 18 w 123"/>
                          <a:gd name="T41" fmla="*/ 116 h 136"/>
                          <a:gd name="T42" fmla="*/ 56 w 123"/>
                          <a:gd name="T43" fmla="*/ 78 h 136"/>
                          <a:gd name="T44" fmla="*/ 38 w 123"/>
                          <a:gd name="T45" fmla="*/ 131 h 136"/>
                          <a:gd name="T46" fmla="*/ 60 w 123"/>
                          <a:gd name="T47" fmla="*/ 80 h 136"/>
                          <a:gd name="T48" fmla="*/ 62 w 123"/>
                          <a:gd name="T49" fmla="*/ 136 h 136"/>
                          <a:gd name="T50" fmla="*/ 64 w 123"/>
                          <a:gd name="T51" fmla="*/ 80 h 136"/>
                          <a:gd name="T52" fmla="*/ 85 w 123"/>
                          <a:gd name="T53" fmla="*/ 131 h 136"/>
                          <a:gd name="T54" fmla="*/ 68 w 123"/>
                          <a:gd name="T55" fmla="*/ 78 h 136"/>
                          <a:gd name="T56" fmla="*/ 105 w 123"/>
                          <a:gd name="T57" fmla="*/ 116 h 136"/>
                          <a:gd name="T58" fmla="*/ 71 w 123"/>
                          <a:gd name="T59" fmla="*/ 75 h 136"/>
                          <a:gd name="T60" fmla="*/ 118 w 123"/>
                          <a:gd name="T61" fmla="*/ 94 h 136"/>
                          <a:gd name="T62" fmla="*/ 72 w 123"/>
                          <a:gd name="T63" fmla="*/ 71 h 136"/>
                          <a:gd name="T64" fmla="*/ 123 w 123"/>
                          <a:gd name="T65" fmla="*/ 68 h 1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</a:gdLst>
                        <a:ahLst/>
                        <a:cxnLst>
                          <a:cxn ang="T66">
                            <a:pos x="T0" y="T1"/>
                          </a:cxn>
                          <a:cxn ang="T67">
                            <a:pos x="T2" y="T3"/>
                          </a:cxn>
                          <a:cxn ang="T68">
                            <a:pos x="T4" y="T5"/>
                          </a:cxn>
                          <a:cxn ang="T69">
                            <a:pos x="T6" y="T7"/>
                          </a:cxn>
                          <a:cxn ang="T70">
                            <a:pos x="T8" y="T9"/>
                          </a:cxn>
                          <a:cxn ang="T71">
                            <a:pos x="T10" y="T11"/>
                          </a:cxn>
                          <a:cxn ang="T72">
                            <a:pos x="T12" y="T13"/>
                          </a:cxn>
                          <a:cxn ang="T73">
                            <a:pos x="T14" y="T15"/>
                          </a:cxn>
                          <a:cxn ang="T74">
                            <a:pos x="T16" y="T17"/>
                          </a:cxn>
                          <a:cxn ang="T75">
                            <a:pos x="T18" y="T19"/>
                          </a:cxn>
                          <a:cxn ang="T76">
                            <a:pos x="T20" y="T21"/>
                          </a:cxn>
                          <a:cxn ang="T77">
                            <a:pos x="T22" y="T23"/>
                          </a:cxn>
                          <a:cxn ang="T78">
                            <a:pos x="T24" y="T25"/>
                          </a:cxn>
                          <a:cxn ang="T79">
                            <a:pos x="T26" y="T27"/>
                          </a:cxn>
                          <a:cxn ang="T80">
                            <a:pos x="T28" y="T29"/>
                          </a:cxn>
                          <a:cxn ang="T81">
                            <a:pos x="T30" y="T31"/>
                          </a:cxn>
                          <a:cxn ang="T82">
                            <a:pos x="T32" y="T33"/>
                          </a:cxn>
                          <a:cxn ang="T83">
                            <a:pos x="T34" y="T35"/>
                          </a:cxn>
                          <a:cxn ang="T84">
                            <a:pos x="T36" y="T37"/>
                          </a:cxn>
                          <a:cxn ang="T85">
                            <a:pos x="T38" y="T39"/>
                          </a:cxn>
                          <a:cxn ang="T86">
                            <a:pos x="T40" y="T41"/>
                          </a:cxn>
                          <a:cxn ang="T87">
                            <a:pos x="T42" y="T43"/>
                          </a:cxn>
                          <a:cxn ang="T88">
                            <a:pos x="T44" y="T45"/>
                          </a:cxn>
                          <a:cxn ang="T89">
                            <a:pos x="T46" y="T47"/>
                          </a:cxn>
                          <a:cxn ang="T90">
                            <a:pos x="T48" y="T49"/>
                          </a:cxn>
                          <a:cxn ang="T91">
                            <a:pos x="T50" y="T51"/>
                          </a:cxn>
                          <a:cxn ang="T92">
                            <a:pos x="T52" y="T53"/>
                          </a:cxn>
                          <a:cxn ang="T93">
                            <a:pos x="T54" y="T55"/>
                          </a:cxn>
                          <a:cxn ang="T94">
                            <a:pos x="T56" y="T57"/>
                          </a:cxn>
                          <a:cxn ang="T95">
                            <a:pos x="T58" y="T59"/>
                          </a:cxn>
                          <a:cxn ang="T96">
                            <a:pos x="T60" y="T61"/>
                          </a:cxn>
                          <a:cxn ang="T97">
                            <a:pos x="T62" y="T63"/>
                          </a:cxn>
                          <a:cxn ang="T98">
                            <a:pos x="T64" y="T65"/>
                          </a:cxn>
                        </a:cxnLst>
                        <a:rect l="0" t="0" r="r" b="b"/>
                        <a:pathLst>
                          <a:path w="123" h="136">
                            <a:moveTo>
                              <a:pt x="123" y="68"/>
                            </a:moveTo>
                            <a:lnTo>
                              <a:pt x="72" y="66"/>
                            </a:lnTo>
                            <a:lnTo>
                              <a:pt x="118" y="42"/>
                            </a:lnTo>
                            <a:lnTo>
                              <a:pt x="71" y="62"/>
                            </a:lnTo>
                            <a:lnTo>
                              <a:pt x="105" y="20"/>
                            </a:lnTo>
                            <a:lnTo>
                              <a:pt x="68" y="58"/>
                            </a:lnTo>
                            <a:lnTo>
                              <a:pt x="85" y="5"/>
                            </a:lnTo>
                            <a:lnTo>
                              <a:pt x="64" y="56"/>
                            </a:lnTo>
                            <a:lnTo>
                              <a:pt x="62" y="0"/>
                            </a:lnTo>
                            <a:lnTo>
                              <a:pt x="60" y="56"/>
                            </a:lnTo>
                            <a:lnTo>
                              <a:pt x="38" y="5"/>
                            </a:lnTo>
                            <a:lnTo>
                              <a:pt x="56" y="58"/>
                            </a:lnTo>
                            <a:lnTo>
                              <a:pt x="18" y="20"/>
                            </a:lnTo>
                            <a:lnTo>
                              <a:pt x="53" y="62"/>
                            </a:lnTo>
                            <a:lnTo>
                              <a:pt x="5" y="42"/>
                            </a:lnTo>
                            <a:lnTo>
                              <a:pt x="51" y="66"/>
                            </a:lnTo>
                            <a:lnTo>
                              <a:pt x="0" y="68"/>
                            </a:lnTo>
                            <a:lnTo>
                              <a:pt x="51" y="71"/>
                            </a:lnTo>
                            <a:lnTo>
                              <a:pt x="5" y="94"/>
                            </a:lnTo>
                            <a:lnTo>
                              <a:pt x="53" y="75"/>
                            </a:lnTo>
                            <a:lnTo>
                              <a:pt x="18" y="116"/>
                            </a:lnTo>
                            <a:lnTo>
                              <a:pt x="56" y="78"/>
                            </a:lnTo>
                            <a:lnTo>
                              <a:pt x="38" y="131"/>
                            </a:lnTo>
                            <a:lnTo>
                              <a:pt x="60" y="80"/>
                            </a:lnTo>
                            <a:lnTo>
                              <a:pt x="62" y="136"/>
                            </a:lnTo>
                            <a:lnTo>
                              <a:pt x="64" y="80"/>
                            </a:lnTo>
                            <a:lnTo>
                              <a:pt x="85" y="131"/>
                            </a:lnTo>
                            <a:lnTo>
                              <a:pt x="68" y="78"/>
                            </a:lnTo>
                            <a:lnTo>
                              <a:pt x="105" y="116"/>
                            </a:lnTo>
                            <a:lnTo>
                              <a:pt x="71" y="75"/>
                            </a:lnTo>
                            <a:lnTo>
                              <a:pt x="118" y="94"/>
                            </a:lnTo>
                            <a:lnTo>
                              <a:pt x="72" y="71"/>
                            </a:lnTo>
                            <a:lnTo>
                              <a:pt x="123" y="68"/>
                            </a:lnTo>
                            <a:close/>
                          </a:path>
                        </a:pathLst>
                      </a:custGeom>
                      <a:noFill/>
                      <a:ln w="9525" cap="rnd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algn="l" defTabSz="914400" rtl="0" eaLnBrk="0" fontAlgn="base" latinLnBrk="0" hangingPunct="0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816" name="Group 461">
                    <a:extLst>
                      <a:ext uri="{FF2B5EF4-FFF2-40B4-BE49-F238E27FC236}">
                        <a16:creationId xmlns="" xmlns:a16="http://schemas.microsoft.com/office/drawing/2014/main" id="{7F6B4440-BDF7-4C93-A386-6599602A804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grpSp>
                  <p:nvGrpSpPr>
                    <p:cNvPr id="25884" name="Group 462">
                      <a:extLst>
                        <a:ext uri="{FF2B5EF4-FFF2-40B4-BE49-F238E27FC236}">
                          <a16:creationId xmlns="" xmlns:a16="http://schemas.microsoft.com/office/drawing/2014/main" id="{3425D877-3EE2-44F4-942A-EF57024D8D59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25888" name="Oval 463">
                        <a:extLst>
                          <a:ext uri="{FF2B5EF4-FFF2-40B4-BE49-F238E27FC236}">
                            <a16:creationId xmlns="" xmlns:a16="http://schemas.microsoft.com/office/drawing/2014/main" id="{A4712477-F47B-4E09-9227-2AD348DC42CC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889" name="Oval 464">
                        <a:extLst>
                          <a:ext uri="{FF2B5EF4-FFF2-40B4-BE49-F238E27FC236}">
                            <a16:creationId xmlns="" xmlns:a16="http://schemas.microsoft.com/office/drawing/2014/main" id="{DC8DA5D1-F21A-43E6-AE34-4E4D70FA9D01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885" name="Group 465">
                      <a:extLst>
                        <a:ext uri="{FF2B5EF4-FFF2-40B4-BE49-F238E27FC236}">
                          <a16:creationId xmlns="" xmlns:a16="http://schemas.microsoft.com/office/drawing/2014/main" id="{D6CAEDB7-04B0-4879-86F3-57D91E5832F2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5886" name="Oval 466">
                        <a:extLst>
                          <a:ext uri="{FF2B5EF4-FFF2-40B4-BE49-F238E27FC236}">
                            <a16:creationId xmlns="" xmlns:a16="http://schemas.microsoft.com/office/drawing/2014/main" id="{66F95BB7-ED83-4B2D-81BF-1B5AB1D47A23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887" name="Oval 467">
                        <a:extLst>
                          <a:ext uri="{FF2B5EF4-FFF2-40B4-BE49-F238E27FC236}">
                            <a16:creationId xmlns="" xmlns:a16="http://schemas.microsoft.com/office/drawing/2014/main" id="{CA3630D8-D4E3-46E2-87CC-F608BC5FEA5E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817" name="Group 468">
                    <a:extLst>
                      <a:ext uri="{FF2B5EF4-FFF2-40B4-BE49-F238E27FC236}">
                        <a16:creationId xmlns="" xmlns:a16="http://schemas.microsoft.com/office/drawing/2014/main" id="{EDCD501B-7866-46E9-A43A-60FAE31F853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882" name="Freeform 469">
                      <a:extLst>
                        <a:ext uri="{FF2B5EF4-FFF2-40B4-BE49-F238E27FC236}">
                          <a16:creationId xmlns="" xmlns:a16="http://schemas.microsoft.com/office/drawing/2014/main" id="{128D8573-60BE-4770-9AD7-6AC0E98D116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83" name="Freeform 470">
                      <a:extLst>
                        <a:ext uri="{FF2B5EF4-FFF2-40B4-BE49-F238E27FC236}">
                          <a16:creationId xmlns="" xmlns:a16="http://schemas.microsoft.com/office/drawing/2014/main" id="{23BD73CD-7256-4092-A7C6-D3266D1ADE1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18" name="Group 471">
                    <a:extLst>
                      <a:ext uri="{FF2B5EF4-FFF2-40B4-BE49-F238E27FC236}">
                        <a16:creationId xmlns="" xmlns:a16="http://schemas.microsoft.com/office/drawing/2014/main" id="{F97E7F84-86E6-4CAD-8D8A-7BB4D6066A4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5880" name="Oval 472">
                      <a:extLst>
                        <a:ext uri="{FF2B5EF4-FFF2-40B4-BE49-F238E27FC236}">
                          <a16:creationId xmlns="" xmlns:a16="http://schemas.microsoft.com/office/drawing/2014/main" id="{66365F33-C805-4AB4-AEFB-AA500A8778E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81" name="Oval 473">
                      <a:extLst>
                        <a:ext uri="{FF2B5EF4-FFF2-40B4-BE49-F238E27FC236}">
                          <a16:creationId xmlns="" xmlns:a16="http://schemas.microsoft.com/office/drawing/2014/main" id="{31AF8276-EC33-4611-B56D-95762B5A6B6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19" name="Group 474">
                    <a:extLst>
                      <a:ext uri="{FF2B5EF4-FFF2-40B4-BE49-F238E27FC236}">
                        <a16:creationId xmlns="" xmlns:a16="http://schemas.microsoft.com/office/drawing/2014/main" id="{1D0AFF22-04EF-46BE-B57A-90ED5F9ED82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878" name="Oval 475">
                      <a:extLst>
                        <a:ext uri="{FF2B5EF4-FFF2-40B4-BE49-F238E27FC236}">
                          <a16:creationId xmlns="" xmlns:a16="http://schemas.microsoft.com/office/drawing/2014/main" id="{08D0C83D-199B-4466-B455-8896BE2D1CD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79" name="Oval 476">
                      <a:extLst>
                        <a:ext uri="{FF2B5EF4-FFF2-40B4-BE49-F238E27FC236}">
                          <a16:creationId xmlns="" xmlns:a16="http://schemas.microsoft.com/office/drawing/2014/main" id="{13550DAC-1A9D-4BA1-B46E-449A799B7D8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0" name="Group 477">
                    <a:extLst>
                      <a:ext uri="{FF2B5EF4-FFF2-40B4-BE49-F238E27FC236}">
                        <a16:creationId xmlns="" xmlns:a16="http://schemas.microsoft.com/office/drawing/2014/main" id="{70D2613B-4FE8-4C29-949A-15702B21C88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2" y="2686"/>
                    <a:ext cx="385" cy="386"/>
                    <a:chOff x="3973" y="2756"/>
                    <a:chExt cx="148" cy="164"/>
                  </a:xfrm>
                </p:grpSpPr>
                <p:sp>
                  <p:nvSpPr>
                    <p:cNvPr id="25876" name="Oval 478">
                      <a:extLst>
                        <a:ext uri="{FF2B5EF4-FFF2-40B4-BE49-F238E27FC236}">
                          <a16:creationId xmlns="" xmlns:a16="http://schemas.microsoft.com/office/drawing/2014/main" id="{702906F0-85C8-4481-AC30-FDA627F62DA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77" name="Oval 479">
                      <a:extLst>
                        <a:ext uri="{FF2B5EF4-FFF2-40B4-BE49-F238E27FC236}">
                          <a16:creationId xmlns="" xmlns:a16="http://schemas.microsoft.com/office/drawing/2014/main" id="{53D17D11-8B93-45F9-AE87-FC4DBF37872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1" name="Group 480">
                    <a:extLst>
                      <a:ext uri="{FF2B5EF4-FFF2-40B4-BE49-F238E27FC236}">
                        <a16:creationId xmlns="" xmlns:a16="http://schemas.microsoft.com/office/drawing/2014/main" id="{B16EFB6A-2220-4BEE-AB03-BE78E9FFDBD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874" name="Oval 481">
                      <a:extLst>
                        <a:ext uri="{FF2B5EF4-FFF2-40B4-BE49-F238E27FC236}">
                          <a16:creationId xmlns="" xmlns:a16="http://schemas.microsoft.com/office/drawing/2014/main" id="{48AD5087-844C-4A1F-B05E-EFCCA543959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75" name="Oval 482">
                      <a:extLst>
                        <a:ext uri="{FF2B5EF4-FFF2-40B4-BE49-F238E27FC236}">
                          <a16:creationId xmlns="" xmlns:a16="http://schemas.microsoft.com/office/drawing/2014/main" id="{CD3A6B9B-059E-4093-8A35-F7C61D969A1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2" name="Group 483">
                    <a:extLst>
                      <a:ext uri="{FF2B5EF4-FFF2-40B4-BE49-F238E27FC236}">
                        <a16:creationId xmlns="" xmlns:a16="http://schemas.microsoft.com/office/drawing/2014/main" id="{D93AC780-2B90-482C-9198-558EEA0210A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3" y="2720"/>
                    <a:ext cx="320" cy="318"/>
                    <a:chOff x="3985" y="2770"/>
                    <a:chExt cx="123" cy="136"/>
                  </a:xfrm>
                </p:grpSpPr>
                <p:sp>
                  <p:nvSpPr>
                    <p:cNvPr id="25872" name="Freeform 484">
                      <a:extLst>
                        <a:ext uri="{FF2B5EF4-FFF2-40B4-BE49-F238E27FC236}">
                          <a16:creationId xmlns="" xmlns:a16="http://schemas.microsoft.com/office/drawing/2014/main" id="{0B9697BC-749E-4910-91EE-21E7CBC174B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73" name="Freeform 485">
                      <a:extLst>
                        <a:ext uri="{FF2B5EF4-FFF2-40B4-BE49-F238E27FC236}">
                          <a16:creationId xmlns="" xmlns:a16="http://schemas.microsoft.com/office/drawing/2014/main" id="{B1C5DEBC-DB72-4ACC-AC13-75010D746B2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3" name="Group 486">
                    <a:extLst>
                      <a:ext uri="{FF2B5EF4-FFF2-40B4-BE49-F238E27FC236}">
                        <a16:creationId xmlns="" xmlns:a16="http://schemas.microsoft.com/office/drawing/2014/main" id="{EACD3404-78CD-4605-9B67-EBCE2189D20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grpSp>
                  <p:nvGrpSpPr>
                    <p:cNvPr id="25866" name="Group 487">
                      <a:extLst>
                        <a:ext uri="{FF2B5EF4-FFF2-40B4-BE49-F238E27FC236}">
                          <a16:creationId xmlns="" xmlns:a16="http://schemas.microsoft.com/office/drawing/2014/main" id="{EAE58470-0630-4F2C-8A3B-1218D9CF41FF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25870" name="Oval 488">
                        <a:extLst>
                          <a:ext uri="{FF2B5EF4-FFF2-40B4-BE49-F238E27FC236}">
                            <a16:creationId xmlns="" xmlns:a16="http://schemas.microsoft.com/office/drawing/2014/main" id="{C392AB64-8F0B-4649-BC4F-79C2BC36A9ED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871" name="Oval 489">
                        <a:extLst>
                          <a:ext uri="{FF2B5EF4-FFF2-40B4-BE49-F238E27FC236}">
                            <a16:creationId xmlns="" xmlns:a16="http://schemas.microsoft.com/office/drawing/2014/main" id="{E516834B-C013-4705-AAE2-FCB55C7FBB87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867" name="Group 490">
                      <a:extLst>
                        <a:ext uri="{FF2B5EF4-FFF2-40B4-BE49-F238E27FC236}">
                          <a16:creationId xmlns="" xmlns:a16="http://schemas.microsoft.com/office/drawing/2014/main" id="{AFF9CED6-8078-403C-9EB9-9E9CA575B1E8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5868" name="Oval 491">
                        <a:extLst>
                          <a:ext uri="{FF2B5EF4-FFF2-40B4-BE49-F238E27FC236}">
                            <a16:creationId xmlns="" xmlns:a16="http://schemas.microsoft.com/office/drawing/2014/main" id="{FF2A9562-666D-4811-8C3C-873451394718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869" name="Oval 492">
                        <a:extLst>
                          <a:ext uri="{FF2B5EF4-FFF2-40B4-BE49-F238E27FC236}">
                            <a16:creationId xmlns="" xmlns:a16="http://schemas.microsoft.com/office/drawing/2014/main" id="{9E15385D-5491-41B8-9496-B723A7F3DBD6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824" name="Group 493">
                    <a:extLst>
                      <a:ext uri="{FF2B5EF4-FFF2-40B4-BE49-F238E27FC236}">
                        <a16:creationId xmlns="" xmlns:a16="http://schemas.microsoft.com/office/drawing/2014/main" id="{6495EC66-604A-4867-BB4C-36DC15E294D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864" name="Freeform 494">
                      <a:extLst>
                        <a:ext uri="{FF2B5EF4-FFF2-40B4-BE49-F238E27FC236}">
                          <a16:creationId xmlns="" xmlns:a16="http://schemas.microsoft.com/office/drawing/2014/main" id="{A5D83553-4544-45A0-ADAA-F7FF819AFC5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65" name="Freeform 495">
                      <a:extLst>
                        <a:ext uri="{FF2B5EF4-FFF2-40B4-BE49-F238E27FC236}">
                          <a16:creationId xmlns="" xmlns:a16="http://schemas.microsoft.com/office/drawing/2014/main" id="{025A3B1C-E388-4732-8784-BD2D184AA41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5" name="Group 496">
                    <a:extLst>
                      <a:ext uri="{FF2B5EF4-FFF2-40B4-BE49-F238E27FC236}">
                        <a16:creationId xmlns="" xmlns:a16="http://schemas.microsoft.com/office/drawing/2014/main" id="{9DA78D34-962F-4B98-9136-5F7AF7098A4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5862" name="Oval 497">
                      <a:extLst>
                        <a:ext uri="{FF2B5EF4-FFF2-40B4-BE49-F238E27FC236}">
                          <a16:creationId xmlns="" xmlns:a16="http://schemas.microsoft.com/office/drawing/2014/main" id="{DEB454CC-797E-4E12-A753-4EBA0A4C330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63" name="Oval 498">
                      <a:extLst>
                        <a:ext uri="{FF2B5EF4-FFF2-40B4-BE49-F238E27FC236}">
                          <a16:creationId xmlns="" xmlns:a16="http://schemas.microsoft.com/office/drawing/2014/main" id="{68F63F06-A654-4346-A392-921154C7A72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6" name="Group 499">
                    <a:extLst>
                      <a:ext uri="{FF2B5EF4-FFF2-40B4-BE49-F238E27FC236}">
                        <a16:creationId xmlns="" xmlns:a16="http://schemas.microsoft.com/office/drawing/2014/main" id="{7458F750-26C8-4F86-8BC1-C51DBB99872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860" name="Oval 500">
                      <a:extLst>
                        <a:ext uri="{FF2B5EF4-FFF2-40B4-BE49-F238E27FC236}">
                          <a16:creationId xmlns="" xmlns:a16="http://schemas.microsoft.com/office/drawing/2014/main" id="{020F22F6-08A3-4340-96EB-3A6DBEC6912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61" name="Oval 501">
                      <a:extLst>
                        <a:ext uri="{FF2B5EF4-FFF2-40B4-BE49-F238E27FC236}">
                          <a16:creationId xmlns="" xmlns:a16="http://schemas.microsoft.com/office/drawing/2014/main" id="{3B9F0034-D1F4-4A07-9B31-CB4444FF270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7" name="Group 502">
                    <a:extLst>
                      <a:ext uri="{FF2B5EF4-FFF2-40B4-BE49-F238E27FC236}">
                        <a16:creationId xmlns="" xmlns:a16="http://schemas.microsoft.com/office/drawing/2014/main" id="{08A39D8D-2ECB-44BE-8006-5C267AF025E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497" y="2686"/>
                    <a:ext cx="389" cy="386"/>
                    <a:chOff x="4381" y="2756"/>
                    <a:chExt cx="148" cy="164"/>
                  </a:xfrm>
                </p:grpSpPr>
                <p:sp>
                  <p:nvSpPr>
                    <p:cNvPr id="25858" name="Oval 503">
                      <a:extLst>
                        <a:ext uri="{FF2B5EF4-FFF2-40B4-BE49-F238E27FC236}">
                          <a16:creationId xmlns="" xmlns:a16="http://schemas.microsoft.com/office/drawing/2014/main" id="{9302B246-4DFD-4AB5-AA29-2FC9570C30C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59" name="Oval 504">
                      <a:extLst>
                        <a:ext uri="{FF2B5EF4-FFF2-40B4-BE49-F238E27FC236}">
                          <a16:creationId xmlns="" xmlns:a16="http://schemas.microsoft.com/office/drawing/2014/main" id="{513B81B7-B3D2-4F8D-B5A6-8D53A98F5BC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8" name="Group 505">
                    <a:extLst>
                      <a:ext uri="{FF2B5EF4-FFF2-40B4-BE49-F238E27FC236}">
                        <a16:creationId xmlns="" xmlns:a16="http://schemas.microsoft.com/office/drawing/2014/main" id="{CBCA441B-2A2A-47EA-963C-969D0890A45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856" name="Oval 506">
                      <a:extLst>
                        <a:ext uri="{FF2B5EF4-FFF2-40B4-BE49-F238E27FC236}">
                          <a16:creationId xmlns="" xmlns:a16="http://schemas.microsoft.com/office/drawing/2014/main" id="{1C28CF6B-D15D-4C44-8F9B-90921C99BAB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57" name="Oval 507">
                      <a:extLst>
                        <a:ext uri="{FF2B5EF4-FFF2-40B4-BE49-F238E27FC236}">
                          <a16:creationId xmlns="" xmlns:a16="http://schemas.microsoft.com/office/drawing/2014/main" id="{7669C287-0DBD-4402-8897-EF4094E8228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29" name="Group 508">
                    <a:extLst>
                      <a:ext uri="{FF2B5EF4-FFF2-40B4-BE49-F238E27FC236}">
                        <a16:creationId xmlns="" xmlns:a16="http://schemas.microsoft.com/office/drawing/2014/main" id="{0E9E36EF-E005-4580-B611-36500D00A75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8" y="2720"/>
                    <a:ext cx="323" cy="318"/>
                    <a:chOff x="4393" y="2770"/>
                    <a:chExt cx="123" cy="136"/>
                  </a:xfrm>
                </p:grpSpPr>
                <p:sp>
                  <p:nvSpPr>
                    <p:cNvPr id="25854" name="Freeform 509">
                      <a:extLst>
                        <a:ext uri="{FF2B5EF4-FFF2-40B4-BE49-F238E27FC236}">
                          <a16:creationId xmlns="" xmlns:a16="http://schemas.microsoft.com/office/drawing/2014/main" id="{4E8A8AFA-EEC8-43AF-991C-70AC96005FF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55" name="Freeform 510">
                      <a:extLst>
                        <a:ext uri="{FF2B5EF4-FFF2-40B4-BE49-F238E27FC236}">
                          <a16:creationId xmlns="" xmlns:a16="http://schemas.microsoft.com/office/drawing/2014/main" id="{8936DA3D-EB88-4761-99D5-DD12B61BE0D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830" name="Freeform 511">
                    <a:extLst>
                      <a:ext uri="{FF2B5EF4-FFF2-40B4-BE49-F238E27FC236}">
                        <a16:creationId xmlns="" xmlns:a16="http://schemas.microsoft.com/office/drawing/2014/main" id="{D67A8A81-2E04-459D-A54B-D1FE92B9F44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8" y="2496"/>
                    <a:ext cx="4" cy="232"/>
                  </a:xfrm>
                  <a:custGeom>
                    <a:avLst/>
                    <a:gdLst>
                      <a:gd name="T0" fmla="*/ 0 w 4"/>
                      <a:gd name="T1" fmla="*/ 0 h 232"/>
                      <a:gd name="T2" fmla="*/ 4 w 4"/>
                      <a:gd name="T3" fmla="*/ 232 h 232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4" h="232">
                        <a:moveTo>
                          <a:pt x="0" y="0"/>
                        </a:moveTo>
                        <a:lnTo>
                          <a:pt x="4" y="232"/>
                        </a:lnTo>
                      </a:path>
                    </a:pathLst>
                  </a:custGeom>
                  <a:solidFill>
                    <a:srgbClr val="FFFFFF"/>
                  </a:solidFill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5831" name="Group 512">
                    <a:extLst>
                      <a:ext uri="{FF2B5EF4-FFF2-40B4-BE49-F238E27FC236}">
                        <a16:creationId xmlns="" xmlns:a16="http://schemas.microsoft.com/office/drawing/2014/main" id="{BDC7CBC9-96CE-48D0-A7C2-9C6E902C5AB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2496"/>
                    <a:ext cx="304" cy="285"/>
                    <a:chOff x="0" y="2496"/>
                    <a:chExt cx="304" cy="285"/>
                  </a:xfrm>
                </p:grpSpPr>
                <p:sp>
                  <p:nvSpPr>
                    <p:cNvPr id="25852" name="Line 513">
                      <a:extLst>
                        <a:ext uri="{FF2B5EF4-FFF2-40B4-BE49-F238E27FC236}">
                          <a16:creationId xmlns="" xmlns:a16="http://schemas.microsoft.com/office/drawing/2014/main" id="{D17C53A4-7833-4CF8-BAED-0D402FDDB503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8" y="2496"/>
                      <a:ext cx="3" cy="285"/>
                    </a:xfrm>
                    <a:prstGeom prst="line">
                      <a:avLst/>
                    </a:prstGeom>
                    <a:noFill/>
                    <a:ln w="5715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53" name="Freeform 514">
                      <a:extLst>
                        <a:ext uri="{FF2B5EF4-FFF2-40B4-BE49-F238E27FC236}">
                          <a16:creationId xmlns="" xmlns:a16="http://schemas.microsoft.com/office/drawing/2014/main" id="{7CC81AC5-5089-4964-882C-683DED64B585}"/>
                        </a:ext>
                      </a:extLst>
                    </p:cNvPr>
                    <p:cNvSpPr>
                      <a:spLocks noEditPoints="1"/>
                    </p:cNvSpPr>
                    <p:nvPr/>
                  </p:nvSpPr>
                  <p:spPr bwMode="auto">
                    <a:xfrm>
                      <a:off x="0" y="2592"/>
                      <a:ext cx="304" cy="48"/>
                    </a:xfrm>
                    <a:custGeom>
                      <a:avLst/>
                      <a:gdLst>
                        <a:gd name="T0" fmla="*/ 0 w 190"/>
                        <a:gd name="T1" fmla="*/ 0 h 18"/>
                        <a:gd name="T2" fmla="*/ 46 w 190"/>
                        <a:gd name="T3" fmla="*/ 0 h 18"/>
                        <a:gd name="T4" fmla="*/ 46 w 190"/>
                        <a:gd name="T5" fmla="*/ 128 h 18"/>
                        <a:gd name="T6" fmla="*/ 0 w 190"/>
                        <a:gd name="T7" fmla="*/ 128 h 18"/>
                        <a:gd name="T8" fmla="*/ 0 w 190"/>
                        <a:gd name="T9" fmla="*/ 0 h 18"/>
                        <a:gd name="T10" fmla="*/ 93 w 190"/>
                        <a:gd name="T11" fmla="*/ 0 h 18"/>
                        <a:gd name="T12" fmla="*/ 138 w 190"/>
                        <a:gd name="T13" fmla="*/ 0 h 18"/>
                        <a:gd name="T14" fmla="*/ 138 w 190"/>
                        <a:gd name="T15" fmla="*/ 128 h 18"/>
                        <a:gd name="T16" fmla="*/ 93 w 190"/>
                        <a:gd name="T17" fmla="*/ 128 h 18"/>
                        <a:gd name="T18" fmla="*/ 93 w 190"/>
                        <a:gd name="T19" fmla="*/ 0 h 18"/>
                        <a:gd name="T20" fmla="*/ 184 w 190"/>
                        <a:gd name="T21" fmla="*/ 0 h 18"/>
                        <a:gd name="T22" fmla="*/ 230 w 190"/>
                        <a:gd name="T23" fmla="*/ 0 h 18"/>
                        <a:gd name="T24" fmla="*/ 230 w 190"/>
                        <a:gd name="T25" fmla="*/ 128 h 18"/>
                        <a:gd name="T26" fmla="*/ 184 w 190"/>
                        <a:gd name="T27" fmla="*/ 128 h 18"/>
                        <a:gd name="T28" fmla="*/ 184 w 190"/>
                        <a:gd name="T29" fmla="*/ 0 h 18"/>
                        <a:gd name="T30" fmla="*/ 277 w 190"/>
                        <a:gd name="T31" fmla="*/ 0 h 18"/>
                        <a:gd name="T32" fmla="*/ 323 w 190"/>
                        <a:gd name="T33" fmla="*/ 0 h 18"/>
                        <a:gd name="T34" fmla="*/ 323 w 190"/>
                        <a:gd name="T35" fmla="*/ 128 h 18"/>
                        <a:gd name="T36" fmla="*/ 277 w 190"/>
                        <a:gd name="T37" fmla="*/ 128 h 18"/>
                        <a:gd name="T38" fmla="*/ 277 w 190"/>
                        <a:gd name="T39" fmla="*/ 0 h 18"/>
                        <a:gd name="T40" fmla="*/ 368 w 190"/>
                        <a:gd name="T41" fmla="*/ 0 h 18"/>
                        <a:gd name="T42" fmla="*/ 414 w 190"/>
                        <a:gd name="T43" fmla="*/ 0 h 18"/>
                        <a:gd name="T44" fmla="*/ 414 w 190"/>
                        <a:gd name="T45" fmla="*/ 128 h 18"/>
                        <a:gd name="T46" fmla="*/ 368 w 190"/>
                        <a:gd name="T47" fmla="*/ 128 h 18"/>
                        <a:gd name="T48" fmla="*/ 368 w 190"/>
                        <a:gd name="T49" fmla="*/ 0 h 18"/>
                        <a:gd name="T50" fmla="*/ 461 w 190"/>
                        <a:gd name="T51" fmla="*/ 0 h 18"/>
                        <a:gd name="T52" fmla="*/ 486 w 190"/>
                        <a:gd name="T53" fmla="*/ 0 h 18"/>
                        <a:gd name="T54" fmla="*/ 486 w 190"/>
                        <a:gd name="T55" fmla="*/ 128 h 18"/>
                        <a:gd name="T56" fmla="*/ 461 w 190"/>
                        <a:gd name="T57" fmla="*/ 128 h 18"/>
                        <a:gd name="T58" fmla="*/ 461 w 190"/>
                        <a:gd name="T59" fmla="*/ 0 h 18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</a:gdLst>
                      <a:ahLst/>
                      <a:cxnLst>
                        <a:cxn ang="T60">
                          <a:pos x="T0" y="T1"/>
                        </a:cxn>
                        <a:cxn ang="T61">
                          <a:pos x="T2" y="T3"/>
                        </a:cxn>
                        <a:cxn ang="T62">
                          <a:pos x="T4" y="T5"/>
                        </a:cxn>
                        <a:cxn ang="T63">
                          <a:pos x="T6" y="T7"/>
                        </a:cxn>
                        <a:cxn ang="T64">
                          <a:pos x="T8" y="T9"/>
                        </a:cxn>
                        <a:cxn ang="T65">
                          <a:pos x="T10" y="T11"/>
                        </a:cxn>
                        <a:cxn ang="T66">
                          <a:pos x="T12" y="T13"/>
                        </a:cxn>
                        <a:cxn ang="T67">
                          <a:pos x="T14" y="T15"/>
                        </a:cxn>
                        <a:cxn ang="T68">
                          <a:pos x="T16" y="T17"/>
                        </a:cxn>
                        <a:cxn ang="T69">
                          <a:pos x="T18" y="T19"/>
                        </a:cxn>
                        <a:cxn ang="T70">
                          <a:pos x="T20" y="T21"/>
                        </a:cxn>
                        <a:cxn ang="T71">
                          <a:pos x="T22" y="T23"/>
                        </a:cxn>
                        <a:cxn ang="T72">
                          <a:pos x="T24" y="T25"/>
                        </a:cxn>
                        <a:cxn ang="T73">
                          <a:pos x="T26" y="T27"/>
                        </a:cxn>
                        <a:cxn ang="T74">
                          <a:pos x="T28" y="T29"/>
                        </a:cxn>
                        <a:cxn ang="T75">
                          <a:pos x="T30" y="T31"/>
                        </a:cxn>
                        <a:cxn ang="T76">
                          <a:pos x="T32" y="T33"/>
                        </a:cxn>
                        <a:cxn ang="T77">
                          <a:pos x="T34" y="T35"/>
                        </a:cxn>
                        <a:cxn ang="T78">
                          <a:pos x="T36" y="T37"/>
                        </a:cxn>
                        <a:cxn ang="T79">
                          <a:pos x="T38" y="T39"/>
                        </a:cxn>
                        <a:cxn ang="T80">
                          <a:pos x="T40" y="T41"/>
                        </a:cxn>
                        <a:cxn ang="T81">
                          <a:pos x="T42" y="T43"/>
                        </a:cxn>
                        <a:cxn ang="T82">
                          <a:pos x="T44" y="T45"/>
                        </a:cxn>
                        <a:cxn ang="T83">
                          <a:pos x="T46" y="T47"/>
                        </a:cxn>
                        <a:cxn ang="T84">
                          <a:pos x="T48" y="T49"/>
                        </a:cxn>
                        <a:cxn ang="T85">
                          <a:pos x="T50" y="T51"/>
                        </a:cxn>
                        <a:cxn ang="T86">
                          <a:pos x="T52" y="T53"/>
                        </a:cxn>
                        <a:cxn ang="T87">
                          <a:pos x="T54" y="T55"/>
                        </a:cxn>
                        <a:cxn ang="T88">
                          <a:pos x="T56" y="T57"/>
                        </a:cxn>
                        <a:cxn ang="T89">
                          <a:pos x="T58" y="T59"/>
                        </a:cxn>
                      </a:cxnLst>
                      <a:rect l="0" t="0" r="r" b="b"/>
                      <a:pathLst>
                        <a:path w="190" h="18">
                          <a:moveTo>
                            <a:pt x="0" y="0"/>
                          </a:moveTo>
                          <a:lnTo>
                            <a:pt x="18" y="0"/>
                          </a:lnTo>
                          <a:lnTo>
                            <a:pt x="18" y="18"/>
                          </a:lnTo>
                          <a:lnTo>
                            <a:pt x="0" y="18"/>
                          </a:lnTo>
                          <a:lnTo>
                            <a:pt x="0" y="0"/>
                          </a:lnTo>
                          <a:close/>
                          <a:moveTo>
                            <a:pt x="36" y="0"/>
                          </a:moveTo>
                          <a:lnTo>
                            <a:pt x="54" y="0"/>
                          </a:lnTo>
                          <a:lnTo>
                            <a:pt x="54" y="18"/>
                          </a:lnTo>
                          <a:lnTo>
                            <a:pt x="36" y="18"/>
                          </a:lnTo>
                          <a:lnTo>
                            <a:pt x="36" y="0"/>
                          </a:lnTo>
                          <a:close/>
                          <a:moveTo>
                            <a:pt x="72" y="0"/>
                          </a:moveTo>
                          <a:lnTo>
                            <a:pt x="90" y="0"/>
                          </a:lnTo>
                          <a:lnTo>
                            <a:pt x="90" y="18"/>
                          </a:lnTo>
                          <a:lnTo>
                            <a:pt x="72" y="18"/>
                          </a:lnTo>
                          <a:lnTo>
                            <a:pt x="72" y="0"/>
                          </a:lnTo>
                          <a:close/>
                          <a:moveTo>
                            <a:pt x="108" y="0"/>
                          </a:moveTo>
                          <a:lnTo>
                            <a:pt x="126" y="0"/>
                          </a:lnTo>
                          <a:lnTo>
                            <a:pt x="126" y="18"/>
                          </a:lnTo>
                          <a:lnTo>
                            <a:pt x="108" y="18"/>
                          </a:lnTo>
                          <a:lnTo>
                            <a:pt x="108" y="0"/>
                          </a:lnTo>
                          <a:close/>
                          <a:moveTo>
                            <a:pt x="144" y="0"/>
                          </a:moveTo>
                          <a:lnTo>
                            <a:pt x="162" y="0"/>
                          </a:lnTo>
                          <a:lnTo>
                            <a:pt x="162" y="18"/>
                          </a:lnTo>
                          <a:lnTo>
                            <a:pt x="144" y="18"/>
                          </a:lnTo>
                          <a:lnTo>
                            <a:pt x="144" y="0"/>
                          </a:lnTo>
                          <a:close/>
                          <a:moveTo>
                            <a:pt x="180" y="0"/>
                          </a:moveTo>
                          <a:lnTo>
                            <a:pt x="190" y="0"/>
                          </a:lnTo>
                          <a:lnTo>
                            <a:pt x="190" y="18"/>
                          </a:lnTo>
                          <a:lnTo>
                            <a:pt x="180" y="18"/>
                          </a:lnTo>
                          <a:lnTo>
                            <a:pt x="18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4763" cap="flat">
                      <a:solidFill>
                        <a:srgbClr val="000000"/>
                      </a:solidFill>
                      <a:prstDash val="solid"/>
                      <a:bevel/>
                      <a:headEnd/>
                      <a:tailEnd/>
                    </a:ln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832" name="Freeform 515">
                    <a:extLst>
                      <a:ext uri="{FF2B5EF4-FFF2-40B4-BE49-F238E27FC236}">
                        <a16:creationId xmlns="" xmlns:a16="http://schemas.microsoft.com/office/drawing/2014/main" id="{98D3838E-2517-412C-8A61-4FBAB684770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6" y="2040"/>
                    <a:ext cx="1782" cy="792"/>
                  </a:xfrm>
                  <a:custGeom>
                    <a:avLst/>
                    <a:gdLst>
                      <a:gd name="T0" fmla="*/ 0 w 1782"/>
                      <a:gd name="T1" fmla="*/ 127 h 792"/>
                      <a:gd name="T2" fmla="*/ 105 w 1782"/>
                      <a:gd name="T3" fmla="*/ 0 h 792"/>
                      <a:gd name="T4" fmla="*/ 1585 w 1782"/>
                      <a:gd name="T5" fmla="*/ 0 h 792"/>
                      <a:gd name="T6" fmla="*/ 1782 w 1782"/>
                      <a:gd name="T7" fmla="*/ 88 h 792"/>
                      <a:gd name="T8" fmla="*/ 1782 w 1782"/>
                      <a:gd name="T9" fmla="*/ 660 h 792"/>
                      <a:gd name="T10" fmla="*/ 1683 w 1782"/>
                      <a:gd name="T11" fmla="*/ 792 h 792"/>
                      <a:gd name="T12" fmla="*/ 105 w 1782"/>
                      <a:gd name="T13" fmla="*/ 792 h 792"/>
                      <a:gd name="T14" fmla="*/ 6 w 1782"/>
                      <a:gd name="T15" fmla="*/ 704 h 792"/>
                      <a:gd name="T16" fmla="*/ 8 w 1782"/>
                      <a:gd name="T17" fmla="*/ 116 h 792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1782" h="792">
                        <a:moveTo>
                          <a:pt x="0" y="127"/>
                        </a:moveTo>
                        <a:lnTo>
                          <a:pt x="105" y="0"/>
                        </a:lnTo>
                        <a:lnTo>
                          <a:pt x="1585" y="0"/>
                        </a:lnTo>
                        <a:lnTo>
                          <a:pt x="1782" y="88"/>
                        </a:lnTo>
                        <a:lnTo>
                          <a:pt x="1782" y="660"/>
                        </a:lnTo>
                        <a:lnTo>
                          <a:pt x="1683" y="792"/>
                        </a:lnTo>
                        <a:lnTo>
                          <a:pt x="105" y="792"/>
                        </a:lnTo>
                        <a:lnTo>
                          <a:pt x="6" y="704"/>
                        </a:lnTo>
                        <a:lnTo>
                          <a:pt x="8" y="116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00D200"/>
                      </a:gs>
                      <a:gs pos="50000">
                        <a:srgbClr val="008000"/>
                      </a:gs>
                      <a:gs pos="100000">
                        <a:srgbClr val="00D200"/>
                      </a:gs>
                    </a:gsLst>
                    <a:lin ang="27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>
                    <a:outerShdw dist="107763" dir="18900000" algn="ctr" rotWithShape="0">
                      <a:srgbClr val="004800">
                        <a:alpha val="50000"/>
                      </a:srgbClr>
                    </a:outerShdw>
                  </a:effec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5833" name="Group 516">
                    <a:extLst>
                      <a:ext uri="{FF2B5EF4-FFF2-40B4-BE49-F238E27FC236}">
                        <a16:creationId xmlns="" xmlns:a16="http://schemas.microsoft.com/office/drawing/2014/main" id="{73F689CF-56F5-4F7D-8BA4-483CAD6FD07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52" y="2280"/>
                    <a:ext cx="1632" cy="235"/>
                    <a:chOff x="1088" y="2880"/>
                    <a:chExt cx="444" cy="64"/>
                  </a:xfrm>
                </p:grpSpPr>
                <p:sp>
                  <p:nvSpPr>
                    <p:cNvPr id="25844" name="Rectangle 517">
                      <a:extLst>
                        <a:ext uri="{FF2B5EF4-FFF2-40B4-BE49-F238E27FC236}">
                          <a16:creationId xmlns="" xmlns:a16="http://schemas.microsoft.com/office/drawing/2014/main" id="{678F9238-4586-47E2-986E-04CD141737E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8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45" name="Rectangle 518">
                      <a:extLst>
                        <a:ext uri="{FF2B5EF4-FFF2-40B4-BE49-F238E27FC236}">
                          <a16:creationId xmlns="" xmlns:a16="http://schemas.microsoft.com/office/drawing/2014/main" id="{0833CD40-EFD5-412D-8698-33CF337C51C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4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46" name="Rectangle 519">
                      <a:extLst>
                        <a:ext uri="{FF2B5EF4-FFF2-40B4-BE49-F238E27FC236}">
                          <a16:creationId xmlns="" xmlns:a16="http://schemas.microsoft.com/office/drawing/2014/main" id="{9DCE566F-C03B-41C2-82F4-7C3585448E0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47" name="Rectangle 520">
                      <a:extLst>
                        <a:ext uri="{FF2B5EF4-FFF2-40B4-BE49-F238E27FC236}">
                          <a16:creationId xmlns="" xmlns:a16="http://schemas.microsoft.com/office/drawing/2014/main" id="{660803D1-475F-4CF9-9EF8-7586187BA7A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5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48" name="Rectangle 521">
                      <a:extLst>
                        <a:ext uri="{FF2B5EF4-FFF2-40B4-BE49-F238E27FC236}">
                          <a16:creationId xmlns="" xmlns:a16="http://schemas.microsoft.com/office/drawing/2014/main" id="{8E203199-2721-48E9-8D75-232FF3AED67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16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49" name="Rectangle 522">
                      <a:extLst>
                        <a:ext uri="{FF2B5EF4-FFF2-40B4-BE49-F238E27FC236}">
                          <a16:creationId xmlns="" xmlns:a16="http://schemas.microsoft.com/office/drawing/2014/main" id="{C7BCD998-9A5C-4765-8A8B-DD0E97A3F7B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72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50" name="Rectangle 523">
                      <a:extLst>
                        <a:ext uri="{FF2B5EF4-FFF2-40B4-BE49-F238E27FC236}">
                          <a16:creationId xmlns="" xmlns:a16="http://schemas.microsoft.com/office/drawing/2014/main" id="{6E85F3AE-1DE9-4D9A-8A97-867E0741D9A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4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51" name="Rectangle 524">
                      <a:extLst>
                        <a:ext uri="{FF2B5EF4-FFF2-40B4-BE49-F238E27FC236}">
                          <a16:creationId xmlns="" xmlns:a16="http://schemas.microsoft.com/office/drawing/2014/main" id="{1553C052-2A98-459D-85C6-204F85587B3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28" y="2880"/>
                      <a:ext cx="48" cy="64"/>
                    </a:xfrm>
                    <a:prstGeom prst="rect">
                      <a:avLst/>
                    </a:prstGeom>
                    <a:solidFill>
                      <a:srgbClr val="00FFFF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834" name="Group 525">
                    <a:extLst>
                      <a:ext uri="{FF2B5EF4-FFF2-40B4-BE49-F238E27FC236}">
                        <a16:creationId xmlns="" xmlns:a16="http://schemas.microsoft.com/office/drawing/2014/main" id="{8DF5317C-62C3-4579-B9C0-398B4CE3E7F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92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5842" name="Oval 526">
                      <a:extLst>
                        <a:ext uri="{FF2B5EF4-FFF2-40B4-BE49-F238E27FC236}">
                          <a16:creationId xmlns="" xmlns:a16="http://schemas.microsoft.com/office/drawing/2014/main" id="{FC87C5DF-7F9C-490A-B760-31A7C5F81B9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43" name="Freeform 527">
                      <a:extLst>
                        <a:ext uri="{FF2B5EF4-FFF2-40B4-BE49-F238E27FC236}">
                          <a16:creationId xmlns="" xmlns:a16="http://schemas.microsoft.com/office/drawing/2014/main" id="{730B08AC-E1E0-460E-96FB-959534980B0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835" name="Freeform 528">
                    <a:extLst>
                      <a:ext uri="{FF2B5EF4-FFF2-40B4-BE49-F238E27FC236}">
                        <a16:creationId xmlns="" xmlns:a16="http://schemas.microsoft.com/office/drawing/2014/main" id="{92F996B6-DE11-4F46-9DE5-3EC36DB9350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04" y="2736"/>
                    <a:ext cx="1728" cy="1"/>
                  </a:xfrm>
                  <a:custGeom>
                    <a:avLst/>
                    <a:gdLst>
                      <a:gd name="T0" fmla="*/ 0 w 1728"/>
                      <a:gd name="T1" fmla="*/ 0 h 1"/>
                      <a:gd name="T2" fmla="*/ 1728 w 1728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28" h="1">
                        <a:moveTo>
                          <a:pt x="0" y="0"/>
                        </a:moveTo>
                        <a:cubicBezTo>
                          <a:pt x="0" y="0"/>
                          <a:pt x="864" y="0"/>
                          <a:pt x="1728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836" name="Freeform 529">
                    <a:extLst>
                      <a:ext uri="{FF2B5EF4-FFF2-40B4-BE49-F238E27FC236}">
                        <a16:creationId xmlns="" xmlns:a16="http://schemas.microsoft.com/office/drawing/2014/main" id="{4BF3CC84-A726-4BE3-B888-A041A57837D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" y="2159"/>
                    <a:ext cx="1762" cy="1"/>
                  </a:xfrm>
                  <a:custGeom>
                    <a:avLst/>
                    <a:gdLst>
                      <a:gd name="T0" fmla="*/ 0 w 1762"/>
                      <a:gd name="T1" fmla="*/ 0 h 1"/>
                      <a:gd name="T2" fmla="*/ 1762 w 1762"/>
                      <a:gd name="T3" fmla="*/ 0 h 1"/>
                      <a:gd name="T4" fmla="*/ 0 60000 65536"/>
                      <a:gd name="T5" fmla="*/ 0 60000 65536"/>
                    </a:gdLst>
                    <a:ahLst/>
                    <a:cxnLst>
                      <a:cxn ang="T4">
                        <a:pos x="T0" y="T1"/>
                      </a:cxn>
                      <a:cxn ang="T5">
                        <a:pos x="T2" y="T3"/>
                      </a:cxn>
                    </a:cxnLst>
                    <a:rect l="0" t="0" r="r" b="b"/>
                    <a:pathLst>
                      <a:path w="1762" h="1">
                        <a:moveTo>
                          <a:pt x="0" y="0"/>
                        </a:moveTo>
                        <a:cubicBezTo>
                          <a:pt x="293" y="0"/>
                          <a:pt x="1395" y="0"/>
                          <a:pt x="1762" y="0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grpSp>
                <p:nvGrpSpPr>
                  <p:cNvPr id="25837" name="Group 530">
                    <a:extLst>
                      <a:ext uri="{FF2B5EF4-FFF2-40B4-BE49-F238E27FC236}">
                        <a16:creationId xmlns="" xmlns:a16="http://schemas.microsoft.com/office/drawing/2014/main" id="{56426E0C-575B-4E99-8D86-BB9C446061E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04" y="1920"/>
                    <a:ext cx="192" cy="171"/>
                    <a:chOff x="5136" y="1968"/>
                    <a:chExt cx="192" cy="171"/>
                  </a:xfrm>
                </p:grpSpPr>
                <p:sp>
                  <p:nvSpPr>
                    <p:cNvPr id="25840" name="Oval 531">
                      <a:extLst>
                        <a:ext uri="{FF2B5EF4-FFF2-40B4-BE49-F238E27FC236}">
                          <a16:creationId xmlns="" xmlns:a16="http://schemas.microsoft.com/office/drawing/2014/main" id="{CA9D7CD1-CCC5-4BEC-B10F-FBA97F2BEB4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36" y="1968"/>
                      <a:ext cx="192" cy="48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841" name="Freeform 532">
                      <a:extLst>
                        <a:ext uri="{FF2B5EF4-FFF2-40B4-BE49-F238E27FC236}">
                          <a16:creationId xmlns="" xmlns:a16="http://schemas.microsoft.com/office/drawing/2014/main" id="{E83645DE-6B77-4676-9623-CF3378A821A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184" y="1968"/>
                      <a:ext cx="96" cy="171"/>
                    </a:xfrm>
                    <a:custGeom>
                      <a:avLst/>
                      <a:gdLst>
                        <a:gd name="T0" fmla="*/ 0 w 96"/>
                        <a:gd name="T1" fmla="*/ 0 h 171"/>
                        <a:gd name="T2" fmla="*/ 96 w 96"/>
                        <a:gd name="T3" fmla="*/ 0 h 171"/>
                        <a:gd name="T4" fmla="*/ 82 w 96"/>
                        <a:gd name="T5" fmla="*/ 156 h 171"/>
                        <a:gd name="T6" fmla="*/ 4 w 96"/>
                        <a:gd name="T7" fmla="*/ 171 h 171"/>
                        <a:gd name="T8" fmla="*/ 0 w 96"/>
                        <a:gd name="T9" fmla="*/ 48 h 17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96" h="171">
                          <a:moveTo>
                            <a:pt x="0" y="0"/>
                          </a:moveTo>
                          <a:lnTo>
                            <a:pt x="96" y="0"/>
                          </a:lnTo>
                          <a:lnTo>
                            <a:pt x="82" y="156"/>
                          </a:lnTo>
                          <a:lnTo>
                            <a:pt x="4" y="171"/>
                          </a:lnTo>
                          <a:lnTo>
                            <a:pt x="0" y="48"/>
                          </a:lnTo>
                        </a:path>
                      </a:pathLst>
                    </a:custGeom>
                    <a:solidFill>
                      <a:schemeClr val="tx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25838" name="Freeform 533">
                    <a:extLst>
                      <a:ext uri="{FF2B5EF4-FFF2-40B4-BE49-F238E27FC236}">
                        <a16:creationId xmlns="" xmlns:a16="http://schemas.microsoft.com/office/drawing/2014/main" id="{96296273-B087-4F1E-8EDA-B411EE6C3FD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96" y="2544"/>
                    <a:ext cx="16" cy="31"/>
                  </a:xfrm>
                  <a:custGeom>
                    <a:avLst/>
                    <a:gdLst>
                      <a:gd name="T0" fmla="*/ 0 w 16"/>
                      <a:gd name="T1" fmla="*/ 31 h 31"/>
                      <a:gd name="T2" fmla="*/ 16 w 16"/>
                      <a:gd name="T3" fmla="*/ 0 h 31"/>
                      <a:gd name="T4" fmla="*/ 0 w 16"/>
                      <a:gd name="T5" fmla="*/ 31 h 31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16" h="31">
                        <a:moveTo>
                          <a:pt x="0" y="31"/>
                        </a:moveTo>
                        <a:cubicBezTo>
                          <a:pt x="5" y="21"/>
                          <a:pt x="16" y="0"/>
                          <a:pt x="16" y="0"/>
                        </a:cubicBezTo>
                        <a:cubicBezTo>
                          <a:pt x="16" y="0"/>
                          <a:pt x="5" y="21"/>
                          <a:pt x="0" y="31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8575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839" name="Freeform 534">
                    <a:extLst>
                      <a:ext uri="{FF2B5EF4-FFF2-40B4-BE49-F238E27FC236}">
                        <a16:creationId xmlns="" xmlns:a16="http://schemas.microsoft.com/office/drawing/2014/main" id="{F33BC302-80B2-4E0A-B34F-499BE8F8329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0" y="2208"/>
                    <a:ext cx="214" cy="528"/>
                  </a:xfrm>
                  <a:custGeom>
                    <a:avLst/>
                    <a:gdLst>
                      <a:gd name="T0" fmla="*/ 214 w 214"/>
                      <a:gd name="T1" fmla="*/ 528 h 528"/>
                      <a:gd name="T2" fmla="*/ 214 w 214"/>
                      <a:gd name="T3" fmla="*/ 0 h 528"/>
                      <a:gd name="T4" fmla="*/ 0 w 214"/>
                      <a:gd name="T5" fmla="*/ 2 h 528"/>
                      <a:gd name="T6" fmla="*/ 0 w 214"/>
                      <a:gd name="T7" fmla="*/ 527 h 528"/>
                      <a:gd name="T8" fmla="*/ 214 w 214"/>
                      <a:gd name="T9" fmla="*/ 528 h 528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14" h="528">
                        <a:moveTo>
                          <a:pt x="214" y="528"/>
                        </a:moveTo>
                        <a:lnTo>
                          <a:pt x="214" y="0"/>
                        </a:lnTo>
                        <a:lnTo>
                          <a:pt x="0" y="2"/>
                        </a:lnTo>
                        <a:lnTo>
                          <a:pt x="0" y="527"/>
                        </a:lnTo>
                        <a:lnTo>
                          <a:pt x="214" y="528"/>
                        </a:lnTo>
                        <a:close/>
                      </a:path>
                    </a:pathLst>
                  </a:custGeom>
                  <a:noFill/>
                  <a:ln w="19050" cmpd="sng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811" name="Group 535">
                  <a:extLst>
                    <a:ext uri="{FF2B5EF4-FFF2-40B4-BE49-F238E27FC236}">
                      <a16:creationId xmlns="" xmlns:a16="http://schemas.microsoft.com/office/drawing/2014/main" id="{1246AAD2-E6C1-48E9-9B89-19ED9DB5744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-48" y="2496"/>
                  <a:ext cx="304" cy="285"/>
                  <a:chOff x="0" y="2496"/>
                  <a:chExt cx="304" cy="285"/>
                </a:xfrm>
              </p:grpSpPr>
              <p:sp>
                <p:nvSpPr>
                  <p:cNvPr id="25812" name="Line 536">
                    <a:extLst>
                      <a:ext uri="{FF2B5EF4-FFF2-40B4-BE49-F238E27FC236}">
                        <a16:creationId xmlns="" xmlns:a16="http://schemas.microsoft.com/office/drawing/2014/main" id="{228EB65F-6A70-459A-944F-CA24839E284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48" y="2496"/>
                    <a:ext cx="3" cy="285"/>
                  </a:xfrm>
                  <a:prstGeom prst="line">
                    <a:avLst/>
                  </a:prstGeom>
                  <a:noFill/>
                  <a:ln w="571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813" name="Freeform 537">
                    <a:extLst>
                      <a:ext uri="{FF2B5EF4-FFF2-40B4-BE49-F238E27FC236}">
                        <a16:creationId xmlns="" xmlns:a16="http://schemas.microsoft.com/office/drawing/2014/main" id="{CE719A38-9870-4C36-BF12-35248556A4AB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0" y="2592"/>
                    <a:ext cx="304" cy="48"/>
                  </a:xfrm>
                  <a:custGeom>
                    <a:avLst/>
                    <a:gdLst>
                      <a:gd name="T0" fmla="*/ 0 w 190"/>
                      <a:gd name="T1" fmla="*/ 0 h 18"/>
                      <a:gd name="T2" fmla="*/ 46 w 190"/>
                      <a:gd name="T3" fmla="*/ 0 h 18"/>
                      <a:gd name="T4" fmla="*/ 46 w 190"/>
                      <a:gd name="T5" fmla="*/ 128 h 18"/>
                      <a:gd name="T6" fmla="*/ 0 w 190"/>
                      <a:gd name="T7" fmla="*/ 128 h 18"/>
                      <a:gd name="T8" fmla="*/ 0 w 190"/>
                      <a:gd name="T9" fmla="*/ 0 h 18"/>
                      <a:gd name="T10" fmla="*/ 93 w 190"/>
                      <a:gd name="T11" fmla="*/ 0 h 18"/>
                      <a:gd name="T12" fmla="*/ 138 w 190"/>
                      <a:gd name="T13" fmla="*/ 0 h 18"/>
                      <a:gd name="T14" fmla="*/ 138 w 190"/>
                      <a:gd name="T15" fmla="*/ 128 h 18"/>
                      <a:gd name="T16" fmla="*/ 93 w 190"/>
                      <a:gd name="T17" fmla="*/ 128 h 18"/>
                      <a:gd name="T18" fmla="*/ 93 w 190"/>
                      <a:gd name="T19" fmla="*/ 0 h 18"/>
                      <a:gd name="T20" fmla="*/ 184 w 190"/>
                      <a:gd name="T21" fmla="*/ 0 h 18"/>
                      <a:gd name="T22" fmla="*/ 230 w 190"/>
                      <a:gd name="T23" fmla="*/ 0 h 18"/>
                      <a:gd name="T24" fmla="*/ 230 w 190"/>
                      <a:gd name="T25" fmla="*/ 128 h 18"/>
                      <a:gd name="T26" fmla="*/ 184 w 190"/>
                      <a:gd name="T27" fmla="*/ 128 h 18"/>
                      <a:gd name="T28" fmla="*/ 184 w 190"/>
                      <a:gd name="T29" fmla="*/ 0 h 18"/>
                      <a:gd name="T30" fmla="*/ 277 w 190"/>
                      <a:gd name="T31" fmla="*/ 0 h 18"/>
                      <a:gd name="T32" fmla="*/ 323 w 190"/>
                      <a:gd name="T33" fmla="*/ 0 h 18"/>
                      <a:gd name="T34" fmla="*/ 323 w 190"/>
                      <a:gd name="T35" fmla="*/ 128 h 18"/>
                      <a:gd name="T36" fmla="*/ 277 w 190"/>
                      <a:gd name="T37" fmla="*/ 128 h 18"/>
                      <a:gd name="T38" fmla="*/ 277 w 190"/>
                      <a:gd name="T39" fmla="*/ 0 h 18"/>
                      <a:gd name="T40" fmla="*/ 368 w 190"/>
                      <a:gd name="T41" fmla="*/ 0 h 18"/>
                      <a:gd name="T42" fmla="*/ 414 w 190"/>
                      <a:gd name="T43" fmla="*/ 0 h 18"/>
                      <a:gd name="T44" fmla="*/ 414 w 190"/>
                      <a:gd name="T45" fmla="*/ 128 h 18"/>
                      <a:gd name="T46" fmla="*/ 368 w 190"/>
                      <a:gd name="T47" fmla="*/ 128 h 18"/>
                      <a:gd name="T48" fmla="*/ 368 w 190"/>
                      <a:gd name="T49" fmla="*/ 0 h 18"/>
                      <a:gd name="T50" fmla="*/ 461 w 190"/>
                      <a:gd name="T51" fmla="*/ 0 h 18"/>
                      <a:gd name="T52" fmla="*/ 486 w 190"/>
                      <a:gd name="T53" fmla="*/ 0 h 18"/>
                      <a:gd name="T54" fmla="*/ 486 w 190"/>
                      <a:gd name="T55" fmla="*/ 128 h 18"/>
                      <a:gd name="T56" fmla="*/ 461 w 190"/>
                      <a:gd name="T57" fmla="*/ 128 h 18"/>
                      <a:gd name="T58" fmla="*/ 461 w 190"/>
                      <a:gd name="T59" fmla="*/ 0 h 18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0" t="0" r="r" b="b"/>
                    <a:pathLst>
                      <a:path w="190" h="18">
                        <a:moveTo>
                          <a:pt x="0" y="0"/>
                        </a:moveTo>
                        <a:lnTo>
                          <a:pt x="18" y="0"/>
                        </a:lnTo>
                        <a:lnTo>
                          <a:pt x="18" y="18"/>
                        </a:lnTo>
                        <a:lnTo>
                          <a:pt x="0" y="18"/>
                        </a:lnTo>
                        <a:lnTo>
                          <a:pt x="0" y="0"/>
                        </a:lnTo>
                        <a:close/>
                        <a:moveTo>
                          <a:pt x="36" y="0"/>
                        </a:moveTo>
                        <a:lnTo>
                          <a:pt x="54" y="0"/>
                        </a:lnTo>
                        <a:lnTo>
                          <a:pt x="54" y="18"/>
                        </a:lnTo>
                        <a:lnTo>
                          <a:pt x="36" y="18"/>
                        </a:lnTo>
                        <a:lnTo>
                          <a:pt x="36" y="0"/>
                        </a:lnTo>
                        <a:close/>
                        <a:moveTo>
                          <a:pt x="72" y="0"/>
                        </a:moveTo>
                        <a:lnTo>
                          <a:pt x="90" y="0"/>
                        </a:lnTo>
                        <a:lnTo>
                          <a:pt x="90" y="18"/>
                        </a:lnTo>
                        <a:lnTo>
                          <a:pt x="72" y="18"/>
                        </a:lnTo>
                        <a:lnTo>
                          <a:pt x="72" y="0"/>
                        </a:lnTo>
                        <a:close/>
                        <a:moveTo>
                          <a:pt x="108" y="0"/>
                        </a:moveTo>
                        <a:lnTo>
                          <a:pt x="126" y="0"/>
                        </a:lnTo>
                        <a:lnTo>
                          <a:pt x="126" y="18"/>
                        </a:lnTo>
                        <a:lnTo>
                          <a:pt x="108" y="18"/>
                        </a:lnTo>
                        <a:lnTo>
                          <a:pt x="108" y="0"/>
                        </a:lnTo>
                        <a:close/>
                        <a:moveTo>
                          <a:pt x="144" y="0"/>
                        </a:moveTo>
                        <a:lnTo>
                          <a:pt x="162" y="0"/>
                        </a:lnTo>
                        <a:lnTo>
                          <a:pt x="162" y="18"/>
                        </a:lnTo>
                        <a:lnTo>
                          <a:pt x="144" y="18"/>
                        </a:lnTo>
                        <a:lnTo>
                          <a:pt x="144" y="0"/>
                        </a:lnTo>
                        <a:close/>
                        <a:moveTo>
                          <a:pt x="180" y="0"/>
                        </a:moveTo>
                        <a:lnTo>
                          <a:pt x="190" y="0"/>
                        </a:lnTo>
                        <a:lnTo>
                          <a:pt x="190" y="18"/>
                        </a:lnTo>
                        <a:lnTo>
                          <a:pt x="180" y="18"/>
                        </a:lnTo>
                        <a:lnTo>
                          <a:pt x="18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4763" cap="flat">
                    <a:solidFill>
                      <a:srgbClr val="000000"/>
                    </a:solidFill>
                    <a:prstDash val="solid"/>
                    <a:bevel/>
                    <a:headEnd/>
                    <a:tailEnd/>
                  </a:ln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</p:grpSp>
        <p:grpSp>
          <p:nvGrpSpPr>
            <p:cNvPr id="25631" name="Group 538">
              <a:extLst>
                <a:ext uri="{FF2B5EF4-FFF2-40B4-BE49-F238E27FC236}">
                  <a16:creationId xmlns="" xmlns:a16="http://schemas.microsoft.com/office/drawing/2014/main" id="{9FAE33E2-BE00-46A6-9899-2C3887F572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44" y="3024"/>
              <a:ext cx="1392" cy="816"/>
              <a:chOff x="723" y="872"/>
              <a:chExt cx="2390" cy="1386"/>
            </a:xfrm>
          </p:grpSpPr>
          <p:grpSp>
            <p:nvGrpSpPr>
              <p:cNvPr id="25632" name="Group 539">
                <a:extLst>
                  <a:ext uri="{FF2B5EF4-FFF2-40B4-BE49-F238E27FC236}">
                    <a16:creationId xmlns="" xmlns:a16="http://schemas.microsoft.com/office/drawing/2014/main" id="{F74FACAB-FACA-4E8F-A80D-5CE6B8FD756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087" y="1824"/>
                <a:ext cx="409" cy="434"/>
                <a:chOff x="2298" y="1822"/>
                <a:chExt cx="409" cy="434"/>
              </a:xfrm>
            </p:grpSpPr>
            <p:grpSp>
              <p:nvGrpSpPr>
                <p:cNvPr id="25769" name="Group 540">
                  <a:extLst>
                    <a:ext uri="{FF2B5EF4-FFF2-40B4-BE49-F238E27FC236}">
                      <a16:creationId xmlns="" xmlns:a16="http://schemas.microsoft.com/office/drawing/2014/main" id="{849A15B9-8217-4A2E-86C0-7F787D502AE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5795" name="Group 541">
                    <a:extLst>
                      <a:ext uri="{FF2B5EF4-FFF2-40B4-BE49-F238E27FC236}">
                        <a16:creationId xmlns="" xmlns:a16="http://schemas.microsoft.com/office/drawing/2014/main" id="{4045A8FC-1335-4B64-92B4-0C5740243F8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25799" name="Group 542">
                      <a:extLst>
                        <a:ext uri="{FF2B5EF4-FFF2-40B4-BE49-F238E27FC236}">
                          <a16:creationId xmlns="" xmlns:a16="http://schemas.microsoft.com/office/drawing/2014/main" id="{48A4A760-E648-4BC8-8574-90B9259F9C7C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25803" name="Oval 543">
                        <a:extLst>
                          <a:ext uri="{FF2B5EF4-FFF2-40B4-BE49-F238E27FC236}">
                            <a16:creationId xmlns="" xmlns:a16="http://schemas.microsoft.com/office/drawing/2014/main" id="{4A625475-B12C-4400-94B5-BABDFF1E9101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804" name="Oval 544">
                        <a:extLst>
                          <a:ext uri="{FF2B5EF4-FFF2-40B4-BE49-F238E27FC236}">
                            <a16:creationId xmlns="" xmlns:a16="http://schemas.microsoft.com/office/drawing/2014/main" id="{AF93AB96-B241-4A56-AFF7-C0A237CD9DA6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800" name="Group 545">
                      <a:extLst>
                        <a:ext uri="{FF2B5EF4-FFF2-40B4-BE49-F238E27FC236}">
                          <a16:creationId xmlns="" xmlns:a16="http://schemas.microsoft.com/office/drawing/2014/main" id="{C138E50C-A502-4C78-880F-C43554B7B546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5801" name="Oval 546">
                        <a:extLst>
                          <a:ext uri="{FF2B5EF4-FFF2-40B4-BE49-F238E27FC236}">
                            <a16:creationId xmlns="" xmlns:a16="http://schemas.microsoft.com/office/drawing/2014/main" id="{ABD260C2-F42D-4524-9CDB-72FEE5E52DA8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802" name="Oval 547">
                        <a:extLst>
                          <a:ext uri="{FF2B5EF4-FFF2-40B4-BE49-F238E27FC236}">
                            <a16:creationId xmlns="" xmlns:a16="http://schemas.microsoft.com/office/drawing/2014/main" id="{4D9061BC-5046-4937-91F6-EDECE258D6D0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796" name="Group 548">
                    <a:extLst>
                      <a:ext uri="{FF2B5EF4-FFF2-40B4-BE49-F238E27FC236}">
                        <a16:creationId xmlns="" xmlns:a16="http://schemas.microsoft.com/office/drawing/2014/main" id="{2ABE5656-4C36-47C2-8377-1B9AF798755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25797" name="Freeform 549">
                      <a:extLst>
                        <a:ext uri="{FF2B5EF4-FFF2-40B4-BE49-F238E27FC236}">
                          <a16:creationId xmlns="" xmlns:a16="http://schemas.microsoft.com/office/drawing/2014/main" id="{B849ACC0-309F-40ED-960B-BFAFDEF0F42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98" name="Freeform 550">
                      <a:extLst>
                        <a:ext uri="{FF2B5EF4-FFF2-40B4-BE49-F238E27FC236}">
                          <a16:creationId xmlns="" xmlns:a16="http://schemas.microsoft.com/office/drawing/2014/main" id="{0FA7BDE4-295C-4846-A986-AFC8BE52B43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770" name="Group 551">
                  <a:extLst>
                    <a:ext uri="{FF2B5EF4-FFF2-40B4-BE49-F238E27FC236}">
                      <a16:creationId xmlns="" xmlns:a16="http://schemas.microsoft.com/office/drawing/2014/main" id="{43D5A80C-4297-480E-AC20-B38AD6D6922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5789" name="Group 552">
                    <a:extLst>
                      <a:ext uri="{FF2B5EF4-FFF2-40B4-BE49-F238E27FC236}">
                        <a16:creationId xmlns="" xmlns:a16="http://schemas.microsoft.com/office/drawing/2014/main" id="{56DB41B2-80B7-426F-BCC3-D8EDD63299F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25793" name="Oval 553">
                      <a:extLst>
                        <a:ext uri="{FF2B5EF4-FFF2-40B4-BE49-F238E27FC236}">
                          <a16:creationId xmlns="" xmlns:a16="http://schemas.microsoft.com/office/drawing/2014/main" id="{F9627FB1-DD54-43F7-873A-07BB3C031B5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94" name="Oval 554">
                      <a:extLst>
                        <a:ext uri="{FF2B5EF4-FFF2-40B4-BE49-F238E27FC236}">
                          <a16:creationId xmlns="" xmlns:a16="http://schemas.microsoft.com/office/drawing/2014/main" id="{4063425C-64BE-45F9-80DF-B6A2A43E4BF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790" name="Group 555">
                    <a:extLst>
                      <a:ext uri="{FF2B5EF4-FFF2-40B4-BE49-F238E27FC236}">
                        <a16:creationId xmlns="" xmlns:a16="http://schemas.microsoft.com/office/drawing/2014/main" id="{73E28F96-A1C6-4207-8EC0-8EE9FDBE7C2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25791" name="Oval 556">
                      <a:extLst>
                        <a:ext uri="{FF2B5EF4-FFF2-40B4-BE49-F238E27FC236}">
                          <a16:creationId xmlns="" xmlns:a16="http://schemas.microsoft.com/office/drawing/2014/main" id="{F806C741-5C47-44F5-987A-34DAA16BBD0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92" name="Oval 557">
                      <a:extLst>
                        <a:ext uri="{FF2B5EF4-FFF2-40B4-BE49-F238E27FC236}">
                          <a16:creationId xmlns="" xmlns:a16="http://schemas.microsoft.com/office/drawing/2014/main" id="{ECD83030-7E7A-4540-9427-4DA8C7E66E1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771" name="Group 558">
                  <a:extLst>
                    <a:ext uri="{FF2B5EF4-FFF2-40B4-BE49-F238E27FC236}">
                      <a16:creationId xmlns="" xmlns:a16="http://schemas.microsoft.com/office/drawing/2014/main" id="{EE936F1B-E620-46F5-8BCC-5420A850600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87" name="Freeform 559">
                    <a:extLst>
                      <a:ext uri="{FF2B5EF4-FFF2-40B4-BE49-F238E27FC236}">
                        <a16:creationId xmlns="" xmlns:a16="http://schemas.microsoft.com/office/drawing/2014/main" id="{FC1BE3E2-6E4D-45E6-A6CB-50853830B5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88" name="Freeform 560">
                    <a:extLst>
                      <a:ext uri="{FF2B5EF4-FFF2-40B4-BE49-F238E27FC236}">
                        <a16:creationId xmlns="" xmlns:a16="http://schemas.microsoft.com/office/drawing/2014/main" id="{18B792EB-6BE1-4AB4-BBE2-D37DAA06E90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72" name="Group 561">
                  <a:extLst>
                    <a:ext uri="{FF2B5EF4-FFF2-40B4-BE49-F238E27FC236}">
                      <a16:creationId xmlns="" xmlns:a16="http://schemas.microsoft.com/office/drawing/2014/main" id="{85AAACF0-658E-4878-890F-E09D9419F5D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25785" name="Oval 562">
                    <a:extLst>
                      <a:ext uri="{FF2B5EF4-FFF2-40B4-BE49-F238E27FC236}">
                        <a16:creationId xmlns="" xmlns:a16="http://schemas.microsoft.com/office/drawing/2014/main" id="{CA096234-A241-4FC7-97F4-0CD4376B288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86" name="Oval 563">
                    <a:extLst>
                      <a:ext uri="{FF2B5EF4-FFF2-40B4-BE49-F238E27FC236}">
                        <a16:creationId xmlns="" xmlns:a16="http://schemas.microsoft.com/office/drawing/2014/main" id="{8614B055-525C-48B3-8F66-5814D941AD4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73" name="Group 564">
                  <a:extLst>
                    <a:ext uri="{FF2B5EF4-FFF2-40B4-BE49-F238E27FC236}">
                      <a16:creationId xmlns="" xmlns:a16="http://schemas.microsoft.com/office/drawing/2014/main" id="{C11F5B4D-764D-4642-BC57-7B4B13E3C23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83" name="Oval 565">
                    <a:extLst>
                      <a:ext uri="{FF2B5EF4-FFF2-40B4-BE49-F238E27FC236}">
                        <a16:creationId xmlns="" xmlns:a16="http://schemas.microsoft.com/office/drawing/2014/main" id="{401F1EA2-A0F3-42C3-B166-9D32E31E32E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84" name="Oval 566">
                    <a:extLst>
                      <a:ext uri="{FF2B5EF4-FFF2-40B4-BE49-F238E27FC236}">
                        <a16:creationId xmlns="" xmlns:a16="http://schemas.microsoft.com/office/drawing/2014/main" id="{86FCA653-DACE-442B-BDFD-A289CC84CB3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74" name="Group 567">
                  <a:extLst>
                    <a:ext uri="{FF2B5EF4-FFF2-40B4-BE49-F238E27FC236}">
                      <a16:creationId xmlns="" xmlns:a16="http://schemas.microsoft.com/office/drawing/2014/main" id="{5D34FEAD-8406-460A-96BC-2C2B308BF23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25781" name="Oval 568">
                    <a:extLst>
                      <a:ext uri="{FF2B5EF4-FFF2-40B4-BE49-F238E27FC236}">
                        <a16:creationId xmlns="" xmlns:a16="http://schemas.microsoft.com/office/drawing/2014/main" id="{ED912768-DA8A-4263-9983-985793E8B86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82" name="Oval 569">
                    <a:extLst>
                      <a:ext uri="{FF2B5EF4-FFF2-40B4-BE49-F238E27FC236}">
                        <a16:creationId xmlns="" xmlns:a16="http://schemas.microsoft.com/office/drawing/2014/main" id="{D66A9824-EE10-49CA-A7F6-0B9F0AE0670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75" name="Group 570">
                  <a:extLst>
                    <a:ext uri="{FF2B5EF4-FFF2-40B4-BE49-F238E27FC236}">
                      <a16:creationId xmlns="" xmlns:a16="http://schemas.microsoft.com/office/drawing/2014/main" id="{33C1EB0B-CCBE-4F91-90D4-DB40B9A631A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79" name="Oval 571">
                    <a:extLst>
                      <a:ext uri="{FF2B5EF4-FFF2-40B4-BE49-F238E27FC236}">
                        <a16:creationId xmlns="" xmlns:a16="http://schemas.microsoft.com/office/drawing/2014/main" id="{84F40100-5F41-42AD-9984-379EBB68AB9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80" name="Oval 572">
                    <a:extLst>
                      <a:ext uri="{FF2B5EF4-FFF2-40B4-BE49-F238E27FC236}">
                        <a16:creationId xmlns="" xmlns:a16="http://schemas.microsoft.com/office/drawing/2014/main" id="{95BE6BAB-D0F8-4D79-BFFB-177F29D7A83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76" name="Group 573">
                  <a:extLst>
                    <a:ext uri="{FF2B5EF4-FFF2-40B4-BE49-F238E27FC236}">
                      <a16:creationId xmlns="" xmlns:a16="http://schemas.microsoft.com/office/drawing/2014/main" id="{2032C46B-5E4D-41A7-B27A-725BE83DB29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77" name="Freeform 574">
                    <a:extLst>
                      <a:ext uri="{FF2B5EF4-FFF2-40B4-BE49-F238E27FC236}">
                        <a16:creationId xmlns="" xmlns:a16="http://schemas.microsoft.com/office/drawing/2014/main" id="{920D8CDB-70CB-43F9-ACD7-F4ED83F84F8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78" name="Freeform 575">
                    <a:extLst>
                      <a:ext uri="{FF2B5EF4-FFF2-40B4-BE49-F238E27FC236}">
                        <a16:creationId xmlns="" xmlns:a16="http://schemas.microsoft.com/office/drawing/2014/main" id="{97F5A2B1-630F-43A7-B484-51EAB660F7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25633" name="Group 576">
                <a:extLst>
                  <a:ext uri="{FF2B5EF4-FFF2-40B4-BE49-F238E27FC236}">
                    <a16:creationId xmlns="" xmlns:a16="http://schemas.microsoft.com/office/drawing/2014/main" id="{B2EB238C-6207-4AF3-A1E6-FF7021EE563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11" y="1824"/>
                <a:ext cx="409" cy="434"/>
                <a:chOff x="2298" y="1822"/>
                <a:chExt cx="409" cy="434"/>
              </a:xfrm>
            </p:grpSpPr>
            <p:grpSp>
              <p:nvGrpSpPr>
                <p:cNvPr id="25733" name="Group 577">
                  <a:extLst>
                    <a:ext uri="{FF2B5EF4-FFF2-40B4-BE49-F238E27FC236}">
                      <a16:creationId xmlns="" xmlns:a16="http://schemas.microsoft.com/office/drawing/2014/main" id="{17D2B231-F44E-4EC7-828B-C7DA2A730C6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5759" name="Group 578">
                    <a:extLst>
                      <a:ext uri="{FF2B5EF4-FFF2-40B4-BE49-F238E27FC236}">
                        <a16:creationId xmlns="" xmlns:a16="http://schemas.microsoft.com/office/drawing/2014/main" id="{E262D722-7275-43FB-A6F5-B2C1D901A1B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25763" name="Group 579">
                      <a:extLst>
                        <a:ext uri="{FF2B5EF4-FFF2-40B4-BE49-F238E27FC236}">
                          <a16:creationId xmlns="" xmlns:a16="http://schemas.microsoft.com/office/drawing/2014/main" id="{C930FCF6-6F4C-45F7-8743-7B9EF7BA30DA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25767" name="Oval 580">
                        <a:extLst>
                          <a:ext uri="{FF2B5EF4-FFF2-40B4-BE49-F238E27FC236}">
                            <a16:creationId xmlns="" xmlns:a16="http://schemas.microsoft.com/office/drawing/2014/main" id="{541875DE-6EFB-4191-9897-F76A1C2D067F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768" name="Oval 581">
                        <a:extLst>
                          <a:ext uri="{FF2B5EF4-FFF2-40B4-BE49-F238E27FC236}">
                            <a16:creationId xmlns="" xmlns:a16="http://schemas.microsoft.com/office/drawing/2014/main" id="{50484B2B-183F-424E-A7D6-110FE25A3F1D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764" name="Group 582">
                      <a:extLst>
                        <a:ext uri="{FF2B5EF4-FFF2-40B4-BE49-F238E27FC236}">
                          <a16:creationId xmlns="" xmlns:a16="http://schemas.microsoft.com/office/drawing/2014/main" id="{F0E1DC3B-FA08-4A3E-8318-3204F3044FD8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5765" name="Oval 583">
                        <a:extLst>
                          <a:ext uri="{FF2B5EF4-FFF2-40B4-BE49-F238E27FC236}">
                            <a16:creationId xmlns="" xmlns:a16="http://schemas.microsoft.com/office/drawing/2014/main" id="{B167EFF7-8666-47DE-A0EC-19AC1913B4E8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766" name="Oval 584">
                        <a:extLst>
                          <a:ext uri="{FF2B5EF4-FFF2-40B4-BE49-F238E27FC236}">
                            <a16:creationId xmlns="" xmlns:a16="http://schemas.microsoft.com/office/drawing/2014/main" id="{BF6BD75A-4A47-4051-B6C7-69309BC078DB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760" name="Group 585">
                    <a:extLst>
                      <a:ext uri="{FF2B5EF4-FFF2-40B4-BE49-F238E27FC236}">
                        <a16:creationId xmlns="" xmlns:a16="http://schemas.microsoft.com/office/drawing/2014/main" id="{6D29B6D8-C8F1-43BD-A27B-3BE0EA914C8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25761" name="Freeform 586">
                      <a:extLst>
                        <a:ext uri="{FF2B5EF4-FFF2-40B4-BE49-F238E27FC236}">
                          <a16:creationId xmlns="" xmlns:a16="http://schemas.microsoft.com/office/drawing/2014/main" id="{CE943C95-CD36-4AC4-ABC1-0740DE2A3FB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62" name="Freeform 587">
                      <a:extLst>
                        <a:ext uri="{FF2B5EF4-FFF2-40B4-BE49-F238E27FC236}">
                          <a16:creationId xmlns="" xmlns:a16="http://schemas.microsoft.com/office/drawing/2014/main" id="{C3BF950D-20D9-46EA-8B74-49FF43D4762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734" name="Group 588">
                  <a:extLst>
                    <a:ext uri="{FF2B5EF4-FFF2-40B4-BE49-F238E27FC236}">
                      <a16:creationId xmlns="" xmlns:a16="http://schemas.microsoft.com/office/drawing/2014/main" id="{DFE3C537-D1AF-41D8-83F7-DA9A628E368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5753" name="Group 589">
                    <a:extLst>
                      <a:ext uri="{FF2B5EF4-FFF2-40B4-BE49-F238E27FC236}">
                        <a16:creationId xmlns="" xmlns:a16="http://schemas.microsoft.com/office/drawing/2014/main" id="{DCAB511C-5B68-49A7-A9D6-6D4AFCF0105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25757" name="Oval 590">
                      <a:extLst>
                        <a:ext uri="{FF2B5EF4-FFF2-40B4-BE49-F238E27FC236}">
                          <a16:creationId xmlns="" xmlns:a16="http://schemas.microsoft.com/office/drawing/2014/main" id="{8D261BCA-773C-485A-A2F0-758B7A447CB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58" name="Oval 591">
                      <a:extLst>
                        <a:ext uri="{FF2B5EF4-FFF2-40B4-BE49-F238E27FC236}">
                          <a16:creationId xmlns="" xmlns:a16="http://schemas.microsoft.com/office/drawing/2014/main" id="{51E1AA25-C6CF-4E49-97E8-2F7D69F8355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754" name="Group 592">
                    <a:extLst>
                      <a:ext uri="{FF2B5EF4-FFF2-40B4-BE49-F238E27FC236}">
                        <a16:creationId xmlns="" xmlns:a16="http://schemas.microsoft.com/office/drawing/2014/main" id="{B95B3D96-CFEB-497D-9718-1710DA2714A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25755" name="Oval 593">
                      <a:extLst>
                        <a:ext uri="{FF2B5EF4-FFF2-40B4-BE49-F238E27FC236}">
                          <a16:creationId xmlns="" xmlns:a16="http://schemas.microsoft.com/office/drawing/2014/main" id="{1A43BF96-3153-47E7-8B99-07CB82AF9B0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56" name="Oval 594">
                      <a:extLst>
                        <a:ext uri="{FF2B5EF4-FFF2-40B4-BE49-F238E27FC236}">
                          <a16:creationId xmlns="" xmlns:a16="http://schemas.microsoft.com/office/drawing/2014/main" id="{571FB097-8934-4F92-8F79-785F2413336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735" name="Group 595">
                  <a:extLst>
                    <a:ext uri="{FF2B5EF4-FFF2-40B4-BE49-F238E27FC236}">
                      <a16:creationId xmlns="" xmlns:a16="http://schemas.microsoft.com/office/drawing/2014/main" id="{8D948740-0616-415C-9772-337AFDF0B6A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51" name="Freeform 596">
                    <a:extLst>
                      <a:ext uri="{FF2B5EF4-FFF2-40B4-BE49-F238E27FC236}">
                        <a16:creationId xmlns="" xmlns:a16="http://schemas.microsoft.com/office/drawing/2014/main" id="{50EA3EE9-0A25-46A4-ABDF-BF21910A0A6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52" name="Freeform 597">
                    <a:extLst>
                      <a:ext uri="{FF2B5EF4-FFF2-40B4-BE49-F238E27FC236}">
                        <a16:creationId xmlns="" xmlns:a16="http://schemas.microsoft.com/office/drawing/2014/main" id="{56D7957C-41A6-43C8-96E3-D4E1115182B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36" name="Group 598">
                  <a:extLst>
                    <a:ext uri="{FF2B5EF4-FFF2-40B4-BE49-F238E27FC236}">
                      <a16:creationId xmlns="" xmlns:a16="http://schemas.microsoft.com/office/drawing/2014/main" id="{D2FC36C8-ADAC-416C-823D-BD32482DCE0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25749" name="Oval 599">
                    <a:extLst>
                      <a:ext uri="{FF2B5EF4-FFF2-40B4-BE49-F238E27FC236}">
                        <a16:creationId xmlns="" xmlns:a16="http://schemas.microsoft.com/office/drawing/2014/main" id="{6DE8B1D2-AEC8-425D-85C0-DD9BEDAE747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50" name="Oval 600">
                    <a:extLst>
                      <a:ext uri="{FF2B5EF4-FFF2-40B4-BE49-F238E27FC236}">
                        <a16:creationId xmlns="" xmlns:a16="http://schemas.microsoft.com/office/drawing/2014/main" id="{2FB7A3A9-92A3-4E03-9E66-228432B80D3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37" name="Group 601">
                  <a:extLst>
                    <a:ext uri="{FF2B5EF4-FFF2-40B4-BE49-F238E27FC236}">
                      <a16:creationId xmlns="" xmlns:a16="http://schemas.microsoft.com/office/drawing/2014/main" id="{B8E29FF6-EA46-4A0F-90AE-0CD2E91A7B9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47" name="Oval 602">
                    <a:extLst>
                      <a:ext uri="{FF2B5EF4-FFF2-40B4-BE49-F238E27FC236}">
                        <a16:creationId xmlns="" xmlns:a16="http://schemas.microsoft.com/office/drawing/2014/main" id="{F4D9220B-332C-4369-97E8-852C6D40DD1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48" name="Oval 603">
                    <a:extLst>
                      <a:ext uri="{FF2B5EF4-FFF2-40B4-BE49-F238E27FC236}">
                        <a16:creationId xmlns="" xmlns:a16="http://schemas.microsoft.com/office/drawing/2014/main" id="{E0954874-351E-4B3D-B20A-A41F4C8F999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38" name="Group 604">
                  <a:extLst>
                    <a:ext uri="{FF2B5EF4-FFF2-40B4-BE49-F238E27FC236}">
                      <a16:creationId xmlns="" xmlns:a16="http://schemas.microsoft.com/office/drawing/2014/main" id="{C7563886-8637-4A7B-BC6A-3296FF9410B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25745" name="Oval 605">
                    <a:extLst>
                      <a:ext uri="{FF2B5EF4-FFF2-40B4-BE49-F238E27FC236}">
                        <a16:creationId xmlns="" xmlns:a16="http://schemas.microsoft.com/office/drawing/2014/main" id="{B2BD3F16-5F9A-4749-A426-15BA5CE93B3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46" name="Oval 606">
                    <a:extLst>
                      <a:ext uri="{FF2B5EF4-FFF2-40B4-BE49-F238E27FC236}">
                        <a16:creationId xmlns="" xmlns:a16="http://schemas.microsoft.com/office/drawing/2014/main" id="{FEA67F27-8290-420A-AFA0-680B51912D6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39" name="Group 607">
                  <a:extLst>
                    <a:ext uri="{FF2B5EF4-FFF2-40B4-BE49-F238E27FC236}">
                      <a16:creationId xmlns="" xmlns:a16="http://schemas.microsoft.com/office/drawing/2014/main" id="{E34D77FB-E384-4367-BA52-541479ED897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43" name="Oval 608">
                    <a:extLst>
                      <a:ext uri="{FF2B5EF4-FFF2-40B4-BE49-F238E27FC236}">
                        <a16:creationId xmlns="" xmlns:a16="http://schemas.microsoft.com/office/drawing/2014/main" id="{A9621382-5926-413C-B2EC-294D1BEEF57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44" name="Oval 609">
                    <a:extLst>
                      <a:ext uri="{FF2B5EF4-FFF2-40B4-BE49-F238E27FC236}">
                        <a16:creationId xmlns="" xmlns:a16="http://schemas.microsoft.com/office/drawing/2014/main" id="{ABDC065E-927D-435F-A1A9-1348C900FB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40" name="Group 610">
                  <a:extLst>
                    <a:ext uri="{FF2B5EF4-FFF2-40B4-BE49-F238E27FC236}">
                      <a16:creationId xmlns="" xmlns:a16="http://schemas.microsoft.com/office/drawing/2014/main" id="{BED45E1A-644E-4D68-9655-5FBFFF16120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741" name="Freeform 611">
                    <a:extLst>
                      <a:ext uri="{FF2B5EF4-FFF2-40B4-BE49-F238E27FC236}">
                        <a16:creationId xmlns="" xmlns:a16="http://schemas.microsoft.com/office/drawing/2014/main" id="{459F52F0-DDDA-4F2B-A722-B6BD95AC8D1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42" name="Freeform 612">
                    <a:extLst>
                      <a:ext uri="{FF2B5EF4-FFF2-40B4-BE49-F238E27FC236}">
                        <a16:creationId xmlns="" xmlns:a16="http://schemas.microsoft.com/office/drawing/2014/main" id="{456C1817-278E-4E38-A5EE-CBFA72A0C02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25634" name="Group 613">
                <a:extLst>
                  <a:ext uri="{FF2B5EF4-FFF2-40B4-BE49-F238E27FC236}">
                    <a16:creationId xmlns="" xmlns:a16="http://schemas.microsoft.com/office/drawing/2014/main" id="{187059D4-FDE6-4A03-95DF-DA98D062FA3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93" y="1608"/>
                <a:ext cx="320" cy="321"/>
                <a:chOff x="0" y="2496"/>
                <a:chExt cx="304" cy="285"/>
              </a:xfrm>
            </p:grpSpPr>
            <p:sp>
              <p:nvSpPr>
                <p:cNvPr id="25731" name="Line 614">
                  <a:extLst>
                    <a:ext uri="{FF2B5EF4-FFF2-40B4-BE49-F238E27FC236}">
                      <a16:creationId xmlns="" xmlns:a16="http://schemas.microsoft.com/office/drawing/2014/main" id="{0C6E275E-9426-4A07-991C-18E4D65FD90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732" name="Freeform 615">
                  <a:extLst>
                    <a:ext uri="{FF2B5EF4-FFF2-40B4-BE49-F238E27FC236}">
                      <a16:creationId xmlns="" xmlns:a16="http://schemas.microsoft.com/office/drawing/2014/main" id="{9C48CCD2-A001-4811-B51E-F4188AB3823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46 w 190"/>
                    <a:gd name="T3" fmla="*/ 0 h 18"/>
                    <a:gd name="T4" fmla="*/ 46 w 190"/>
                    <a:gd name="T5" fmla="*/ 128 h 18"/>
                    <a:gd name="T6" fmla="*/ 0 w 190"/>
                    <a:gd name="T7" fmla="*/ 128 h 18"/>
                    <a:gd name="T8" fmla="*/ 0 w 190"/>
                    <a:gd name="T9" fmla="*/ 0 h 18"/>
                    <a:gd name="T10" fmla="*/ 93 w 190"/>
                    <a:gd name="T11" fmla="*/ 0 h 18"/>
                    <a:gd name="T12" fmla="*/ 138 w 190"/>
                    <a:gd name="T13" fmla="*/ 0 h 18"/>
                    <a:gd name="T14" fmla="*/ 138 w 190"/>
                    <a:gd name="T15" fmla="*/ 128 h 18"/>
                    <a:gd name="T16" fmla="*/ 93 w 190"/>
                    <a:gd name="T17" fmla="*/ 128 h 18"/>
                    <a:gd name="T18" fmla="*/ 93 w 190"/>
                    <a:gd name="T19" fmla="*/ 0 h 18"/>
                    <a:gd name="T20" fmla="*/ 184 w 190"/>
                    <a:gd name="T21" fmla="*/ 0 h 18"/>
                    <a:gd name="T22" fmla="*/ 230 w 190"/>
                    <a:gd name="T23" fmla="*/ 0 h 18"/>
                    <a:gd name="T24" fmla="*/ 230 w 190"/>
                    <a:gd name="T25" fmla="*/ 128 h 18"/>
                    <a:gd name="T26" fmla="*/ 184 w 190"/>
                    <a:gd name="T27" fmla="*/ 128 h 18"/>
                    <a:gd name="T28" fmla="*/ 184 w 190"/>
                    <a:gd name="T29" fmla="*/ 0 h 18"/>
                    <a:gd name="T30" fmla="*/ 277 w 190"/>
                    <a:gd name="T31" fmla="*/ 0 h 18"/>
                    <a:gd name="T32" fmla="*/ 323 w 190"/>
                    <a:gd name="T33" fmla="*/ 0 h 18"/>
                    <a:gd name="T34" fmla="*/ 323 w 190"/>
                    <a:gd name="T35" fmla="*/ 128 h 18"/>
                    <a:gd name="T36" fmla="*/ 277 w 190"/>
                    <a:gd name="T37" fmla="*/ 128 h 18"/>
                    <a:gd name="T38" fmla="*/ 277 w 190"/>
                    <a:gd name="T39" fmla="*/ 0 h 18"/>
                    <a:gd name="T40" fmla="*/ 368 w 190"/>
                    <a:gd name="T41" fmla="*/ 0 h 18"/>
                    <a:gd name="T42" fmla="*/ 414 w 190"/>
                    <a:gd name="T43" fmla="*/ 0 h 18"/>
                    <a:gd name="T44" fmla="*/ 414 w 190"/>
                    <a:gd name="T45" fmla="*/ 128 h 18"/>
                    <a:gd name="T46" fmla="*/ 368 w 190"/>
                    <a:gd name="T47" fmla="*/ 128 h 18"/>
                    <a:gd name="T48" fmla="*/ 368 w 190"/>
                    <a:gd name="T49" fmla="*/ 0 h 18"/>
                    <a:gd name="T50" fmla="*/ 461 w 190"/>
                    <a:gd name="T51" fmla="*/ 0 h 18"/>
                    <a:gd name="T52" fmla="*/ 486 w 190"/>
                    <a:gd name="T53" fmla="*/ 0 h 18"/>
                    <a:gd name="T54" fmla="*/ 486 w 190"/>
                    <a:gd name="T55" fmla="*/ 128 h 18"/>
                    <a:gd name="T56" fmla="*/ 461 w 190"/>
                    <a:gd name="T57" fmla="*/ 128 h 18"/>
                    <a:gd name="T58" fmla="*/ 461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 cap="flat">
                  <a:solidFill>
                    <a:srgbClr val="000000"/>
                  </a:solidFill>
                  <a:prstDash val="solid"/>
                  <a:bevel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25635" name="Group 616">
                <a:extLst>
                  <a:ext uri="{FF2B5EF4-FFF2-40B4-BE49-F238E27FC236}">
                    <a16:creationId xmlns="" xmlns:a16="http://schemas.microsoft.com/office/drawing/2014/main" id="{BE234659-4C7B-41F3-AAC0-56FFBA7E41C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056" y="1822"/>
                <a:ext cx="405" cy="434"/>
                <a:chOff x="1177" y="1822"/>
                <a:chExt cx="405" cy="434"/>
              </a:xfrm>
            </p:grpSpPr>
            <p:grpSp>
              <p:nvGrpSpPr>
                <p:cNvPr id="25695" name="Group 617">
                  <a:extLst>
                    <a:ext uri="{FF2B5EF4-FFF2-40B4-BE49-F238E27FC236}">
                      <a16:creationId xmlns="" xmlns:a16="http://schemas.microsoft.com/office/drawing/2014/main" id="{5ED7202D-743E-44D7-8E51-FB1943AD7D7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25721" name="Group 618">
                    <a:extLst>
                      <a:ext uri="{FF2B5EF4-FFF2-40B4-BE49-F238E27FC236}">
                        <a16:creationId xmlns="" xmlns:a16="http://schemas.microsoft.com/office/drawing/2014/main" id="{48517FE1-5223-49F0-9107-0FB107C8414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grpSp>
                  <p:nvGrpSpPr>
                    <p:cNvPr id="25725" name="Group 619">
                      <a:extLst>
                        <a:ext uri="{FF2B5EF4-FFF2-40B4-BE49-F238E27FC236}">
                          <a16:creationId xmlns="" xmlns:a16="http://schemas.microsoft.com/office/drawing/2014/main" id="{9B9FBE7E-3A48-4A16-9636-301F2913D6F6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25729" name="Oval 620">
                        <a:extLst>
                          <a:ext uri="{FF2B5EF4-FFF2-40B4-BE49-F238E27FC236}">
                            <a16:creationId xmlns="" xmlns:a16="http://schemas.microsoft.com/office/drawing/2014/main" id="{7E494A34-A2B4-42DA-A766-FB32B465D833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730" name="Oval 621">
                        <a:extLst>
                          <a:ext uri="{FF2B5EF4-FFF2-40B4-BE49-F238E27FC236}">
                            <a16:creationId xmlns="" xmlns:a16="http://schemas.microsoft.com/office/drawing/2014/main" id="{D728D385-E122-4FC3-A819-ED244ED21CE2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726" name="Group 622">
                      <a:extLst>
                        <a:ext uri="{FF2B5EF4-FFF2-40B4-BE49-F238E27FC236}">
                          <a16:creationId xmlns="" xmlns:a16="http://schemas.microsoft.com/office/drawing/2014/main" id="{98204FCC-EF3F-4D11-A8E4-EEB019300906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25727" name="Oval 623">
                        <a:extLst>
                          <a:ext uri="{FF2B5EF4-FFF2-40B4-BE49-F238E27FC236}">
                            <a16:creationId xmlns="" xmlns:a16="http://schemas.microsoft.com/office/drawing/2014/main" id="{C6593B75-DE41-4486-97FB-704399EBB890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728" name="Oval 624">
                        <a:extLst>
                          <a:ext uri="{FF2B5EF4-FFF2-40B4-BE49-F238E27FC236}">
                            <a16:creationId xmlns="" xmlns:a16="http://schemas.microsoft.com/office/drawing/2014/main" id="{C6BF1076-0F17-4650-AE88-0142303B14FA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722" name="Group 625">
                    <a:extLst>
                      <a:ext uri="{FF2B5EF4-FFF2-40B4-BE49-F238E27FC236}">
                        <a16:creationId xmlns="" xmlns:a16="http://schemas.microsoft.com/office/drawing/2014/main" id="{FEACB496-3367-4386-A80C-17AC9141693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25723" name="Freeform 626">
                      <a:extLst>
                        <a:ext uri="{FF2B5EF4-FFF2-40B4-BE49-F238E27FC236}">
                          <a16:creationId xmlns="" xmlns:a16="http://schemas.microsoft.com/office/drawing/2014/main" id="{8F6EE214-A123-45EC-B1E2-F4E51AAA191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24" name="Freeform 627">
                      <a:extLst>
                        <a:ext uri="{FF2B5EF4-FFF2-40B4-BE49-F238E27FC236}">
                          <a16:creationId xmlns="" xmlns:a16="http://schemas.microsoft.com/office/drawing/2014/main" id="{40A8CB54-B0C6-4A73-85B9-03E0533859C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696" name="Group 628">
                  <a:extLst>
                    <a:ext uri="{FF2B5EF4-FFF2-40B4-BE49-F238E27FC236}">
                      <a16:creationId xmlns="" xmlns:a16="http://schemas.microsoft.com/office/drawing/2014/main" id="{78F57070-8763-4192-959B-16B589DAA18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25715" name="Group 629">
                    <a:extLst>
                      <a:ext uri="{FF2B5EF4-FFF2-40B4-BE49-F238E27FC236}">
                        <a16:creationId xmlns="" xmlns:a16="http://schemas.microsoft.com/office/drawing/2014/main" id="{A8ED4B88-C767-4BB6-879F-8C9A050E1DF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25719" name="Oval 630">
                      <a:extLst>
                        <a:ext uri="{FF2B5EF4-FFF2-40B4-BE49-F238E27FC236}">
                          <a16:creationId xmlns="" xmlns:a16="http://schemas.microsoft.com/office/drawing/2014/main" id="{04DA518F-C34B-493A-8D55-1F7A56590EC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20" name="Oval 631">
                      <a:extLst>
                        <a:ext uri="{FF2B5EF4-FFF2-40B4-BE49-F238E27FC236}">
                          <a16:creationId xmlns="" xmlns:a16="http://schemas.microsoft.com/office/drawing/2014/main" id="{3482C922-4F40-4E2E-A054-D294B489B6C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716" name="Group 632">
                    <a:extLst>
                      <a:ext uri="{FF2B5EF4-FFF2-40B4-BE49-F238E27FC236}">
                        <a16:creationId xmlns="" xmlns:a16="http://schemas.microsoft.com/office/drawing/2014/main" id="{5031DF1B-F596-4B67-9C36-0776D1DE6BE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25717" name="Oval 633">
                      <a:extLst>
                        <a:ext uri="{FF2B5EF4-FFF2-40B4-BE49-F238E27FC236}">
                          <a16:creationId xmlns="" xmlns:a16="http://schemas.microsoft.com/office/drawing/2014/main" id="{1B937500-5726-446D-81E5-F8D8B304BE9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718" name="Oval 634">
                      <a:extLst>
                        <a:ext uri="{FF2B5EF4-FFF2-40B4-BE49-F238E27FC236}">
                          <a16:creationId xmlns="" xmlns:a16="http://schemas.microsoft.com/office/drawing/2014/main" id="{D71646C7-9F49-41D6-AB66-BD049E98CAF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697" name="Group 635">
                  <a:extLst>
                    <a:ext uri="{FF2B5EF4-FFF2-40B4-BE49-F238E27FC236}">
                      <a16:creationId xmlns="" xmlns:a16="http://schemas.microsoft.com/office/drawing/2014/main" id="{833008A2-E780-4386-A8EE-4BD2B397F09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25713" name="Freeform 636">
                    <a:extLst>
                      <a:ext uri="{FF2B5EF4-FFF2-40B4-BE49-F238E27FC236}">
                        <a16:creationId xmlns="" xmlns:a16="http://schemas.microsoft.com/office/drawing/2014/main" id="{23420AD0-A38F-4098-A849-3BF882FEA35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14" name="Freeform 637">
                    <a:extLst>
                      <a:ext uri="{FF2B5EF4-FFF2-40B4-BE49-F238E27FC236}">
                        <a16:creationId xmlns="" xmlns:a16="http://schemas.microsoft.com/office/drawing/2014/main" id="{8C2BE116-114C-4C83-892F-E3D1CCF92C4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698" name="Group 638">
                  <a:extLst>
                    <a:ext uri="{FF2B5EF4-FFF2-40B4-BE49-F238E27FC236}">
                      <a16:creationId xmlns="" xmlns:a16="http://schemas.microsoft.com/office/drawing/2014/main" id="{5CC7E4C3-FF5F-4AE6-9784-E746000BF84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25711" name="Oval 639">
                    <a:extLst>
                      <a:ext uri="{FF2B5EF4-FFF2-40B4-BE49-F238E27FC236}">
                        <a16:creationId xmlns="" xmlns:a16="http://schemas.microsoft.com/office/drawing/2014/main" id="{4D1564D0-5BC8-4B98-8C80-DACD8867184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12" name="Oval 640">
                    <a:extLst>
                      <a:ext uri="{FF2B5EF4-FFF2-40B4-BE49-F238E27FC236}">
                        <a16:creationId xmlns="" xmlns:a16="http://schemas.microsoft.com/office/drawing/2014/main" id="{E88670B5-6161-4F28-910F-BC5D08F51F6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699" name="Group 641">
                  <a:extLst>
                    <a:ext uri="{FF2B5EF4-FFF2-40B4-BE49-F238E27FC236}">
                      <a16:creationId xmlns="" xmlns:a16="http://schemas.microsoft.com/office/drawing/2014/main" id="{8C8C5A90-0D46-4852-84DA-1C75B1A1613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25709" name="Oval 642">
                    <a:extLst>
                      <a:ext uri="{FF2B5EF4-FFF2-40B4-BE49-F238E27FC236}">
                        <a16:creationId xmlns="" xmlns:a16="http://schemas.microsoft.com/office/drawing/2014/main" id="{26187756-A19A-4379-AEAF-3B5A909C2A6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10" name="Oval 643">
                    <a:extLst>
                      <a:ext uri="{FF2B5EF4-FFF2-40B4-BE49-F238E27FC236}">
                        <a16:creationId xmlns="" xmlns:a16="http://schemas.microsoft.com/office/drawing/2014/main" id="{A3D38BAF-DA6D-46A7-9C33-4C5D5E70F49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00" name="Group 644">
                  <a:extLst>
                    <a:ext uri="{FF2B5EF4-FFF2-40B4-BE49-F238E27FC236}">
                      <a16:creationId xmlns="" xmlns:a16="http://schemas.microsoft.com/office/drawing/2014/main" id="{8041F473-2AFE-4302-9379-59D9A5AB738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25707" name="Oval 645">
                    <a:extLst>
                      <a:ext uri="{FF2B5EF4-FFF2-40B4-BE49-F238E27FC236}">
                        <a16:creationId xmlns="" xmlns:a16="http://schemas.microsoft.com/office/drawing/2014/main" id="{2861F2B4-B6EE-4507-87C2-AE7DF847CE2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08" name="Oval 646">
                    <a:extLst>
                      <a:ext uri="{FF2B5EF4-FFF2-40B4-BE49-F238E27FC236}">
                        <a16:creationId xmlns="" xmlns:a16="http://schemas.microsoft.com/office/drawing/2014/main" id="{2D8A184C-EAD0-408A-ADA5-B2BFFFCA283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01" name="Group 647">
                  <a:extLst>
                    <a:ext uri="{FF2B5EF4-FFF2-40B4-BE49-F238E27FC236}">
                      <a16:creationId xmlns="" xmlns:a16="http://schemas.microsoft.com/office/drawing/2014/main" id="{D570C053-F3CE-4DB9-BEE8-DE30F867886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25705" name="Oval 648">
                    <a:extLst>
                      <a:ext uri="{FF2B5EF4-FFF2-40B4-BE49-F238E27FC236}">
                        <a16:creationId xmlns="" xmlns:a16="http://schemas.microsoft.com/office/drawing/2014/main" id="{A4EAD3ED-5DD1-4E48-A148-9D44E41F675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06" name="Oval 649">
                    <a:extLst>
                      <a:ext uri="{FF2B5EF4-FFF2-40B4-BE49-F238E27FC236}">
                        <a16:creationId xmlns="" xmlns:a16="http://schemas.microsoft.com/office/drawing/2014/main" id="{9579F425-0280-4045-AAC3-AF7EF0B7A4F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702" name="Group 650">
                  <a:extLst>
                    <a:ext uri="{FF2B5EF4-FFF2-40B4-BE49-F238E27FC236}">
                      <a16:creationId xmlns="" xmlns:a16="http://schemas.microsoft.com/office/drawing/2014/main" id="{4BB88362-E761-48B7-AB9E-F7C65A220C9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25703" name="Freeform 651">
                    <a:extLst>
                      <a:ext uri="{FF2B5EF4-FFF2-40B4-BE49-F238E27FC236}">
                        <a16:creationId xmlns="" xmlns:a16="http://schemas.microsoft.com/office/drawing/2014/main" id="{70BDFF32-565D-42C1-9BC1-20BDB02105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704" name="Freeform 652">
                    <a:extLst>
                      <a:ext uri="{FF2B5EF4-FFF2-40B4-BE49-F238E27FC236}">
                        <a16:creationId xmlns="" xmlns:a16="http://schemas.microsoft.com/office/drawing/2014/main" id="{C116DBD5-A8BF-4BB4-A1E9-CB7903E4EA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25636" name="Group 653">
                <a:extLst>
                  <a:ext uri="{FF2B5EF4-FFF2-40B4-BE49-F238E27FC236}">
                    <a16:creationId xmlns="" xmlns:a16="http://schemas.microsoft.com/office/drawing/2014/main" id="{612E7FBA-7030-4B78-A6DC-DDFB37ADF80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19" y="1822"/>
                <a:ext cx="409" cy="434"/>
                <a:chOff x="2298" y="1822"/>
                <a:chExt cx="409" cy="434"/>
              </a:xfrm>
            </p:grpSpPr>
            <p:grpSp>
              <p:nvGrpSpPr>
                <p:cNvPr id="25659" name="Group 654">
                  <a:extLst>
                    <a:ext uri="{FF2B5EF4-FFF2-40B4-BE49-F238E27FC236}">
                      <a16:creationId xmlns="" xmlns:a16="http://schemas.microsoft.com/office/drawing/2014/main" id="{2D412CC0-B70D-4754-8611-660584D5D0D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5685" name="Group 655">
                    <a:extLst>
                      <a:ext uri="{FF2B5EF4-FFF2-40B4-BE49-F238E27FC236}">
                        <a16:creationId xmlns="" xmlns:a16="http://schemas.microsoft.com/office/drawing/2014/main" id="{7B1D1E07-BFC0-465A-9449-98FF0D8D222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25689" name="Group 656">
                      <a:extLst>
                        <a:ext uri="{FF2B5EF4-FFF2-40B4-BE49-F238E27FC236}">
                          <a16:creationId xmlns="" xmlns:a16="http://schemas.microsoft.com/office/drawing/2014/main" id="{41C91CB7-D18D-4BF3-8640-3B97912B6CE9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25693" name="Oval 657">
                        <a:extLst>
                          <a:ext uri="{FF2B5EF4-FFF2-40B4-BE49-F238E27FC236}">
                            <a16:creationId xmlns="" xmlns:a16="http://schemas.microsoft.com/office/drawing/2014/main" id="{D9F5831A-5C54-48D6-B202-E1E5594D6D91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694" name="Oval 658">
                        <a:extLst>
                          <a:ext uri="{FF2B5EF4-FFF2-40B4-BE49-F238E27FC236}">
                            <a16:creationId xmlns="" xmlns:a16="http://schemas.microsoft.com/office/drawing/2014/main" id="{C322F8EA-50FE-42A3-92D7-99AC5FB1E588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grpSp>
                  <p:nvGrpSpPr>
                    <p:cNvPr id="25690" name="Group 659">
                      <a:extLst>
                        <a:ext uri="{FF2B5EF4-FFF2-40B4-BE49-F238E27FC236}">
                          <a16:creationId xmlns="" xmlns:a16="http://schemas.microsoft.com/office/drawing/2014/main" id="{CFFB0D6D-19E7-4E3E-8E1D-EC2BB8A14B44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25691" name="Oval 660">
                        <a:extLst>
                          <a:ext uri="{FF2B5EF4-FFF2-40B4-BE49-F238E27FC236}">
                            <a16:creationId xmlns="" xmlns:a16="http://schemas.microsoft.com/office/drawing/2014/main" id="{2496E29F-F172-44D1-8F24-39F51AF4203F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5692" name="Oval 661">
                        <a:extLst>
                          <a:ext uri="{FF2B5EF4-FFF2-40B4-BE49-F238E27FC236}">
                            <a16:creationId xmlns="" xmlns:a16="http://schemas.microsoft.com/office/drawing/2014/main" id="{4A2BA448-7323-4063-AC9B-9A70FA097176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ru-RU" altLang="ru-RU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</p:grpSp>
              <p:grpSp>
                <p:nvGrpSpPr>
                  <p:cNvPr id="25686" name="Group 662">
                    <a:extLst>
                      <a:ext uri="{FF2B5EF4-FFF2-40B4-BE49-F238E27FC236}">
                        <a16:creationId xmlns="" xmlns:a16="http://schemas.microsoft.com/office/drawing/2014/main" id="{3D8640D3-3F5C-4EC4-9986-4526F6C8C13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25687" name="Freeform 663">
                      <a:extLst>
                        <a:ext uri="{FF2B5EF4-FFF2-40B4-BE49-F238E27FC236}">
                          <a16:creationId xmlns="" xmlns:a16="http://schemas.microsoft.com/office/drawing/2014/main" id="{35A76369-A08C-4201-965C-66BB2984CE2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688" name="Freeform 664">
                      <a:extLst>
                        <a:ext uri="{FF2B5EF4-FFF2-40B4-BE49-F238E27FC236}">
                          <a16:creationId xmlns="" xmlns:a16="http://schemas.microsoft.com/office/drawing/2014/main" id="{5A174A6F-A413-4C9A-988B-C9AA8D4D038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660" name="Group 665">
                  <a:extLst>
                    <a:ext uri="{FF2B5EF4-FFF2-40B4-BE49-F238E27FC236}">
                      <a16:creationId xmlns="" xmlns:a16="http://schemas.microsoft.com/office/drawing/2014/main" id="{2FB20FE7-AF98-4BEC-8ABC-AE4EED45CC3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5679" name="Group 666">
                    <a:extLst>
                      <a:ext uri="{FF2B5EF4-FFF2-40B4-BE49-F238E27FC236}">
                        <a16:creationId xmlns="" xmlns:a16="http://schemas.microsoft.com/office/drawing/2014/main" id="{8C20DF46-5C4A-4DAF-87DD-3DE53937328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25683" name="Oval 667">
                      <a:extLst>
                        <a:ext uri="{FF2B5EF4-FFF2-40B4-BE49-F238E27FC236}">
                          <a16:creationId xmlns="" xmlns:a16="http://schemas.microsoft.com/office/drawing/2014/main" id="{F5064EBC-C423-4DEE-B754-DBF48D60C05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684" name="Oval 668">
                      <a:extLst>
                        <a:ext uri="{FF2B5EF4-FFF2-40B4-BE49-F238E27FC236}">
                          <a16:creationId xmlns="" xmlns:a16="http://schemas.microsoft.com/office/drawing/2014/main" id="{E84968AC-D54D-4D72-A560-AF87C7A2949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  <p:grpSp>
                <p:nvGrpSpPr>
                  <p:cNvPr id="25680" name="Group 669">
                    <a:extLst>
                      <a:ext uri="{FF2B5EF4-FFF2-40B4-BE49-F238E27FC236}">
                        <a16:creationId xmlns="" xmlns:a16="http://schemas.microsoft.com/office/drawing/2014/main" id="{6220E840-AFC9-41A4-AF74-30F0CD528C5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25681" name="Oval 670">
                      <a:extLst>
                        <a:ext uri="{FF2B5EF4-FFF2-40B4-BE49-F238E27FC236}">
                          <a16:creationId xmlns="" xmlns:a16="http://schemas.microsoft.com/office/drawing/2014/main" id="{41A22A00-F291-42C4-97DD-47521C2EA1E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25682" name="Oval 671">
                      <a:extLst>
                        <a:ext uri="{FF2B5EF4-FFF2-40B4-BE49-F238E27FC236}">
                          <a16:creationId xmlns="" xmlns:a16="http://schemas.microsoft.com/office/drawing/2014/main" id="{A5454863-331F-4372-AC34-1B25940DDAA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altLang="ru-RU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p:txBody>
                </p:sp>
              </p:grpSp>
            </p:grpSp>
            <p:grpSp>
              <p:nvGrpSpPr>
                <p:cNvPr id="25661" name="Group 672">
                  <a:extLst>
                    <a:ext uri="{FF2B5EF4-FFF2-40B4-BE49-F238E27FC236}">
                      <a16:creationId xmlns="" xmlns:a16="http://schemas.microsoft.com/office/drawing/2014/main" id="{EBAE31A1-70DB-436E-AC7A-E5C9BBDAE60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677" name="Freeform 673">
                    <a:extLst>
                      <a:ext uri="{FF2B5EF4-FFF2-40B4-BE49-F238E27FC236}">
                        <a16:creationId xmlns="" xmlns:a16="http://schemas.microsoft.com/office/drawing/2014/main" id="{357AA0B2-2BD2-4CB2-A261-3DE29D00A0C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678" name="Freeform 674">
                    <a:extLst>
                      <a:ext uri="{FF2B5EF4-FFF2-40B4-BE49-F238E27FC236}">
                        <a16:creationId xmlns="" xmlns:a16="http://schemas.microsoft.com/office/drawing/2014/main" id="{BF6C5BF3-325F-47AB-B2E7-80688642540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662" name="Group 675">
                  <a:extLst>
                    <a:ext uri="{FF2B5EF4-FFF2-40B4-BE49-F238E27FC236}">
                      <a16:creationId xmlns="" xmlns:a16="http://schemas.microsoft.com/office/drawing/2014/main" id="{152FB7B1-185F-46F6-9191-CF5E29FE0CF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25675" name="Oval 676">
                    <a:extLst>
                      <a:ext uri="{FF2B5EF4-FFF2-40B4-BE49-F238E27FC236}">
                        <a16:creationId xmlns="" xmlns:a16="http://schemas.microsoft.com/office/drawing/2014/main" id="{E653446E-27EC-41AB-9511-1D04A998E29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676" name="Oval 677">
                    <a:extLst>
                      <a:ext uri="{FF2B5EF4-FFF2-40B4-BE49-F238E27FC236}">
                        <a16:creationId xmlns="" xmlns:a16="http://schemas.microsoft.com/office/drawing/2014/main" id="{136554B9-81FF-4F2C-A49F-BFAAFCEFD18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663" name="Group 678">
                  <a:extLst>
                    <a:ext uri="{FF2B5EF4-FFF2-40B4-BE49-F238E27FC236}">
                      <a16:creationId xmlns="" xmlns:a16="http://schemas.microsoft.com/office/drawing/2014/main" id="{C80F16B0-ECC1-4259-9B2A-A07F10C6DC6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673" name="Oval 679">
                    <a:extLst>
                      <a:ext uri="{FF2B5EF4-FFF2-40B4-BE49-F238E27FC236}">
                        <a16:creationId xmlns="" xmlns:a16="http://schemas.microsoft.com/office/drawing/2014/main" id="{2847B143-789F-48A1-A280-9259897127C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674" name="Oval 680">
                    <a:extLst>
                      <a:ext uri="{FF2B5EF4-FFF2-40B4-BE49-F238E27FC236}">
                        <a16:creationId xmlns="" xmlns:a16="http://schemas.microsoft.com/office/drawing/2014/main" id="{55118ED5-F383-4B28-8C39-44690012B77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664" name="Group 681">
                  <a:extLst>
                    <a:ext uri="{FF2B5EF4-FFF2-40B4-BE49-F238E27FC236}">
                      <a16:creationId xmlns="" xmlns:a16="http://schemas.microsoft.com/office/drawing/2014/main" id="{F10E8D1F-8101-4065-8C25-D0872ECA67F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25671" name="Oval 682">
                    <a:extLst>
                      <a:ext uri="{FF2B5EF4-FFF2-40B4-BE49-F238E27FC236}">
                        <a16:creationId xmlns="" xmlns:a16="http://schemas.microsoft.com/office/drawing/2014/main" id="{57E7F5F7-2FD5-4073-9FF7-C91DA1084AD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672" name="Oval 683">
                    <a:extLst>
                      <a:ext uri="{FF2B5EF4-FFF2-40B4-BE49-F238E27FC236}">
                        <a16:creationId xmlns="" xmlns:a16="http://schemas.microsoft.com/office/drawing/2014/main" id="{D28975E5-6CA1-445C-85EF-ECB047E01B1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665" name="Group 684">
                  <a:extLst>
                    <a:ext uri="{FF2B5EF4-FFF2-40B4-BE49-F238E27FC236}">
                      <a16:creationId xmlns="" xmlns:a16="http://schemas.microsoft.com/office/drawing/2014/main" id="{5FF7D890-4133-45EC-8E94-497DC1A825F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669" name="Oval 685">
                    <a:extLst>
                      <a:ext uri="{FF2B5EF4-FFF2-40B4-BE49-F238E27FC236}">
                        <a16:creationId xmlns="" xmlns:a16="http://schemas.microsoft.com/office/drawing/2014/main" id="{E707CF05-2168-4020-BEC2-C25711D55F4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670" name="Oval 686">
                    <a:extLst>
                      <a:ext uri="{FF2B5EF4-FFF2-40B4-BE49-F238E27FC236}">
                        <a16:creationId xmlns="" xmlns:a16="http://schemas.microsoft.com/office/drawing/2014/main" id="{73180B94-6DA7-4373-9FBF-D83A71DE683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alt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5666" name="Group 687">
                  <a:extLst>
                    <a:ext uri="{FF2B5EF4-FFF2-40B4-BE49-F238E27FC236}">
                      <a16:creationId xmlns="" xmlns:a16="http://schemas.microsoft.com/office/drawing/2014/main" id="{CFFFEE52-7EBB-4B91-AFF7-BBE25D58859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25667" name="Freeform 688">
                    <a:extLst>
                      <a:ext uri="{FF2B5EF4-FFF2-40B4-BE49-F238E27FC236}">
                        <a16:creationId xmlns="" xmlns:a16="http://schemas.microsoft.com/office/drawing/2014/main" id="{71C13B93-87D6-4407-9A63-08F96E5121E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5668" name="Freeform 689">
                    <a:extLst>
                      <a:ext uri="{FF2B5EF4-FFF2-40B4-BE49-F238E27FC236}">
                        <a16:creationId xmlns="" xmlns:a16="http://schemas.microsoft.com/office/drawing/2014/main" id="{0169CC2E-66CD-47F5-A7F5-5CDAB7CEA82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ru-RU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25637" name="Freeform 690">
                <a:extLst>
                  <a:ext uri="{FF2B5EF4-FFF2-40B4-BE49-F238E27FC236}">
                    <a16:creationId xmlns="" xmlns:a16="http://schemas.microsoft.com/office/drawing/2014/main" id="{0EB7DFAB-A888-4315-AF58-B3F02E4943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9" y="1608"/>
                <a:ext cx="4" cy="261"/>
              </a:xfrm>
              <a:custGeom>
                <a:avLst/>
                <a:gdLst>
                  <a:gd name="T0" fmla="*/ 0 w 4"/>
                  <a:gd name="T1" fmla="*/ 0 h 232"/>
                  <a:gd name="T2" fmla="*/ 4 w 4"/>
                  <a:gd name="T3" fmla="*/ 294 h 23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grpSp>
            <p:nvGrpSpPr>
              <p:cNvPr id="25638" name="Group 691">
                <a:extLst>
                  <a:ext uri="{FF2B5EF4-FFF2-40B4-BE49-F238E27FC236}">
                    <a16:creationId xmlns="" xmlns:a16="http://schemas.microsoft.com/office/drawing/2014/main" id="{3AC87EFE-DFCC-446D-AD74-B03596412F7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3" y="1608"/>
                <a:ext cx="320" cy="321"/>
                <a:chOff x="0" y="2496"/>
                <a:chExt cx="304" cy="285"/>
              </a:xfrm>
            </p:grpSpPr>
            <p:sp>
              <p:nvSpPr>
                <p:cNvPr id="25657" name="Line 692">
                  <a:extLst>
                    <a:ext uri="{FF2B5EF4-FFF2-40B4-BE49-F238E27FC236}">
                      <a16:creationId xmlns="" xmlns:a16="http://schemas.microsoft.com/office/drawing/2014/main" id="{12177CD4-A4FE-46B7-B71C-0EDC009EE22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658" name="Freeform 693">
                  <a:extLst>
                    <a:ext uri="{FF2B5EF4-FFF2-40B4-BE49-F238E27FC236}">
                      <a16:creationId xmlns="" xmlns:a16="http://schemas.microsoft.com/office/drawing/2014/main" id="{2D44F17F-E0F1-4B10-839A-78DB815FD3D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46 w 190"/>
                    <a:gd name="T3" fmla="*/ 0 h 18"/>
                    <a:gd name="T4" fmla="*/ 46 w 190"/>
                    <a:gd name="T5" fmla="*/ 128 h 18"/>
                    <a:gd name="T6" fmla="*/ 0 w 190"/>
                    <a:gd name="T7" fmla="*/ 128 h 18"/>
                    <a:gd name="T8" fmla="*/ 0 w 190"/>
                    <a:gd name="T9" fmla="*/ 0 h 18"/>
                    <a:gd name="T10" fmla="*/ 93 w 190"/>
                    <a:gd name="T11" fmla="*/ 0 h 18"/>
                    <a:gd name="T12" fmla="*/ 138 w 190"/>
                    <a:gd name="T13" fmla="*/ 0 h 18"/>
                    <a:gd name="T14" fmla="*/ 138 w 190"/>
                    <a:gd name="T15" fmla="*/ 128 h 18"/>
                    <a:gd name="T16" fmla="*/ 93 w 190"/>
                    <a:gd name="T17" fmla="*/ 128 h 18"/>
                    <a:gd name="T18" fmla="*/ 93 w 190"/>
                    <a:gd name="T19" fmla="*/ 0 h 18"/>
                    <a:gd name="T20" fmla="*/ 184 w 190"/>
                    <a:gd name="T21" fmla="*/ 0 h 18"/>
                    <a:gd name="T22" fmla="*/ 230 w 190"/>
                    <a:gd name="T23" fmla="*/ 0 h 18"/>
                    <a:gd name="T24" fmla="*/ 230 w 190"/>
                    <a:gd name="T25" fmla="*/ 128 h 18"/>
                    <a:gd name="T26" fmla="*/ 184 w 190"/>
                    <a:gd name="T27" fmla="*/ 128 h 18"/>
                    <a:gd name="T28" fmla="*/ 184 w 190"/>
                    <a:gd name="T29" fmla="*/ 0 h 18"/>
                    <a:gd name="T30" fmla="*/ 277 w 190"/>
                    <a:gd name="T31" fmla="*/ 0 h 18"/>
                    <a:gd name="T32" fmla="*/ 323 w 190"/>
                    <a:gd name="T33" fmla="*/ 0 h 18"/>
                    <a:gd name="T34" fmla="*/ 323 w 190"/>
                    <a:gd name="T35" fmla="*/ 128 h 18"/>
                    <a:gd name="T36" fmla="*/ 277 w 190"/>
                    <a:gd name="T37" fmla="*/ 128 h 18"/>
                    <a:gd name="T38" fmla="*/ 277 w 190"/>
                    <a:gd name="T39" fmla="*/ 0 h 18"/>
                    <a:gd name="T40" fmla="*/ 368 w 190"/>
                    <a:gd name="T41" fmla="*/ 0 h 18"/>
                    <a:gd name="T42" fmla="*/ 414 w 190"/>
                    <a:gd name="T43" fmla="*/ 0 h 18"/>
                    <a:gd name="T44" fmla="*/ 414 w 190"/>
                    <a:gd name="T45" fmla="*/ 128 h 18"/>
                    <a:gd name="T46" fmla="*/ 368 w 190"/>
                    <a:gd name="T47" fmla="*/ 128 h 18"/>
                    <a:gd name="T48" fmla="*/ 368 w 190"/>
                    <a:gd name="T49" fmla="*/ 0 h 18"/>
                    <a:gd name="T50" fmla="*/ 461 w 190"/>
                    <a:gd name="T51" fmla="*/ 0 h 18"/>
                    <a:gd name="T52" fmla="*/ 486 w 190"/>
                    <a:gd name="T53" fmla="*/ 0 h 18"/>
                    <a:gd name="T54" fmla="*/ 486 w 190"/>
                    <a:gd name="T55" fmla="*/ 128 h 18"/>
                    <a:gd name="T56" fmla="*/ 461 w 190"/>
                    <a:gd name="T57" fmla="*/ 128 h 18"/>
                    <a:gd name="T58" fmla="*/ 461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 cap="flat">
                  <a:solidFill>
                    <a:srgbClr val="000000"/>
                  </a:solidFill>
                  <a:prstDash val="solid"/>
                  <a:bevel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5639" name="Freeform 694">
                <a:extLst>
                  <a:ext uri="{FF2B5EF4-FFF2-40B4-BE49-F238E27FC236}">
                    <a16:creationId xmlns="" xmlns:a16="http://schemas.microsoft.com/office/drawing/2014/main" id="{CCEC434F-A74B-4246-9B33-38D9BB619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2" y="1095"/>
                <a:ext cx="2088" cy="891"/>
              </a:xfrm>
              <a:custGeom>
                <a:avLst/>
                <a:gdLst>
                  <a:gd name="T0" fmla="*/ 0 w 2088"/>
                  <a:gd name="T1" fmla="*/ 143 h 891"/>
                  <a:gd name="T2" fmla="*/ 110 w 2088"/>
                  <a:gd name="T3" fmla="*/ 0 h 891"/>
                  <a:gd name="T4" fmla="*/ 1668 w 2088"/>
                  <a:gd name="T5" fmla="*/ 0 h 891"/>
                  <a:gd name="T6" fmla="*/ 1875 w 2088"/>
                  <a:gd name="T7" fmla="*/ 99 h 891"/>
                  <a:gd name="T8" fmla="*/ 2088 w 2088"/>
                  <a:gd name="T9" fmla="*/ 513 h 891"/>
                  <a:gd name="T10" fmla="*/ 2072 w 2088"/>
                  <a:gd name="T11" fmla="*/ 881 h 891"/>
                  <a:gd name="T12" fmla="*/ 1771 w 2088"/>
                  <a:gd name="T13" fmla="*/ 891 h 891"/>
                  <a:gd name="T14" fmla="*/ 110 w 2088"/>
                  <a:gd name="T15" fmla="*/ 891 h 891"/>
                  <a:gd name="T16" fmla="*/ 6 w 2088"/>
                  <a:gd name="T17" fmla="*/ 792 h 891"/>
                  <a:gd name="T18" fmla="*/ 8 w 2088"/>
                  <a:gd name="T19" fmla="*/ 131 h 89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088" h="891">
                    <a:moveTo>
                      <a:pt x="0" y="143"/>
                    </a:moveTo>
                    <a:lnTo>
                      <a:pt x="110" y="0"/>
                    </a:lnTo>
                    <a:lnTo>
                      <a:pt x="1668" y="0"/>
                    </a:lnTo>
                    <a:lnTo>
                      <a:pt x="1875" y="99"/>
                    </a:lnTo>
                    <a:lnTo>
                      <a:pt x="2088" y="513"/>
                    </a:lnTo>
                    <a:lnTo>
                      <a:pt x="2072" y="881"/>
                    </a:lnTo>
                    <a:lnTo>
                      <a:pt x="1771" y="891"/>
                    </a:lnTo>
                    <a:lnTo>
                      <a:pt x="110" y="891"/>
                    </a:lnTo>
                    <a:lnTo>
                      <a:pt x="6" y="792"/>
                    </a:lnTo>
                    <a:lnTo>
                      <a:pt x="8" y="131"/>
                    </a:lnTo>
                  </a:path>
                </a:pathLst>
              </a:custGeom>
              <a:gradFill rotWithShape="1">
                <a:gsLst>
                  <a:gs pos="0">
                    <a:srgbClr val="00D200"/>
                  </a:gs>
                  <a:gs pos="50000">
                    <a:srgbClr val="008000"/>
                  </a:gs>
                  <a:gs pos="100000">
                    <a:srgbClr val="00D200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40" name="Rectangle 695">
                <a:extLst>
                  <a:ext uri="{FF2B5EF4-FFF2-40B4-BE49-F238E27FC236}">
                    <a16:creationId xmlns="" xmlns:a16="http://schemas.microsoft.com/office/drawing/2014/main" id="{6947D446-844E-44DA-8556-7665838D26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3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41" name="Rectangle 696">
                <a:extLst>
                  <a:ext uri="{FF2B5EF4-FFF2-40B4-BE49-F238E27FC236}">
                    <a16:creationId xmlns="" xmlns:a16="http://schemas.microsoft.com/office/drawing/2014/main" id="{BA101FBD-3348-49E9-AFFD-E51979B893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26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42" name="Rectangle 697">
                <a:extLst>
                  <a:ext uri="{FF2B5EF4-FFF2-40B4-BE49-F238E27FC236}">
                    <a16:creationId xmlns="" xmlns:a16="http://schemas.microsoft.com/office/drawing/2014/main" id="{03BB19BD-8009-4BA5-A042-DCBDD1C004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8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grpSp>
            <p:nvGrpSpPr>
              <p:cNvPr id="25643" name="Group 698">
                <a:extLst>
                  <a:ext uri="{FF2B5EF4-FFF2-40B4-BE49-F238E27FC236}">
                    <a16:creationId xmlns="" xmlns:a16="http://schemas.microsoft.com/office/drawing/2014/main" id="{D569D8C1-0EDF-4ABC-860E-7DEF5BCCD4C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346" y="960"/>
                <a:ext cx="202" cy="192"/>
                <a:chOff x="5136" y="1968"/>
                <a:chExt cx="192" cy="171"/>
              </a:xfrm>
            </p:grpSpPr>
            <p:sp>
              <p:nvSpPr>
                <p:cNvPr id="25655" name="Oval 699">
                  <a:extLst>
                    <a:ext uri="{FF2B5EF4-FFF2-40B4-BE49-F238E27FC236}">
                      <a16:creationId xmlns="" xmlns:a16="http://schemas.microsoft.com/office/drawing/2014/main" id="{DE228633-936A-4722-A7AA-37CC8D59CB9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656" name="Freeform 700">
                  <a:extLst>
                    <a:ext uri="{FF2B5EF4-FFF2-40B4-BE49-F238E27FC236}">
                      <a16:creationId xmlns="" xmlns:a16="http://schemas.microsoft.com/office/drawing/2014/main" id="{80C8BB86-8BF1-48A0-A95D-DE83BAAF12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5644" name="Freeform 701">
                <a:extLst>
                  <a:ext uri="{FF2B5EF4-FFF2-40B4-BE49-F238E27FC236}">
                    <a16:creationId xmlns="" xmlns:a16="http://schemas.microsoft.com/office/drawing/2014/main" id="{DBA8D9A6-4D0B-4170-A9F0-F350DEFDDC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" y="1878"/>
                <a:ext cx="1818" cy="1"/>
              </a:xfrm>
              <a:custGeom>
                <a:avLst/>
                <a:gdLst>
                  <a:gd name="T0" fmla="*/ 0 w 1728"/>
                  <a:gd name="T1" fmla="*/ 0 h 1"/>
                  <a:gd name="T2" fmla="*/ 1913 w 1728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45" name="Freeform 702">
                <a:extLst>
                  <a:ext uri="{FF2B5EF4-FFF2-40B4-BE49-F238E27FC236}">
                    <a16:creationId xmlns="" xmlns:a16="http://schemas.microsoft.com/office/drawing/2014/main" id="{1EF79683-D130-4167-A109-24628D1073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7" y="1229"/>
                <a:ext cx="1854" cy="1"/>
              </a:xfrm>
              <a:custGeom>
                <a:avLst/>
                <a:gdLst>
                  <a:gd name="T0" fmla="*/ 0 w 1762"/>
                  <a:gd name="T1" fmla="*/ 0 h 1"/>
                  <a:gd name="T2" fmla="*/ 1951 w 1762"/>
                  <a:gd name="T3" fmla="*/ 0 h 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grpSp>
            <p:nvGrpSpPr>
              <p:cNvPr id="25646" name="Group 703">
                <a:extLst>
                  <a:ext uri="{FF2B5EF4-FFF2-40B4-BE49-F238E27FC236}">
                    <a16:creationId xmlns="" xmlns:a16="http://schemas.microsoft.com/office/drawing/2014/main" id="{AE3B15A0-7836-4EAA-8254-8CD9C6DB0AE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5" y="960"/>
                <a:ext cx="202" cy="192"/>
                <a:chOff x="5136" y="1968"/>
                <a:chExt cx="192" cy="171"/>
              </a:xfrm>
            </p:grpSpPr>
            <p:sp>
              <p:nvSpPr>
                <p:cNvPr id="25653" name="Oval 704">
                  <a:extLst>
                    <a:ext uri="{FF2B5EF4-FFF2-40B4-BE49-F238E27FC236}">
                      <a16:creationId xmlns="" xmlns:a16="http://schemas.microsoft.com/office/drawing/2014/main" id="{0B5F43F4-CB1F-4CB6-8A90-CC101DAE42E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alt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654" name="Freeform 705">
                  <a:extLst>
                    <a:ext uri="{FF2B5EF4-FFF2-40B4-BE49-F238E27FC236}">
                      <a16:creationId xmlns="" xmlns:a16="http://schemas.microsoft.com/office/drawing/2014/main" id="{BF18E73B-D346-4CEB-9C01-24D87DA87C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5647" name="Freeform 706">
                <a:extLst>
                  <a:ext uri="{FF2B5EF4-FFF2-40B4-BE49-F238E27FC236}">
                    <a16:creationId xmlns="" xmlns:a16="http://schemas.microsoft.com/office/drawing/2014/main" id="{E297532A-A90F-48DA-AE02-4B3C4AC6D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45" y="1662"/>
                <a:ext cx="17" cy="35"/>
              </a:xfrm>
              <a:custGeom>
                <a:avLst/>
                <a:gdLst>
                  <a:gd name="T0" fmla="*/ 0 w 16"/>
                  <a:gd name="T1" fmla="*/ 40 h 31"/>
                  <a:gd name="T2" fmla="*/ 18 w 16"/>
                  <a:gd name="T3" fmla="*/ 0 h 31"/>
                  <a:gd name="T4" fmla="*/ 0 w 16"/>
                  <a:gd name="T5" fmla="*/ 40 h 3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48" name="Freeform 707">
                <a:extLst>
                  <a:ext uri="{FF2B5EF4-FFF2-40B4-BE49-F238E27FC236}">
                    <a16:creationId xmlns="" xmlns:a16="http://schemas.microsoft.com/office/drawing/2014/main" id="{6B7D28FB-EBDA-4D70-B344-8E1D966470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0" y="1284"/>
                <a:ext cx="225" cy="594"/>
              </a:xfrm>
              <a:custGeom>
                <a:avLst/>
                <a:gdLst>
                  <a:gd name="T0" fmla="*/ 237 w 214"/>
                  <a:gd name="T1" fmla="*/ 668 h 528"/>
                  <a:gd name="T2" fmla="*/ 237 w 214"/>
                  <a:gd name="T3" fmla="*/ 0 h 528"/>
                  <a:gd name="T4" fmla="*/ 0 w 214"/>
                  <a:gd name="T5" fmla="*/ 2 h 528"/>
                  <a:gd name="T6" fmla="*/ 0 w 214"/>
                  <a:gd name="T7" fmla="*/ 667 h 528"/>
                  <a:gd name="T8" fmla="*/ 237 w 214"/>
                  <a:gd name="T9" fmla="*/ 668 h 5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49" name="Freeform 708">
                <a:extLst>
                  <a:ext uri="{FF2B5EF4-FFF2-40B4-BE49-F238E27FC236}">
                    <a16:creationId xmlns="" xmlns:a16="http://schemas.microsoft.com/office/drawing/2014/main" id="{70312D52-F217-4254-BEB5-518CBFBFA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4" y="1200"/>
                <a:ext cx="432" cy="520"/>
              </a:xfrm>
              <a:custGeom>
                <a:avLst/>
                <a:gdLst>
                  <a:gd name="T0" fmla="*/ 216 w 432"/>
                  <a:gd name="T1" fmla="*/ 0 h 520"/>
                  <a:gd name="T2" fmla="*/ 0 w 432"/>
                  <a:gd name="T3" fmla="*/ 136 h 520"/>
                  <a:gd name="T4" fmla="*/ 64 w 432"/>
                  <a:gd name="T5" fmla="*/ 520 h 520"/>
                  <a:gd name="T6" fmla="*/ 400 w 432"/>
                  <a:gd name="T7" fmla="*/ 520 h 520"/>
                  <a:gd name="T8" fmla="*/ 432 w 432"/>
                  <a:gd name="T9" fmla="*/ 424 h 5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2" h="520">
                    <a:moveTo>
                      <a:pt x="216" y="0"/>
                    </a:moveTo>
                    <a:lnTo>
                      <a:pt x="0" y="136"/>
                    </a:lnTo>
                    <a:lnTo>
                      <a:pt x="64" y="520"/>
                    </a:lnTo>
                    <a:lnTo>
                      <a:pt x="400" y="520"/>
                    </a:lnTo>
                    <a:lnTo>
                      <a:pt x="432" y="424"/>
                    </a:ln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50" name="Rectangle 709">
                <a:extLst>
                  <a:ext uri="{FF2B5EF4-FFF2-40B4-BE49-F238E27FC236}">
                    <a16:creationId xmlns="" xmlns:a16="http://schemas.microsoft.com/office/drawing/2014/main" id="{5639E98A-8577-4F83-AE64-E05E0965F3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20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51" name="Freeform 710">
                <a:extLst>
                  <a:ext uri="{FF2B5EF4-FFF2-40B4-BE49-F238E27FC236}">
                    <a16:creationId xmlns="" xmlns:a16="http://schemas.microsoft.com/office/drawing/2014/main" id="{8B96D979-7CC6-4A6B-BA19-35CBC62585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32" y="872"/>
                <a:ext cx="784" cy="328"/>
              </a:xfrm>
              <a:custGeom>
                <a:avLst/>
                <a:gdLst>
                  <a:gd name="T0" fmla="*/ 328 w 784"/>
                  <a:gd name="T1" fmla="*/ 280 h 328"/>
                  <a:gd name="T2" fmla="*/ 0 w 784"/>
                  <a:gd name="T3" fmla="*/ 0 h 328"/>
                  <a:gd name="T4" fmla="*/ 784 w 784"/>
                  <a:gd name="T5" fmla="*/ 0 h 328"/>
                  <a:gd name="T6" fmla="*/ 232 w 784"/>
                  <a:gd name="T7" fmla="*/ 328 h 32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84" h="328">
                    <a:moveTo>
                      <a:pt x="328" y="280"/>
                    </a:moveTo>
                    <a:lnTo>
                      <a:pt x="0" y="0"/>
                    </a:lnTo>
                    <a:lnTo>
                      <a:pt x="784" y="0"/>
                    </a:lnTo>
                    <a:lnTo>
                      <a:pt x="232" y="328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652" name="Rectangle 711">
                <a:extLst>
                  <a:ext uri="{FF2B5EF4-FFF2-40B4-BE49-F238E27FC236}">
                    <a16:creationId xmlns="" xmlns:a16="http://schemas.microsoft.com/office/drawing/2014/main" id="{B8F1AE1B-6353-4587-A9A8-A80FFD5821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4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=""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55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0.56666 0.11111 " pathEditMode="relative" ptsTypes="AA">
                                      <p:cBhvr>
                                        <p:cTn id="10" dur="50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-1.875 0.15555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656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750" y="777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5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5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0.73333 -0.01111 " pathEditMode="relative" rAng="0" ptsTypes="AA">
                                      <p:cBhvr>
                                        <p:cTn id="38" dur="50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67" y="-556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10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1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0.73333 -0.01111 " pathEditMode="relative" rAng="0" ptsTypes="AA">
                                      <p:cBhvr>
                                        <p:cTn id="44" dur="5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67" y="-55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73333 -0.01111 " pathEditMode="relative" rAng="0" ptsTypes="AA">
                                      <p:cBhvr>
                                        <p:cTn id="46" dur="5000" fill="hold"/>
                                        <p:tgtEl>
                                          <p:spTgt spid="655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67" y="-55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5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333 -0.01111 L 1.44166 -0.0222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17" y="-556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333 -0.01111 L 1.44167 -0.0222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17" y="-556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333 -0.01111 L 1.44166 -0.0222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655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17" y="-556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31198 -0.01296 " pathEditMode="relative" rAng="0" ptsTypes="AA">
                                      <p:cBhvr>
                                        <p:cTn id="72" dur="5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-64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6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581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56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 nodeType="clickPar">
                      <p:stCondLst>
                        <p:cond delay="0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56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656"/>
                  </p:tgtEl>
                </p:cond>
              </p:nextCondLst>
            </p:seq>
          </p:childTnLst>
        </p:cTn>
      </p:par>
    </p:tnLst>
    <p:bldLst>
      <p:bldP spid="65657" grpId="0"/>
      <p:bldP spid="65657" grpId="1"/>
      <p:bldP spid="6566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426" name="Group 2">
            <a:extLst>
              <a:ext uri="{FF2B5EF4-FFF2-40B4-BE49-F238E27FC236}">
                <a16:creationId xmlns="" xmlns:a16="http://schemas.microsoft.com/office/drawing/2014/main" id="{FF0CABFA-9CED-42BB-8DAF-322218F7B652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165100"/>
            <a:ext cx="3327400" cy="6477000"/>
            <a:chOff x="816" y="104"/>
            <a:chExt cx="2096" cy="4080"/>
          </a:xfrm>
        </p:grpSpPr>
        <p:sp>
          <p:nvSpPr>
            <p:cNvPr id="17486" name="Freeform 3">
              <a:extLst>
                <a:ext uri="{FF2B5EF4-FFF2-40B4-BE49-F238E27FC236}">
                  <a16:creationId xmlns="" xmlns:a16="http://schemas.microsoft.com/office/drawing/2014/main" id="{DDFDB0C0-A353-4B06-BD32-E4468386D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8" y="128"/>
              <a:ext cx="1168" cy="2504"/>
            </a:xfrm>
            <a:custGeom>
              <a:avLst/>
              <a:gdLst>
                <a:gd name="T0" fmla="*/ 1168 w 1168"/>
                <a:gd name="T1" fmla="*/ 0 h 2504"/>
                <a:gd name="T2" fmla="*/ 936 w 1168"/>
                <a:gd name="T3" fmla="*/ 8 h 2504"/>
                <a:gd name="T4" fmla="*/ 400 w 1168"/>
                <a:gd name="T5" fmla="*/ 160 h 2504"/>
                <a:gd name="T6" fmla="*/ 192 w 1168"/>
                <a:gd name="T7" fmla="*/ 368 h 2504"/>
                <a:gd name="T8" fmla="*/ 0 w 1168"/>
                <a:gd name="T9" fmla="*/ 712 h 2504"/>
                <a:gd name="T10" fmla="*/ 16 w 1168"/>
                <a:gd name="T11" fmla="*/ 1064 h 2504"/>
                <a:gd name="T12" fmla="*/ 192 w 1168"/>
                <a:gd name="T13" fmla="*/ 1416 h 2504"/>
                <a:gd name="T14" fmla="*/ 584 w 1168"/>
                <a:gd name="T15" fmla="*/ 1608 h 2504"/>
                <a:gd name="T16" fmla="*/ 960 w 1168"/>
                <a:gd name="T17" fmla="*/ 1600 h 2504"/>
                <a:gd name="T18" fmla="*/ 592 w 1168"/>
                <a:gd name="T19" fmla="*/ 1600 h 2504"/>
                <a:gd name="T20" fmla="*/ 576 w 1168"/>
                <a:gd name="T21" fmla="*/ 2128 h 2504"/>
                <a:gd name="T22" fmla="*/ 752 w 1168"/>
                <a:gd name="T23" fmla="*/ 1928 h 2504"/>
                <a:gd name="T24" fmla="*/ 768 w 1168"/>
                <a:gd name="T25" fmla="*/ 2304 h 2504"/>
                <a:gd name="T26" fmla="*/ 952 w 1168"/>
                <a:gd name="T27" fmla="*/ 2104 h 2504"/>
                <a:gd name="T28" fmla="*/ 1168 w 1168"/>
                <a:gd name="T29" fmla="*/ 2504 h 2504"/>
                <a:gd name="T30" fmla="*/ 1168 w 1168"/>
                <a:gd name="T31" fmla="*/ 0 h 250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68" h="2504">
                  <a:moveTo>
                    <a:pt x="1168" y="0"/>
                  </a:moveTo>
                  <a:lnTo>
                    <a:pt x="936" y="8"/>
                  </a:lnTo>
                  <a:lnTo>
                    <a:pt x="400" y="160"/>
                  </a:lnTo>
                  <a:lnTo>
                    <a:pt x="192" y="368"/>
                  </a:lnTo>
                  <a:lnTo>
                    <a:pt x="0" y="712"/>
                  </a:lnTo>
                  <a:lnTo>
                    <a:pt x="16" y="1064"/>
                  </a:lnTo>
                  <a:lnTo>
                    <a:pt x="192" y="1416"/>
                  </a:lnTo>
                  <a:lnTo>
                    <a:pt x="584" y="1608"/>
                  </a:lnTo>
                  <a:lnTo>
                    <a:pt x="960" y="1600"/>
                  </a:lnTo>
                  <a:lnTo>
                    <a:pt x="592" y="1600"/>
                  </a:lnTo>
                  <a:lnTo>
                    <a:pt x="576" y="2128"/>
                  </a:lnTo>
                  <a:lnTo>
                    <a:pt x="752" y="1928"/>
                  </a:lnTo>
                  <a:lnTo>
                    <a:pt x="768" y="2304"/>
                  </a:lnTo>
                  <a:lnTo>
                    <a:pt x="952" y="2104"/>
                  </a:lnTo>
                  <a:lnTo>
                    <a:pt x="1168" y="2504"/>
                  </a:lnTo>
                  <a:lnTo>
                    <a:pt x="116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487" name="Freeform 4">
              <a:extLst>
                <a:ext uri="{FF2B5EF4-FFF2-40B4-BE49-F238E27FC236}">
                  <a16:creationId xmlns="" xmlns:a16="http://schemas.microsoft.com/office/drawing/2014/main" id="{CF771871-99BB-48BF-9911-5D234A860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" y="1552"/>
              <a:ext cx="1512" cy="1600"/>
            </a:xfrm>
            <a:custGeom>
              <a:avLst/>
              <a:gdLst>
                <a:gd name="T0" fmla="*/ 1120 w 1512"/>
                <a:gd name="T1" fmla="*/ 0 h 1600"/>
                <a:gd name="T2" fmla="*/ 360 w 1512"/>
                <a:gd name="T3" fmla="*/ 712 h 1600"/>
                <a:gd name="T4" fmla="*/ 0 w 1512"/>
                <a:gd name="T5" fmla="*/ 1392 h 1600"/>
                <a:gd name="T6" fmla="*/ 384 w 1512"/>
                <a:gd name="T7" fmla="*/ 1216 h 1600"/>
                <a:gd name="T8" fmla="*/ 368 w 1512"/>
                <a:gd name="T9" fmla="*/ 1584 h 1600"/>
                <a:gd name="T10" fmla="*/ 560 w 1512"/>
                <a:gd name="T11" fmla="*/ 1400 h 1600"/>
                <a:gd name="T12" fmla="*/ 736 w 1512"/>
                <a:gd name="T13" fmla="*/ 1600 h 1600"/>
                <a:gd name="T14" fmla="*/ 920 w 1512"/>
                <a:gd name="T15" fmla="*/ 1400 h 1600"/>
                <a:gd name="T16" fmla="*/ 1120 w 1512"/>
                <a:gd name="T17" fmla="*/ 1592 h 1600"/>
                <a:gd name="T18" fmla="*/ 1320 w 1512"/>
                <a:gd name="T19" fmla="*/ 1384 h 1600"/>
                <a:gd name="T20" fmla="*/ 1120 w 1512"/>
                <a:gd name="T21" fmla="*/ 1080 h 1600"/>
                <a:gd name="T22" fmla="*/ 1128 w 1512"/>
                <a:gd name="T23" fmla="*/ 720 h 1600"/>
                <a:gd name="T24" fmla="*/ 1512 w 1512"/>
                <a:gd name="T25" fmla="*/ 176 h 1600"/>
                <a:gd name="T26" fmla="*/ 1504 w 1512"/>
                <a:gd name="T27" fmla="*/ 168 h 1600"/>
                <a:gd name="T28" fmla="*/ 1120 w 1512"/>
                <a:gd name="T29" fmla="*/ 0 h 16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512" h="1600">
                  <a:moveTo>
                    <a:pt x="1120" y="0"/>
                  </a:moveTo>
                  <a:lnTo>
                    <a:pt x="360" y="712"/>
                  </a:lnTo>
                  <a:lnTo>
                    <a:pt x="0" y="1392"/>
                  </a:lnTo>
                  <a:lnTo>
                    <a:pt x="384" y="1216"/>
                  </a:lnTo>
                  <a:lnTo>
                    <a:pt x="368" y="1584"/>
                  </a:lnTo>
                  <a:lnTo>
                    <a:pt x="560" y="1400"/>
                  </a:lnTo>
                  <a:lnTo>
                    <a:pt x="736" y="1600"/>
                  </a:lnTo>
                  <a:lnTo>
                    <a:pt x="920" y="1400"/>
                  </a:lnTo>
                  <a:lnTo>
                    <a:pt x="1120" y="1592"/>
                  </a:lnTo>
                  <a:lnTo>
                    <a:pt x="1320" y="1384"/>
                  </a:lnTo>
                  <a:lnTo>
                    <a:pt x="1120" y="1080"/>
                  </a:lnTo>
                  <a:lnTo>
                    <a:pt x="1128" y="720"/>
                  </a:lnTo>
                  <a:lnTo>
                    <a:pt x="1512" y="176"/>
                  </a:lnTo>
                  <a:lnTo>
                    <a:pt x="1504" y="168"/>
                  </a:lnTo>
                  <a:lnTo>
                    <a:pt x="112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488" name="Freeform 5">
              <a:extLst>
                <a:ext uri="{FF2B5EF4-FFF2-40B4-BE49-F238E27FC236}">
                  <a16:creationId xmlns="" xmlns:a16="http://schemas.microsoft.com/office/drawing/2014/main" id="{9230E09A-2552-41D2-B2B6-9F1F4BF4654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552" y="1720"/>
              <a:ext cx="1360" cy="2448"/>
            </a:xfrm>
            <a:custGeom>
              <a:avLst/>
              <a:gdLst>
                <a:gd name="T0" fmla="*/ 8 w 1360"/>
                <a:gd name="T1" fmla="*/ 1792 h 2448"/>
                <a:gd name="T2" fmla="*/ 8 w 1360"/>
                <a:gd name="T3" fmla="*/ 2112 h 2448"/>
                <a:gd name="T4" fmla="*/ 1144 w 1360"/>
                <a:gd name="T5" fmla="*/ 2112 h 2448"/>
                <a:gd name="T6" fmla="*/ 1360 w 1360"/>
                <a:gd name="T7" fmla="*/ 2448 h 2448"/>
                <a:gd name="T8" fmla="*/ 1352 w 1360"/>
                <a:gd name="T9" fmla="*/ 1776 h 2448"/>
                <a:gd name="T10" fmla="*/ 1352 w 1360"/>
                <a:gd name="T11" fmla="*/ 2432 h 2448"/>
                <a:gd name="T12" fmla="*/ 1152 w 1360"/>
                <a:gd name="T13" fmla="*/ 2104 h 2448"/>
                <a:gd name="T14" fmla="*/ 952 w 1360"/>
                <a:gd name="T15" fmla="*/ 2112 h 2448"/>
                <a:gd name="T16" fmla="*/ 744 w 1360"/>
                <a:gd name="T17" fmla="*/ 2096 h 2448"/>
                <a:gd name="T18" fmla="*/ 0 w 1360"/>
                <a:gd name="T19" fmla="*/ 2112 h 2448"/>
                <a:gd name="T20" fmla="*/ 16 w 1360"/>
                <a:gd name="T21" fmla="*/ 1784 h 2448"/>
                <a:gd name="T22" fmla="*/ 560 w 1360"/>
                <a:gd name="T23" fmla="*/ 1784 h 2448"/>
                <a:gd name="T24" fmla="*/ 776 w 1360"/>
                <a:gd name="T25" fmla="*/ 1592 h 2448"/>
                <a:gd name="T26" fmla="*/ 976 w 1360"/>
                <a:gd name="T27" fmla="*/ 1776 h 2448"/>
                <a:gd name="T28" fmla="*/ 960 w 1360"/>
                <a:gd name="T29" fmla="*/ 2112 h 2448"/>
                <a:gd name="T30" fmla="*/ 768 w 1360"/>
                <a:gd name="T31" fmla="*/ 1776 h 2448"/>
                <a:gd name="T32" fmla="*/ 776 w 1360"/>
                <a:gd name="T33" fmla="*/ 2120 h 2448"/>
                <a:gd name="T34" fmla="*/ 576 w 1360"/>
                <a:gd name="T35" fmla="*/ 1776 h 2448"/>
                <a:gd name="T36" fmla="*/ 760 w 1360"/>
                <a:gd name="T37" fmla="*/ 1224 h 2448"/>
                <a:gd name="T38" fmla="*/ 976 w 1360"/>
                <a:gd name="T39" fmla="*/ 904 h 2448"/>
                <a:gd name="T40" fmla="*/ 960 w 1360"/>
                <a:gd name="T41" fmla="*/ 536 h 2448"/>
                <a:gd name="T42" fmla="*/ 576 w 1360"/>
                <a:gd name="T43" fmla="*/ 0 h 2448"/>
                <a:gd name="T44" fmla="*/ 584 w 1360"/>
                <a:gd name="T45" fmla="*/ 528 h 2448"/>
                <a:gd name="T46" fmla="*/ 408 w 1360"/>
                <a:gd name="T47" fmla="*/ 344 h 2448"/>
                <a:gd name="T48" fmla="*/ 392 w 1360"/>
                <a:gd name="T49" fmla="*/ 704 h 2448"/>
                <a:gd name="T50" fmla="*/ 208 w 1360"/>
                <a:gd name="T51" fmla="*/ 520 h 2448"/>
                <a:gd name="T52" fmla="*/ 8 w 1360"/>
                <a:gd name="T53" fmla="*/ 912 h 24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360" h="2448">
                  <a:moveTo>
                    <a:pt x="8" y="1792"/>
                  </a:moveTo>
                  <a:lnTo>
                    <a:pt x="8" y="2112"/>
                  </a:lnTo>
                  <a:lnTo>
                    <a:pt x="1144" y="2112"/>
                  </a:lnTo>
                  <a:lnTo>
                    <a:pt x="1360" y="2448"/>
                  </a:lnTo>
                  <a:lnTo>
                    <a:pt x="1352" y="1776"/>
                  </a:lnTo>
                  <a:lnTo>
                    <a:pt x="1352" y="2432"/>
                  </a:lnTo>
                  <a:lnTo>
                    <a:pt x="1152" y="2104"/>
                  </a:lnTo>
                  <a:lnTo>
                    <a:pt x="952" y="2112"/>
                  </a:lnTo>
                  <a:lnTo>
                    <a:pt x="744" y="2096"/>
                  </a:lnTo>
                  <a:lnTo>
                    <a:pt x="0" y="2112"/>
                  </a:lnTo>
                  <a:lnTo>
                    <a:pt x="16" y="1784"/>
                  </a:lnTo>
                  <a:lnTo>
                    <a:pt x="560" y="1784"/>
                  </a:lnTo>
                  <a:lnTo>
                    <a:pt x="776" y="1592"/>
                  </a:lnTo>
                  <a:lnTo>
                    <a:pt x="976" y="1776"/>
                  </a:lnTo>
                  <a:lnTo>
                    <a:pt x="960" y="2112"/>
                  </a:lnTo>
                  <a:lnTo>
                    <a:pt x="768" y="1776"/>
                  </a:lnTo>
                  <a:lnTo>
                    <a:pt x="776" y="2120"/>
                  </a:lnTo>
                  <a:lnTo>
                    <a:pt x="576" y="1776"/>
                  </a:lnTo>
                  <a:lnTo>
                    <a:pt x="760" y="1224"/>
                  </a:lnTo>
                  <a:lnTo>
                    <a:pt x="976" y="904"/>
                  </a:lnTo>
                  <a:lnTo>
                    <a:pt x="960" y="536"/>
                  </a:lnTo>
                  <a:lnTo>
                    <a:pt x="576" y="0"/>
                  </a:lnTo>
                  <a:lnTo>
                    <a:pt x="584" y="528"/>
                  </a:lnTo>
                  <a:lnTo>
                    <a:pt x="408" y="344"/>
                  </a:lnTo>
                  <a:lnTo>
                    <a:pt x="392" y="704"/>
                  </a:lnTo>
                  <a:lnTo>
                    <a:pt x="208" y="520"/>
                  </a:lnTo>
                  <a:lnTo>
                    <a:pt x="8" y="912"/>
                  </a:ln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489" name="Freeform 6">
              <a:extLst>
                <a:ext uri="{FF2B5EF4-FFF2-40B4-BE49-F238E27FC236}">
                  <a16:creationId xmlns="" xmlns:a16="http://schemas.microsoft.com/office/drawing/2014/main" id="{7CAB667D-FAFF-4A20-910C-FC2833A32E6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544" y="3488"/>
              <a:ext cx="1360" cy="696"/>
            </a:xfrm>
            <a:custGeom>
              <a:avLst/>
              <a:gdLst>
                <a:gd name="T0" fmla="*/ 0 w 1360"/>
                <a:gd name="T1" fmla="*/ 32 h 696"/>
                <a:gd name="T2" fmla="*/ 568 w 1360"/>
                <a:gd name="T3" fmla="*/ 16 h 696"/>
                <a:gd name="T4" fmla="*/ 768 w 1360"/>
                <a:gd name="T5" fmla="*/ 376 h 696"/>
                <a:gd name="T6" fmla="*/ 752 w 1360"/>
                <a:gd name="T7" fmla="*/ 0 h 696"/>
                <a:gd name="T8" fmla="*/ 952 w 1360"/>
                <a:gd name="T9" fmla="*/ 368 h 696"/>
                <a:gd name="T10" fmla="*/ 960 w 1360"/>
                <a:gd name="T11" fmla="*/ 8 h 696"/>
                <a:gd name="T12" fmla="*/ 1328 w 1360"/>
                <a:gd name="T13" fmla="*/ 8 h 696"/>
                <a:gd name="T14" fmla="*/ 1360 w 1360"/>
                <a:gd name="T15" fmla="*/ 696 h 696"/>
                <a:gd name="T16" fmla="*/ 1136 w 1360"/>
                <a:gd name="T17" fmla="*/ 336 h 696"/>
                <a:gd name="T18" fmla="*/ 16 w 1360"/>
                <a:gd name="T19" fmla="*/ 352 h 696"/>
                <a:gd name="T20" fmla="*/ 0 w 1360"/>
                <a:gd name="T21" fmla="*/ 32 h 69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360" h="696">
                  <a:moveTo>
                    <a:pt x="0" y="32"/>
                  </a:moveTo>
                  <a:lnTo>
                    <a:pt x="568" y="16"/>
                  </a:lnTo>
                  <a:lnTo>
                    <a:pt x="768" y="376"/>
                  </a:lnTo>
                  <a:lnTo>
                    <a:pt x="752" y="0"/>
                  </a:lnTo>
                  <a:lnTo>
                    <a:pt x="952" y="368"/>
                  </a:lnTo>
                  <a:lnTo>
                    <a:pt x="960" y="8"/>
                  </a:lnTo>
                  <a:lnTo>
                    <a:pt x="1328" y="8"/>
                  </a:lnTo>
                  <a:lnTo>
                    <a:pt x="1360" y="696"/>
                  </a:lnTo>
                  <a:lnTo>
                    <a:pt x="1136" y="336"/>
                  </a:lnTo>
                  <a:lnTo>
                    <a:pt x="16" y="35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800000"/>
            </a:soli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490" name="Freeform 7">
              <a:extLst>
                <a:ext uri="{FF2B5EF4-FFF2-40B4-BE49-F238E27FC236}">
                  <a16:creationId xmlns="" xmlns:a16="http://schemas.microsoft.com/office/drawing/2014/main" id="{96FD49CA-FEC6-4352-AF7E-A41E919166B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144" y="832"/>
              <a:ext cx="568" cy="536"/>
            </a:xfrm>
            <a:custGeom>
              <a:avLst/>
              <a:gdLst>
                <a:gd name="T0" fmla="*/ 8 w 568"/>
                <a:gd name="T1" fmla="*/ 184 h 536"/>
                <a:gd name="T2" fmla="*/ 392 w 568"/>
                <a:gd name="T3" fmla="*/ 0 h 536"/>
                <a:gd name="T4" fmla="*/ 568 w 568"/>
                <a:gd name="T5" fmla="*/ 192 h 536"/>
                <a:gd name="T6" fmla="*/ 568 w 568"/>
                <a:gd name="T7" fmla="*/ 360 h 536"/>
                <a:gd name="T8" fmla="*/ 384 w 568"/>
                <a:gd name="T9" fmla="*/ 536 h 536"/>
                <a:gd name="T10" fmla="*/ 376 w 568"/>
                <a:gd name="T11" fmla="*/ 0 h 536"/>
                <a:gd name="T12" fmla="*/ 184 w 568"/>
                <a:gd name="T13" fmla="*/ 360 h 536"/>
                <a:gd name="T14" fmla="*/ 384 w 568"/>
                <a:gd name="T15" fmla="*/ 536 h 536"/>
                <a:gd name="T16" fmla="*/ 0 w 568"/>
                <a:gd name="T17" fmla="*/ 360 h 536"/>
                <a:gd name="T18" fmla="*/ 8 w 568"/>
                <a:gd name="T19" fmla="*/ 184 h 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68" h="536">
                  <a:moveTo>
                    <a:pt x="8" y="184"/>
                  </a:moveTo>
                  <a:lnTo>
                    <a:pt x="392" y="0"/>
                  </a:lnTo>
                  <a:lnTo>
                    <a:pt x="568" y="192"/>
                  </a:lnTo>
                  <a:lnTo>
                    <a:pt x="568" y="360"/>
                  </a:lnTo>
                  <a:lnTo>
                    <a:pt x="384" y="536"/>
                  </a:lnTo>
                  <a:lnTo>
                    <a:pt x="376" y="0"/>
                  </a:lnTo>
                  <a:lnTo>
                    <a:pt x="184" y="360"/>
                  </a:lnTo>
                  <a:lnTo>
                    <a:pt x="384" y="536"/>
                  </a:lnTo>
                  <a:lnTo>
                    <a:pt x="0" y="360"/>
                  </a:lnTo>
                  <a:lnTo>
                    <a:pt x="8" y="184"/>
                  </a:lnTo>
                  <a:close/>
                </a:path>
              </a:pathLst>
            </a:custGeom>
            <a:solidFill>
              <a:srgbClr val="0066FF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491" name="Freeform 8">
              <a:extLst>
                <a:ext uri="{FF2B5EF4-FFF2-40B4-BE49-F238E27FC236}">
                  <a16:creationId xmlns="" xmlns:a16="http://schemas.microsoft.com/office/drawing/2014/main" id="{50242123-3EED-4B94-8506-2FB58581348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328" y="824"/>
              <a:ext cx="184" cy="552"/>
            </a:xfrm>
            <a:custGeom>
              <a:avLst/>
              <a:gdLst>
                <a:gd name="T0" fmla="*/ 176 w 184"/>
                <a:gd name="T1" fmla="*/ 0 h 552"/>
                <a:gd name="T2" fmla="*/ 184 w 184"/>
                <a:gd name="T3" fmla="*/ 552 h 552"/>
                <a:gd name="T4" fmla="*/ 0 w 184"/>
                <a:gd name="T5" fmla="*/ 360 h 552"/>
                <a:gd name="T6" fmla="*/ 176 w 184"/>
                <a:gd name="T7" fmla="*/ 0 h 55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84" h="552">
                  <a:moveTo>
                    <a:pt x="176" y="0"/>
                  </a:moveTo>
                  <a:lnTo>
                    <a:pt x="184" y="552"/>
                  </a:lnTo>
                  <a:lnTo>
                    <a:pt x="0" y="360"/>
                  </a:lnTo>
                  <a:lnTo>
                    <a:pt x="176" y="0"/>
                  </a:lnTo>
                  <a:close/>
                </a:path>
              </a:pathLst>
            </a:custGeom>
            <a:gradFill rotWithShape="1">
              <a:gsLst>
                <a:gs pos="0">
                  <a:srgbClr val="761847"/>
                </a:gs>
                <a:gs pos="100000">
                  <a:srgbClr val="FF3399"/>
                </a:gs>
              </a:gsLst>
              <a:path path="rect">
                <a:fillToRect l="50000" t="50000" r="50000" b="50000"/>
              </a:path>
            </a:gradFill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492" name="Freeform 9">
              <a:extLst>
                <a:ext uri="{FF2B5EF4-FFF2-40B4-BE49-F238E27FC236}">
                  <a16:creationId xmlns="" xmlns:a16="http://schemas.microsoft.com/office/drawing/2014/main" id="{C7B4CACB-6C13-4D1E-AFD8-30135859811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376" y="104"/>
              <a:ext cx="1528" cy="888"/>
            </a:xfrm>
            <a:custGeom>
              <a:avLst/>
              <a:gdLst>
                <a:gd name="T0" fmla="*/ 1528 w 1528"/>
                <a:gd name="T1" fmla="*/ 176 h 888"/>
                <a:gd name="T2" fmla="*/ 960 w 1528"/>
                <a:gd name="T3" fmla="*/ 344 h 888"/>
                <a:gd name="T4" fmla="*/ 1512 w 1528"/>
                <a:gd name="T5" fmla="*/ 168 h 888"/>
                <a:gd name="T6" fmla="*/ 1136 w 1528"/>
                <a:gd name="T7" fmla="*/ 168 h 888"/>
                <a:gd name="T8" fmla="*/ 1352 w 1528"/>
                <a:gd name="T9" fmla="*/ 8 h 888"/>
                <a:gd name="T10" fmla="*/ 960 w 1528"/>
                <a:gd name="T11" fmla="*/ 168 h 888"/>
                <a:gd name="T12" fmla="*/ 960 w 1528"/>
                <a:gd name="T13" fmla="*/ 0 h 888"/>
                <a:gd name="T14" fmla="*/ 0 w 1528"/>
                <a:gd name="T15" fmla="*/ 888 h 888"/>
                <a:gd name="T16" fmla="*/ 960 w 1528"/>
                <a:gd name="T17" fmla="*/ 344 h 8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28" h="888">
                  <a:moveTo>
                    <a:pt x="1528" y="176"/>
                  </a:moveTo>
                  <a:lnTo>
                    <a:pt x="960" y="344"/>
                  </a:lnTo>
                  <a:lnTo>
                    <a:pt x="1512" y="168"/>
                  </a:lnTo>
                  <a:lnTo>
                    <a:pt x="1136" y="168"/>
                  </a:lnTo>
                  <a:lnTo>
                    <a:pt x="1352" y="8"/>
                  </a:lnTo>
                  <a:lnTo>
                    <a:pt x="960" y="168"/>
                  </a:lnTo>
                  <a:lnTo>
                    <a:pt x="960" y="0"/>
                  </a:lnTo>
                  <a:lnTo>
                    <a:pt x="0" y="888"/>
                  </a:lnTo>
                  <a:lnTo>
                    <a:pt x="960" y="344"/>
                  </a:lnTo>
                </a:path>
              </a:pathLst>
            </a:custGeom>
            <a:solidFill>
              <a:srgbClr val="292929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493" name="Freeform 10">
              <a:extLst>
                <a:ext uri="{FF2B5EF4-FFF2-40B4-BE49-F238E27FC236}">
                  <a16:creationId xmlns="" xmlns:a16="http://schemas.microsoft.com/office/drawing/2014/main" id="{0EE52F65-8238-4E86-B3FA-99872D54B2C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704" y="1368"/>
              <a:ext cx="200" cy="376"/>
            </a:xfrm>
            <a:custGeom>
              <a:avLst/>
              <a:gdLst>
                <a:gd name="T0" fmla="*/ 0 w 200"/>
                <a:gd name="T1" fmla="*/ 0 h 376"/>
                <a:gd name="T2" fmla="*/ 200 w 200"/>
                <a:gd name="T3" fmla="*/ 0 h 376"/>
                <a:gd name="T4" fmla="*/ 0 w 200"/>
                <a:gd name="T5" fmla="*/ 376 h 37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0" h="376">
                  <a:moveTo>
                    <a:pt x="0" y="0"/>
                  </a:moveTo>
                  <a:lnTo>
                    <a:pt x="200" y="0"/>
                  </a:lnTo>
                  <a:lnTo>
                    <a:pt x="0" y="376"/>
                  </a:lnTo>
                </a:path>
              </a:pathLst>
            </a:custGeom>
            <a:solidFill>
              <a:srgbClr val="292929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7411" name="Freeform 11">
            <a:extLst>
              <a:ext uri="{FF2B5EF4-FFF2-40B4-BE49-F238E27FC236}">
                <a16:creationId xmlns="" xmlns:a16="http://schemas.microsoft.com/office/drawing/2014/main" id="{7CAE8B52-0044-40CA-BC29-59A1842BD7B1}"/>
              </a:ext>
            </a:extLst>
          </p:cNvPr>
          <p:cNvSpPr>
            <a:spLocks/>
          </p:cNvSpPr>
          <p:nvPr/>
        </p:nvSpPr>
        <p:spPr bwMode="auto">
          <a:xfrm>
            <a:off x="4622800" y="5524500"/>
            <a:ext cx="2159000" cy="1104900"/>
          </a:xfrm>
          <a:custGeom>
            <a:avLst/>
            <a:gdLst>
              <a:gd name="T0" fmla="*/ 0 w 1360"/>
              <a:gd name="T1" fmla="*/ 50800 h 696"/>
              <a:gd name="T2" fmla="*/ 901700 w 1360"/>
              <a:gd name="T3" fmla="*/ 25400 h 696"/>
              <a:gd name="T4" fmla="*/ 1219200 w 1360"/>
              <a:gd name="T5" fmla="*/ 596900 h 696"/>
              <a:gd name="T6" fmla="*/ 1193800 w 1360"/>
              <a:gd name="T7" fmla="*/ 0 h 696"/>
              <a:gd name="T8" fmla="*/ 1511300 w 1360"/>
              <a:gd name="T9" fmla="*/ 584200 h 696"/>
              <a:gd name="T10" fmla="*/ 1524000 w 1360"/>
              <a:gd name="T11" fmla="*/ 12700 h 696"/>
              <a:gd name="T12" fmla="*/ 2108200 w 1360"/>
              <a:gd name="T13" fmla="*/ 12700 h 696"/>
              <a:gd name="T14" fmla="*/ 2159000 w 1360"/>
              <a:gd name="T15" fmla="*/ 1104900 h 696"/>
              <a:gd name="T16" fmla="*/ 1803400 w 1360"/>
              <a:gd name="T17" fmla="*/ 533400 h 696"/>
              <a:gd name="T18" fmla="*/ 25400 w 1360"/>
              <a:gd name="T19" fmla="*/ 558800 h 696"/>
              <a:gd name="T20" fmla="*/ 0 w 1360"/>
              <a:gd name="T21" fmla="*/ 50800 h 69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360" h="696">
                <a:moveTo>
                  <a:pt x="0" y="32"/>
                </a:moveTo>
                <a:lnTo>
                  <a:pt x="568" y="16"/>
                </a:lnTo>
                <a:lnTo>
                  <a:pt x="768" y="376"/>
                </a:lnTo>
                <a:lnTo>
                  <a:pt x="752" y="0"/>
                </a:lnTo>
                <a:lnTo>
                  <a:pt x="952" y="368"/>
                </a:lnTo>
                <a:lnTo>
                  <a:pt x="960" y="8"/>
                </a:lnTo>
                <a:lnTo>
                  <a:pt x="1328" y="8"/>
                </a:lnTo>
                <a:lnTo>
                  <a:pt x="1360" y="696"/>
                </a:lnTo>
                <a:lnTo>
                  <a:pt x="1136" y="336"/>
                </a:lnTo>
                <a:lnTo>
                  <a:pt x="16" y="352"/>
                </a:lnTo>
                <a:lnTo>
                  <a:pt x="0" y="32"/>
                </a:lnTo>
                <a:close/>
              </a:path>
            </a:pathLst>
          </a:custGeom>
          <a:solidFill>
            <a:srgbClr val="800000"/>
          </a:soli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2" name="Freeform 12">
            <a:extLst>
              <a:ext uri="{FF2B5EF4-FFF2-40B4-BE49-F238E27FC236}">
                <a16:creationId xmlns="" xmlns:a16="http://schemas.microsoft.com/office/drawing/2014/main" id="{3577BE62-A43A-4385-8745-7AA49345DDC1}"/>
              </a:ext>
            </a:extLst>
          </p:cNvPr>
          <p:cNvSpPr>
            <a:spLocks/>
          </p:cNvSpPr>
          <p:nvPr/>
        </p:nvSpPr>
        <p:spPr bwMode="auto">
          <a:xfrm>
            <a:off x="5537200" y="2451100"/>
            <a:ext cx="2451100" cy="2552700"/>
          </a:xfrm>
          <a:custGeom>
            <a:avLst/>
            <a:gdLst>
              <a:gd name="T0" fmla="*/ 596900 w 1544"/>
              <a:gd name="T1" fmla="*/ 0 h 1608"/>
              <a:gd name="T2" fmla="*/ 1828800 w 1544"/>
              <a:gd name="T3" fmla="*/ 1130300 h 1608"/>
              <a:gd name="T4" fmla="*/ 2451100 w 1544"/>
              <a:gd name="T5" fmla="*/ 2273300 h 1608"/>
              <a:gd name="T6" fmla="*/ 1828800 w 1544"/>
              <a:gd name="T7" fmla="*/ 1981200 h 1608"/>
              <a:gd name="T8" fmla="*/ 1803400 w 1544"/>
              <a:gd name="T9" fmla="*/ 2540000 h 1608"/>
              <a:gd name="T10" fmla="*/ 1485900 w 1544"/>
              <a:gd name="T11" fmla="*/ 2235200 h 1608"/>
              <a:gd name="T12" fmla="*/ 1219200 w 1544"/>
              <a:gd name="T13" fmla="*/ 2552700 h 1608"/>
              <a:gd name="T14" fmla="*/ 914400 w 1544"/>
              <a:gd name="T15" fmla="*/ 2235200 h 1608"/>
              <a:gd name="T16" fmla="*/ 584200 w 1544"/>
              <a:gd name="T17" fmla="*/ 2540000 h 1608"/>
              <a:gd name="T18" fmla="*/ 279400 w 1544"/>
              <a:gd name="T19" fmla="*/ 2235200 h 1608"/>
              <a:gd name="T20" fmla="*/ 622300 w 1544"/>
              <a:gd name="T21" fmla="*/ 1714500 h 1608"/>
              <a:gd name="T22" fmla="*/ 609600 w 1544"/>
              <a:gd name="T23" fmla="*/ 1143000 h 1608"/>
              <a:gd name="T24" fmla="*/ 0 w 1544"/>
              <a:gd name="T25" fmla="*/ 279400 h 1608"/>
              <a:gd name="T26" fmla="*/ 152400 w 1544"/>
              <a:gd name="T27" fmla="*/ 127000 h 1608"/>
              <a:gd name="T28" fmla="*/ 596900 w 1544"/>
              <a:gd name="T29" fmla="*/ 0 h 1608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544" h="1608">
                <a:moveTo>
                  <a:pt x="376" y="0"/>
                </a:moveTo>
                <a:lnTo>
                  <a:pt x="1152" y="712"/>
                </a:lnTo>
                <a:lnTo>
                  <a:pt x="1544" y="1432"/>
                </a:lnTo>
                <a:lnTo>
                  <a:pt x="1152" y="1248"/>
                </a:lnTo>
                <a:lnTo>
                  <a:pt x="1136" y="1600"/>
                </a:lnTo>
                <a:lnTo>
                  <a:pt x="936" y="1408"/>
                </a:lnTo>
                <a:lnTo>
                  <a:pt x="768" y="1608"/>
                </a:lnTo>
                <a:lnTo>
                  <a:pt x="576" y="1408"/>
                </a:lnTo>
                <a:lnTo>
                  <a:pt x="368" y="1600"/>
                </a:lnTo>
                <a:lnTo>
                  <a:pt x="176" y="1408"/>
                </a:lnTo>
                <a:lnTo>
                  <a:pt x="392" y="1080"/>
                </a:lnTo>
                <a:lnTo>
                  <a:pt x="384" y="720"/>
                </a:lnTo>
                <a:lnTo>
                  <a:pt x="0" y="176"/>
                </a:lnTo>
                <a:lnTo>
                  <a:pt x="96" y="80"/>
                </a:lnTo>
                <a:lnTo>
                  <a:pt x="376" y="0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path path="rect">
              <a:fillToRect l="50000" t="50000" r="50000" b="50000"/>
            </a:path>
          </a:gra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3" name="Freeform 13">
            <a:extLst>
              <a:ext uri="{FF2B5EF4-FFF2-40B4-BE49-F238E27FC236}">
                <a16:creationId xmlns="" xmlns:a16="http://schemas.microsoft.com/office/drawing/2014/main" id="{EBB80958-B512-4967-9D2F-3534E665036E}"/>
              </a:ext>
            </a:extLst>
          </p:cNvPr>
          <p:cNvSpPr>
            <a:spLocks/>
          </p:cNvSpPr>
          <p:nvPr/>
        </p:nvSpPr>
        <p:spPr bwMode="auto">
          <a:xfrm>
            <a:off x="4610100" y="177800"/>
            <a:ext cx="1854200" cy="3975100"/>
          </a:xfrm>
          <a:custGeom>
            <a:avLst/>
            <a:gdLst>
              <a:gd name="T0" fmla="*/ 0 w 1168"/>
              <a:gd name="T1" fmla="*/ 0 h 2504"/>
              <a:gd name="T2" fmla="*/ 368300 w 1168"/>
              <a:gd name="T3" fmla="*/ 12700 h 2504"/>
              <a:gd name="T4" fmla="*/ 1219200 w 1168"/>
              <a:gd name="T5" fmla="*/ 254000 h 2504"/>
              <a:gd name="T6" fmla="*/ 1549400 w 1168"/>
              <a:gd name="T7" fmla="*/ 584200 h 2504"/>
              <a:gd name="T8" fmla="*/ 1854200 w 1168"/>
              <a:gd name="T9" fmla="*/ 1130300 h 2504"/>
              <a:gd name="T10" fmla="*/ 1828800 w 1168"/>
              <a:gd name="T11" fmla="*/ 1689100 h 2504"/>
              <a:gd name="T12" fmla="*/ 1549400 w 1168"/>
              <a:gd name="T13" fmla="*/ 2247900 h 2504"/>
              <a:gd name="T14" fmla="*/ 901700 w 1168"/>
              <a:gd name="T15" fmla="*/ 2578100 h 2504"/>
              <a:gd name="T16" fmla="*/ 939800 w 1168"/>
              <a:gd name="T17" fmla="*/ 3378200 h 2504"/>
              <a:gd name="T18" fmla="*/ 660400 w 1168"/>
              <a:gd name="T19" fmla="*/ 3060700 h 2504"/>
              <a:gd name="T20" fmla="*/ 635000 w 1168"/>
              <a:gd name="T21" fmla="*/ 3657600 h 2504"/>
              <a:gd name="T22" fmla="*/ 342900 w 1168"/>
              <a:gd name="T23" fmla="*/ 3340100 h 2504"/>
              <a:gd name="T24" fmla="*/ 0 w 1168"/>
              <a:gd name="T25" fmla="*/ 3975100 h 2504"/>
              <a:gd name="T26" fmla="*/ 0 w 1168"/>
              <a:gd name="T27" fmla="*/ 0 h 250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168" h="2504">
                <a:moveTo>
                  <a:pt x="0" y="0"/>
                </a:moveTo>
                <a:lnTo>
                  <a:pt x="232" y="8"/>
                </a:lnTo>
                <a:lnTo>
                  <a:pt x="768" y="160"/>
                </a:lnTo>
                <a:lnTo>
                  <a:pt x="976" y="368"/>
                </a:lnTo>
                <a:lnTo>
                  <a:pt x="1168" y="712"/>
                </a:lnTo>
                <a:lnTo>
                  <a:pt x="1152" y="1064"/>
                </a:lnTo>
                <a:lnTo>
                  <a:pt x="976" y="1416"/>
                </a:lnTo>
                <a:lnTo>
                  <a:pt x="568" y="1624"/>
                </a:lnTo>
                <a:lnTo>
                  <a:pt x="592" y="2128"/>
                </a:lnTo>
                <a:lnTo>
                  <a:pt x="416" y="1928"/>
                </a:lnTo>
                <a:lnTo>
                  <a:pt x="400" y="2304"/>
                </a:lnTo>
                <a:lnTo>
                  <a:pt x="216" y="2104"/>
                </a:lnTo>
                <a:lnTo>
                  <a:pt x="0" y="2504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path path="rect">
              <a:fillToRect l="50000" t="50000" r="50000" b="50000"/>
            </a:path>
          </a:gra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4" name="Freeform 14">
            <a:extLst>
              <a:ext uri="{FF2B5EF4-FFF2-40B4-BE49-F238E27FC236}">
                <a16:creationId xmlns="" xmlns:a16="http://schemas.microsoft.com/office/drawing/2014/main" id="{6D5FB61E-2329-4B0E-8914-2EE0A28A416E}"/>
              </a:ext>
            </a:extLst>
          </p:cNvPr>
          <p:cNvSpPr>
            <a:spLocks/>
          </p:cNvSpPr>
          <p:nvPr/>
        </p:nvSpPr>
        <p:spPr bwMode="auto">
          <a:xfrm>
            <a:off x="4927600" y="1308100"/>
            <a:ext cx="901700" cy="850900"/>
          </a:xfrm>
          <a:custGeom>
            <a:avLst/>
            <a:gdLst>
              <a:gd name="T0" fmla="*/ 12700 w 568"/>
              <a:gd name="T1" fmla="*/ 292100 h 536"/>
              <a:gd name="T2" fmla="*/ 622300 w 568"/>
              <a:gd name="T3" fmla="*/ 0 h 536"/>
              <a:gd name="T4" fmla="*/ 901700 w 568"/>
              <a:gd name="T5" fmla="*/ 304800 h 536"/>
              <a:gd name="T6" fmla="*/ 901700 w 568"/>
              <a:gd name="T7" fmla="*/ 571500 h 536"/>
              <a:gd name="T8" fmla="*/ 609600 w 568"/>
              <a:gd name="T9" fmla="*/ 850900 h 536"/>
              <a:gd name="T10" fmla="*/ 596900 w 568"/>
              <a:gd name="T11" fmla="*/ 0 h 536"/>
              <a:gd name="T12" fmla="*/ 292100 w 568"/>
              <a:gd name="T13" fmla="*/ 571500 h 536"/>
              <a:gd name="T14" fmla="*/ 609600 w 568"/>
              <a:gd name="T15" fmla="*/ 850900 h 536"/>
              <a:gd name="T16" fmla="*/ 0 w 568"/>
              <a:gd name="T17" fmla="*/ 571500 h 536"/>
              <a:gd name="T18" fmla="*/ 12700 w 568"/>
              <a:gd name="T19" fmla="*/ 292100 h 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568" h="536">
                <a:moveTo>
                  <a:pt x="8" y="184"/>
                </a:moveTo>
                <a:lnTo>
                  <a:pt x="392" y="0"/>
                </a:lnTo>
                <a:lnTo>
                  <a:pt x="568" y="192"/>
                </a:lnTo>
                <a:lnTo>
                  <a:pt x="568" y="360"/>
                </a:lnTo>
                <a:lnTo>
                  <a:pt x="384" y="536"/>
                </a:lnTo>
                <a:lnTo>
                  <a:pt x="376" y="0"/>
                </a:lnTo>
                <a:lnTo>
                  <a:pt x="184" y="360"/>
                </a:lnTo>
                <a:lnTo>
                  <a:pt x="384" y="536"/>
                </a:lnTo>
                <a:lnTo>
                  <a:pt x="0" y="360"/>
                </a:lnTo>
                <a:lnTo>
                  <a:pt x="8" y="184"/>
                </a:lnTo>
                <a:close/>
              </a:path>
            </a:pathLst>
          </a:custGeom>
          <a:solidFill>
            <a:srgbClr val="0066FF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5" name="Freeform 15">
            <a:extLst>
              <a:ext uri="{FF2B5EF4-FFF2-40B4-BE49-F238E27FC236}">
                <a16:creationId xmlns="" xmlns:a16="http://schemas.microsoft.com/office/drawing/2014/main" id="{53C0844D-6F11-46D5-A286-A365BB84994B}"/>
              </a:ext>
            </a:extLst>
          </p:cNvPr>
          <p:cNvSpPr>
            <a:spLocks/>
          </p:cNvSpPr>
          <p:nvPr/>
        </p:nvSpPr>
        <p:spPr bwMode="auto">
          <a:xfrm>
            <a:off x="5537200" y="1308100"/>
            <a:ext cx="304800" cy="838200"/>
          </a:xfrm>
          <a:custGeom>
            <a:avLst/>
            <a:gdLst>
              <a:gd name="T0" fmla="*/ 12700 w 192"/>
              <a:gd name="T1" fmla="*/ 0 h 528"/>
              <a:gd name="T2" fmla="*/ 304800 w 192"/>
              <a:gd name="T3" fmla="*/ 330200 h 528"/>
              <a:gd name="T4" fmla="*/ 304800 w 192"/>
              <a:gd name="T5" fmla="*/ 596900 h 528"/>
              <a:gd name="T6" fmla="*/ 0 w 192"/>
              <a:gd name="T7" fmla="*/ 838200 h 528"/>
              <a:gd name="T8" fmla="*/ 12700 w 192"/>
              <a:gd name="T9" fmla="*/ 0 h 5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2" h="528">
                <a:moveTo>
                  <a:pt x="8" y="0"/>
                </a:moveTo>
                <a:lnTo>
                  <a:pt x="192" y="208"/>
                </a:lnTo>
                <a:lnTo>
                  <a:pt x="192" y="376"/>
                </a:lnTo>
                <a:lnTo>
                  <a:pt x="0" y="528"/>
                </a:lnTo>
                <a:lnTo>
                  <a:pt x="8" y="0"/>
                </a:lnTo>
                <a:close/>
              </a:path>
            </a:pathLst>
          </a:custGeom>
          <a:gradFill rotWithShape="1">
            <a:gsLst>
              <a:gs pos="0">
                <a:srgbClr val="761847"/>
              </a:gs>
              <a:gs pos="100000">
                <a:srgbClr val="FF3399"/>
              </a:gs>
            </a:gsLst>
            <a:path path="rect">
              <a:fillToRect l="50000" t="50000" r="50000" b="50000"/>
            </a:path>
          </a:gra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6" name="Freeform 16">
            <a:extLst>
              <a:ext uri="{FF2B5EF4-FFF2-40B4-BE49-F238E27FC236}">
                <a16:creationId xmlns="" xmlns:a16="http://schemas.microsoft.com/office/drawing/2014/main" id="{EA647DBC-CB93-488A-A807-D2BDD9BEEF3E}"/>
              </a:ext>
            </a:extLst>
          </p:cNvPr>
          <p:cNvSpPr>
            <a:spLocks/>
          </p:cNvSpPr>
          <p:nvPr/>
        </p:nvSpPr>
        <p:spPr bwMode="auto">
          <a:xfrm>
            <a:off x="5245100" y="1295400"/>
            <a:ext cx="292100" cy="876300"/>
          </a:xfrm>
          <a:custGeom>
            <a:avLst/>
            <a:gdLst>
              <a:gd name="T0" fmla="*/ 279400 w 184"/>
              <a:gd name="T1" fmla="*/ 0 h 552"/>
              <a:gd name="T2" fmla="*/ 292100 w 184"/>
              <a:gd name="T3" fmla="*/ 876300 h 552"/>
              <a:gd name="T4" fmla="*/ 0 w 184"/>
              <a:gd name="T5" fmla="*/ 571500 h 552"/>
              <a:gd name="T6" fmla="*/ 279400 w 184"/>
              <a:gd name="T7" fmla="*/ 0 h 55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4" h="552">
                <a:moveTo>
                  <a:pt x="176" y="0"/>
                </a:moveTo>
                <a:lnTo>
                  <a:pt x="184" y="552"/>
                </a:lnTo>
                <a:lnTo>
                  <a:pt x="0" y="360"/>
                </a:lnTo>
                <a:lnTo>
                  <a:pt x="176" y="0"/>
                </a:lnTo>
                <a:close/>
              </a:path>
            </a:pathLst>
          </a:custGeom>
          <a:gradFill rotWithShape="1">
            <a:gsLst>
              <a:gs pos="0">
                <a:srgbClr val="761847"/>
              </a:gs>
              <a:gs pos="100000">
                <a:srgbClr val="FF3399"/>
              </a:gs>
            </a:gsLst>
            <a:path path="rect">
              <a:fillToRect l="50000" t="50000" r="50000" b="50000"/>
            </a:path>
          </a:gra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7" name="Freeform 17">
            <a:extLst>
              <a:ext uri="{FF2B5EF4-FFF2-40B4-BE49-F238E27FC236}">
                <a16:creationId xmlns="" xmlns:a16="http://schemas.microsoft.com/office/drawing/2014/main" id="{FA279D5C-33E2-4365-8D97-A8801479C5F9}"/>
              </a:ext>
            </a:extLst>
          </p:cNvPr>
          <p:cNvSpPr>
            <a:spLocks/>
          </p:cNvSpPr>
          <p:nvPr/>
        </p:nvSpPr>
        <p:spPr bwMode="auto">
          <a:xfrm>
            <a:off x="4622800" y="190500"/>
            <a:ext cx="2425700" cy="1409700"/>
          </a:xfrm>
          <a:custGeom>
            <a:avLst/>
            <a:gdLst>
              <a:gd name="T0" fmla="*/ 2425700 w 1528"/>
              <a:gd name="T1" fmla="*/ 279400 h 888"/>
              <a:gd name="T2" fmla="*/ 1524000 w 1528"/>
              <a:gd name="T3" fmla="*/ 546100 h 888"/>
              <a:gd name="T4" fmla="*/ 2400300 w 1528"/>
              <a:gd name="T5" fmla="*/ 266700 h 888"/>
              <a:gd name="T6" fmla="*/ 1803400 w 1528"/>
              <a:gd name="T7" fmla="*/ 266700 h 888"/>
              <a:gd name="T8" fmla="*/ 2146300 w 1528"/>
              <a:gd name="T9" fmla="*/ 12700 h 888"/>
              <a:gd name="T10" fmla="*/ 1524000 w 1528"/>
              <a:gd name="T11" fmla="*/ 266700 h 888"/>
              <a:gd name="T12" fmla="*/ 1524000 w 1528"/>
              <a:gd name="T13" fmla="*/ 0 h 888"/>
              <a:gd name="T14" fmla="*/ 0 w 1528"/>
              <a:gd name="T15" fmla="*/ 1409700 h 888"/>
              <a:gd name="T16" fmla="*/ 1524000 w 1528"/>
              <a:gd name="T17" fmla="*/ 546100 h 8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528" h="888">
                <a:moveTo>
                  <a:pt x="1528" y="176"/>
                </a:moveTo>
                <a:lnTo>
                  <a:pt x="960" y="344"/>
                </a:lnTo>
                <a:lnTo>
                  <a:pt x="1512" y="168"/>
                </a:lnTo>
                <a:lnTo>
                  <a:pt x="1136" y="168"/>
                </a:lnTo>
                <a:lnTo>
                  <a:pt x="1352" y="8"/>
                </a:lnTo>
                <a:lnTo>
                  <a:pt x="960" y="168"/>
                </a:lnTo>
                <a:lnTo>
                  <a:pt x="960" y="0"/>
                </a:lnTo>
                <a:lnTo>
                  <a:pt x="0" y="888"/>
                </a:lnTo>
                <a:lnTo>
                  <a:pt x="960" y="344"/>
                </a:lnTo>
              </a:path>
            </a:pathLst>
          </a:custGeom>
          <a:solidFill>
            <a:srgbClr val="292929"/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8" name="Freeform 18">
            <a:extLst>
              <a:ext uri="{FF2B5EF4-FFF2-40B4-BE49-F238E27FC236}">
                <a16:creationId xmlns="" xmlns:a16="http://schemas.microsoft.com/office/drawing/2014/main" id="{DB4C9D93-59B4-46C8-BB17-44D25CF33EC9}"/>
              </a:ext>
            </a:extLst>
          </p:cNvPr>
          <p:cNvSpPr>
            <a:spLocks/>
          </p:cNvSpPr>
          <p:nvPr/>
        </p:nvSpPr>
        <p:spPr bwMode="auto">
          <a:xfrm>
            <a:off x="4610100" y="2717800"/>
            <a:ext cx="2159000" cy="3886200"/>
          </a:xfrm>
          <a:custGeom>
            <a:avLst/>
            <a:gdLst>
              <a:gd name="T0" fmla="*/ 12700 w 1360"/>
              <a:gd name="T1" fmla="*/ 2844800 h 2448"/>
              <a:gd name="T2" fmla="*/ 12700 w 1360"/>
              <a:gd name="T3" fmla="*/ 3352800 h 2448"/>
              <a:gd name="T4" fmla="*/ 1816100 w 1360"/>
              <a:gd name="T5" fmla="*/ 3352800 h 2448"/>
              <a:gd name="T6" fmla="*/ 2159000 w 1360"/>
              <a:gd name="T7" fmla="*/ 3886200 h 2448"/>
              <a:gd name="T8" fmla="*/ 2146300 w 1360"/>
              <a:gd name="T9" fmla="*/ 2819400 h 2448"/>
              <a:gd name="T10" fmla="*/ 2146300 w 1360"/>
              <a:gd name="T11" fmla="*/ 3860800 h 2448"/>
              <a:gd name="T12" fmla="*/ 1828800 w 1360"/>
              <a:gd name="T13" fmla="*/ 3340100 h 2448"/>
              <a:gd name="T14" fmla="*/ 1511300 w 1360"/>
              <a:gd name="T15" fmla="*/ 3352800 h 2448"/>
              <a:gd name="T16" fmla="*/ 1181100 w 1360"/>
              <a:gd name="T17" fmla="*/ 3327400 h 2448"/>
              <a:gd name="T18" fmla="*/ 0 w 1360"/>
              <a:gd name="T19" fmla="*/ 3352800 h 2448"/>
              <a:gd name="T20" fmla="*/ 25400 w 1360"/>
              <a:gd name="T21" fmla="*/ 2832100 h 2448"/>
              <a:gd name="T22" fmla="*/ 889000 w 1360"/>
              <a:gd name="T23" fmla="*/ 2832100 h 2448"/>
              <a:gd name="T24" fmla="*/ 1231900 w 1360"/>
              <a:gd name="T25" fmla="*/ 2527300 h 2448"/>
              <a:gd name="T26" fmla="*/ 1549400 w 1360"/>
              <a:gd name="T27" fmla="*/ 2819400 h 2448"/>
              <a:gd name="T28" fmla="*/ 1524000 w 1360"/>
              <a:gd name="T29" fmla="*/ 3352800 h 2448"/>
              <a:gd name="T30" fmla="*/ 1219200 w 1360"/>
              <a:gd name="T31" fmla="*/ 2819400 h 2448"/>
              <a:gd name="T32" fmla="*/ 1231900 w 1360"/>
              <a:gd name="T33" fmla="*/ 3365500 h 2448"/>
              <a:gd name="T34" fmla="*/ 914400 w 1360"/>
              <a:gd name="T35" fmla="*/ 2819400 h 2448"/>
              <a:gd name="T36" fmla="*/ 1206500 w 1360"/>
              <a:gd name="T37" fmla="*/ 1943100 h 2448"/>
              <a:gd name="T38" fmla="*/ 1549400 w 1360"/>
              <a:gd name="T39" fmla="*/ 1435100 h 2448"/>
              <a:gd name="T40" fmla="*/ 1524000 w 1360"/>
              <a:gd name="T41" fmla="*/ 850900 h 2448"/>
              <a:gd name="T42" fmla="*/ 914400 w 1360"/>
              <a:gd name="T43" fmla="*/ 0 h 2448"/>
              <a:gd name="T44" fmla="*/ 927100 w 1360"/>
              <a:gd name="T45" fmla="*/ 838200 h 2448"/>
              <a:gd name="T46" fmla="*/ 647700 w 1360"/>
              <a:gd name="T47" fmla="*/ 546100 h 2448"/>
              <a:gd name="T48" fmla="*/ 622300 w 1360"/>
              <a:gd name="T49" fmla="*/ 1117600 h 2448"/>
              <a:gd name="T50" fmla="*/ 330200 w 1360"/>
              <a:gd name="T51" fmla="*/ 825500 h 2448"/>
              <a:gd name="T52" fmla="*/ 12700 w 1360"/>
              <a:gd name="T53" fmla="*/ 1447800 h 24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360" h="2448">
                <a:moveTo>
                  <a:pt x="8" y="1792"/>
                </a:moveTo>
                <a:lnTo>
                  <a:pt x="8" y="2112"/>
                </a:lnTo>
                <a:lnTo>
                  <a:pt x="1144" y="2112"/>
                </a:lnTo>
                <a:lnTo>
                  <a:pt x="1360" y="2448"/>
                </a:lnTo>
                <a:lnTo>
                  <a:pt x="1352" y="1776"/>
                </a:lnTo>
                <a:lnTo>
                  <a:pt x="1352" y="2432"/>
                </a:lnTo>
                <a:lnTo>
                  <a:pt x="1152" y="2104"/>
                </a:lnTo>
                <a:lnTo>
                  <a:pt x="952" y="2112"/>
                </a:lnTo>
                <a:lnTo>
                  <a:pt x="744" y="2096"/>
                </a:lnTo>
                <a:lnTo>
                  <a:pt x="0" y="2112"/>
                </a:lnTo>
                <a:lnTo>
                  <a:pt x="16" y="1784"/>
                </a:lnTo>
                <a:lnTo>
                  <a:pt x="560" y="1784"/>
                </a:lnTo>
                <a:lnTo>
                  <a:pt x="776" y="1592"/>
                </a:lnTo>
                <a:lnTo>
                  <a:pt x="976" y="1776"/>
                </a:lnTo>
                <a:lnTo>
                  <a:pt x="960" y="2112"/>
                </a:lnTo>
                <a:lnTo>
                  <a:pt x="768" y="1776"/>
                </a:lnTo>
                <a:lnTo>
                  <a:pt x="776" y="2120"/>
                </a:lnTo>
                <a:lnTo>
                  <a:pt x="576" y="1776"/>
                </a:lnTo>
                <a:lnTo>
                  <a:pt x="760" y="1224"/>
                </a:lnTo>
                <a:lnTo>
                  <a:pt x="976" y="904"/>
                </a:lnTo>
                <a:lnTo>
                  <a:pt x="960" y="536"/>
                </a:lnTo>
                <a:lnTo>
                  <a:pt x="576" y="0"/>
                </a:lnTo>
                <a:lnTo>
                  <a:pt x="584" y="528"/>
                </a:lnTo>
                <a:lnTo>
                  <a:pt x="408" y="344"/>
                </a:lnTo>
                <a:lnTo>
                  <a:pt x="392" y="704"/>
                </a:lnTo>
                <a:lnTo>
                  <a:pt x="208" y="520"/>
                </a:lnTo>
                <a:lnTo>
                  <a:pt x="8" y="912"/>
                </a:lnTo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path path="rect">
              <a:fillToRect l="50000" t="50000" r="50000" b="50000"/>
            </a:path>
          </a:gra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19" name="Freeform 19">
            <a:extLst>
              <a:ext uri="{FF2B5EF4-FFF2-40B4-BE49-F238E27FC236}">
                <a16:creationId xmlns="" xmlns:a16="http://schemas.microsoft.com/office/drawing/2014/main" id="{A5809D8B-5D8E-44BE-8C58-505B0E6BC3C0}"/>
              </a:ext>
            </a:extLst>
          </p:cNvPr>
          <p:cNvSpPr>
            <a:spLocks/>
          </p:cNvSpPr>
          <p:nvPr/>
        </p:nvSpPr>
        <p:spPr bwMode="auto">
          <a:xfrm>
            <a:off x="4622800" y="2159000"/>
            <a:ext cx="317500" cy="596900"/>
          </a:xfrm>
          <a:custGeom>
            <a:avLst/>
            <a:gdLst>
              <a:gd name="T0" fmla="*/ 0 w 200"/>
              <a:gd name="T1" fmla="*/ 0 h 376"/>
              <a:gd name="T2" fmla="*/ 317500 w 200"/>
              <a:gd name="T3" fmla="*/ 0 h 376"/>
              <a:gd name="T4" fmla="*/ 0 w 200"/>
              <a:gd name="T5" fmla="*/ 596900 h 37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00" h="376">
                <a:moveTo>
                  <a:pt x="0" y="0"/>
                </a:moveTo>
                <a:lnTo>
                  <a:pt x="200" y="0"/>
                </a:lnTo>
                <a:lnTo>
                  <a:pt x="0" y="376"/>
                </a:lnTo>
              </a:path>
            </a:pathLst>
          </a:custGeom>
          <a:solidFill>
            <a:srgbClr val="292929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5444" name="Freeform 20">
            <a:extLst>
              <a:ext uri="{FF2B5EF4-FFF2-40B4-BE49-F238E27FC236}">
                <a16:creationId xmlns="" xmlns:a16="http://schemas.microsoft.com/office/drawing/2014/main" id="{62861FE1-C5DC-4788-B58F-B75518B8E88B}"/>
              </a:ext>
            </a:extLst>
          </p:cNvPr>
          <p:cNvSpPr>
            <a:spLocks/>
          </p:cNvSpPr>
          <p:nvPr/>
        </p:nvSpPr>
        <p:spPr bwMode="auto">
          <a:xfrm>
            <a:off x="1295400" y="166688"/>
            <a:ext cx="3316288" cy="4824412"/>
          </a:xfrm>
          <a:custGeom>
            <a:avLst/>
            <a:gdLst>
              <a:gd name="T0" fmla="*/ 3316288 w 2089"/>
              <a:gd name="T1" fmla="*/ 0 h 3039"/>
              <a:gd name="T2" fmla="*/ 2986088 w 2089"/>
              <a:gd name="T3" fmla="*/ 12700 h 3039"/>
              <a:gd name="T4" fmla="*/ 2071688 w 2089"/>
              <a:gd name="T5" fmla="*/ 279400 h 3039"/>
              <a:gd name="T6" fmla="*/ 1779588 w 2089"/>
              <a:gd name="T7" fmla="*/ 12700 h 3039"/>
              <a:gd name="T8" fmla="*/ 1792288 w 2089"/>
              <a:gd name="T9" fmla="*/ 279400 h 3039"/>
              <a:gd name="T10" fmla="*/ 1169988 w 2089"/>
              <a:gd name="T11" fmla="*/ 12700 h 3039"/>
              <a:gd name="T12" fmla="*/ 1474788 w 2089"/>
              <a:gd name="T13" fmla="*/ 279400 h 3039"/>
              <a:gd name="T14" fmla="*/ 865188 w 2089"/>
              <a:gd name="T15" fmla="*/ 279400 h 3039"/>
              <a:gd name="T16" fmla="*/ 1792288 w 2089"/>
              <a:gd name="T17" fmla="*/ 571500 h 3039"/>
              <a:gd name="T18" fmla="*/ 1474788 w 2089"/>
              <a:gd name="T19" fmla="*/ 1130300 h 3039"/>
              <a:gd name="T20" fmla="*/ 1487488 w 2089"/>
              <a:gd name="T21" fmla="*/ 1689100 h 3039"/>
              <a:gd name="T22" fmla="*/ 1779588 w 2089"/>
              <a:gd name="T23" fmla="*/ 2273300 h 3039"/>
              <a:gd name="T24" fmla="*/ 584200 w 2089"/>
              <a:gd name="T25" fmla="*/ 3389312 h 3039"/>
              <a:gd name="T26" fmla="*/ 0 w 2089"/>
              <a:gd name="T27" fmla="*/ 4532312 h 3039"/>
              <a:gd name="T28" fmla="*/ 609600 w 2089"/>
              <a:gd name="T29" fmla="*/ 4227512 h 3039"/>
              <a:gd name="T30" fmla="*/ 596900 w 2089"/>
              <a:gd name="T31" fmla="*/ 4799012 h 3039"/>
              <a:gd name="T32" fmla="*/ 877888 w 2089"/>
              <a:gd name="T33" fmla="*/ 4495800 h 3039"/>
              <a:gd name="T34" fmla="*/ 1181100 w 2089"/>
              <a:gd name="T35" fmla="*/ 4824412 h 3039"/>
              <a:gd name="T36" fmla="*/ 1462088 w 2089"/>
              <a:gd name="T37" fmla="*/ 4495800 h 3039"/>
              <a:gd name="T38" fmla="*/ 1766888 w 2089"/>
              <a:gd name="T39" fmla="*/ 4800600 h 3039"/>
              <a:gd name="T40" fmla="*/ 2109788 w 2089"/>
              <a:gd name="T41" fmla="*/ 4483100 h 3039"/>
              <a:gd name="T42" fmla="*/ 2122488 w 2089"/>
              <a:gd name="T43" fmla="*/ 4483100 h 3039"/>
              <a:gd name="T44" fmla="*/ 2122488 w 2089"/>
              <a:gd name="T45" fmla="*/ 4470400 h 303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089" h="3039">
                <a:moveTo>
                  <a:pt x="2089" y="0"/>
                </a:moveTo>
                <a:lnTo>
                  <a:pt x="1881" y="8"/>
                </a:lnTo>
                <a:lnTo>
                  <a:pt x="1305" y="176"/>
                </a:lnTo>
                <a:lnTo>
                  <a:pt x="1121" y="8"/>
                </a:lnTo>
                <a:lnTo>
                  <a:pt x="1129" y="176"/>
                </a:lnTo>
                <a:lnTo>
                  <a:pt x="737" y="8"/>
                </a:lnTo>
                <a:lnTo>
                  <a:pt x="929" y="176"/>
                </a:lnTo>
                <a:lnTo>
                  <a:pt x="545" y="176"/>
                </a:lnTo>
                <a:lnTo>
                  <a:pt x="1129" y="360"/>
                </a:lnTo>
                <a:lnTo>
                  <a:pt x="929" y="712"/>
                </a:lnTo>
                <a:lnTo>
                  <a:pt x="937" y="1064"/>
                </a:lnTo>
                <a:lnTo>
                  <a:pt x="1121" y="1432"/>
                </a:lnTo>
                <a:lnTo>
                  <a:pt x="368" y="2135"/>
                </a:lnTo>
                <a:lnTo>
                  <a:pt x="0" y="2855"/>
                </a:lnTo>
                <a:lnTo>
                  <a:pt x="384" y="2663"/>
                </a:lnTo>
                <a:lnTo>
                  <a:pt x="376" y="3023"/>
                </a:lnTo>
                <a:lnTo>
                  <a:pt x="553" y="2832"/>
                </a:lnTo>
                <a:lnTo>
                  <a:pt x="744" y="3039"/>
                </a:lnTo>
                <a:lnTo>
                  <a:pt x="921" y="2832"/>
                </a:lnTo>
                <a:lnTo>
                  <a:pt x="1113" y="3024"/>
                </a:lnTo>
                <a:lnTo>
                  <a:pt x="1329" y="2824"/>
                </a:lnTo>
                <a:lnTo>
                  <a:pt x="1337" y="2824"/>
                </a:lnTo>
                <a:lnTo>
                  <a:pt x="1337" y="2816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1" name="Text Box 21">
            <a:extLst>
              <a:ext uri="{FF2B5EF4-FFF2-40B4-BE49-F238E27FC236}">
                <a16:creationId xmlns="" xmlns:a16="http://schemas.microsoft.com/office/drawing/2014/main" id="{C366B399-ABB2-4342-B5E3-2D78DC372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25" y="485775"/>
            <a:ext cx="674688" cy="362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12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10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8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6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4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2" name="Text Box 22">
            <a:extLst>
              <a:ext uri="{FF2B5EF4-FFF2-40B4-BE49-F238E27FC236}">
                <a16:creationId xmlns="" xmlns:a16="http://schemas.microsoft.com/office/drawing/2014/main" id="{9852D6E7-78FD-4536-9A06-333EA084F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7513" y="4456113"/>
            <a:ext cx="438150" cy="207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-4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-6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-8</a:t>
            </a:r>
          </a:p>
        </p:txBody>
      </p:sp>
      <p:sp>
        <p:nvSpPr>
          <p:cNvPr id="17423" name="Text Box 23">
            <a:extLst>
              <a:ext uri="{FF2B5EF4-FFF2-40B4-BE49-F238E27FC236}">
                <a16:creationId xmlns="" xmlns:a16="http://schemas.microsoft.com/office/drawing/2014/main" id="{FB31488C-509F-45A4-9EF5-625CFBC20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800" y="4083050"/>
            <a:ext cx="8524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        </a:t>
            </a:r>
            <a:r>
              <a:rPr kumimoji="0" lang="ru-RU" altLang="ru-RU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-12   -10   -8     -6    -4    -2       0     2      4      6      8     10    12</a:t>
            </a: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4" name="Text Box 24">
            <a:extLst>
              <a:ext uri="{FF2B5EF4-FFF2-40B4-BE49-F238E27FC236}">
                <a16:creationId xmlns="" xmlns:a16="http://schemas.microsoft.com/office/drawing/2014/main" id="{1D3C32AE-FF1E-4DCB-BF63-FAB8D2BB2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3425" y="-190788"/>
            <a:ext cx="5254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D71FC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y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D71FC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5" name="Freeform 25">
            <a:extLst>
              <a:ext uri="{FF2B5EF4-FFF2-40B4-BE49-F238E27FC236}">
                <a16:creationId xmlns="" xmlns:a16="http://schemas.microsoft.com/office/drawing/2014/main" id="{7010414C-7998-42D9-AE3C-64476491A12A}"/>
              </a:ext>
            </a:extLst>
          </p:cNvPr>
          <p:cNvSpPr>
            <a:spLocks/>
          </p:cNvSpPr>
          <p:nvPr/>
        </p:nvSpPr>
        <p:spPr bwMode="auto">
          <a:xfrm>
            <a:off x="282575" y="4122738"/>
            <a:ext cx="8378825" cy="9525"/>
          </a:xfrm>
          <a:custGeom>
            <a:avLst/>
            <a:gdLst>
              <a:gd name="T0" fmla="*/ 0 w 5455"/>
              <a:gd name="T1" fmla="*/ 0 h 7"/>
              <a:gd name="T2" fmla="*/ 8378825 w 5455"/>
              <a:gd name="T3" fmla="*/ 9525 h 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455" h="7">
                <a:moveTo>
                  <a:pt x="0" y="0"/>
                </a:moveTo>
                <a:lnTo>
                  <a:pt x="5455" y="7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6" name="Text Box 26">
            <a:extLst>
              <a:ext uri="{FF2B5EF4-FFF2-40B4-BE49-F238E27FC236}">
                <a16:creationId xmlns="" xmlns:a16="http://schemas.microsoft.com/office/drawing/2014/main" id="{AE8BB5B4-7E6B-40FB-B757-384946EE95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5775" y="3259138"/>
            <a:ext cx="78263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D71FC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x</a:t>
            </a:r>
            <a:endParaRPr kumimoji="0" lang="ru-RU" altLang="ru-RU" sz="4800" b="1" i="0" u="none" strike="noStrike" kern="1200" cap="none" spc="0" normalizeH="0" baseline="0" noProof="0" dirty="0">
              <a:ln>
                <a:noFill/>
              </a:ln>
              <a:solidFill>
                <a:srgbClr val="D71FC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7" name="Line 27">
            <a:extLst>
              <a:ext uri="{FF2B5EF4-FFF2-40B4-BE49-F238E27FC236}">
                <a16:creationId xmlns="" xmlns:a16="http://schemas.microsoft.com/office/drawing/2014/main" id="{3FF789D8-FCF1-4574-97A8-4929A282B4A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67313" y="34115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8" name="Freeform 28">
            <a:extLst>
              <a:ext uri="{FF2B5EF4-FFF2-40B4-BE49-F238E27FC236}">
                <a16:creationId xmlns="" xmlns:a16="http://schemas.microsoft.com/office/drawing/2014/main" id="{B29CA45C-C409-4E95-BC0A-9BCB00435443}"/>
              </a:ext>
            </a:extLst>
          </p:cNvPr>
          <p:cNvSpPr>
            <a:spLocks/>
          </p:cNvSpPr>
          <p:nvPr/>
        </p:nvSpPr>
        <p:spPr bwMode="auto">
          <a:xfrm>
            <a:off x="269875" y="3551238"/>
            <a:ext cx="8577263" cy="6350"/>
          </a:xfrm>
          <a:custGeom>
            <a:avLst/>
            <a:gdLst>
              <a:gd name="T0" fmla="*/ 0 w 5584"/>
              <a:gd name="T1" fmla="*/ 0 h 4"/>
              <a:gd name="T2" fmla="*/ 8577263 w 5584"/>
              <a:gd name="T3" fmla="*/ 6350 h 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4" h="4">
                <a:moveTo>
                  <a:pt x="0" y="0"/>
                </a:moveTo>
                <a:lnTo>
                  <a:pt x="5584" y="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29" name="Freeform 29">
            <a:extLst>
              <a:ext uri="{FF2B5EF4-FFF2-40B4-BE49-F238E27FC236}">
                <a16:creationId xmlns="" xmlns:a16="http://schemas.microsoft.com/office/drawing/2014/main" id="{DE2D0FEE-EF30-4596-BAEF-110C258C8E4B}"/>
              </a:ext>
            </a:extLst>
          </p:cNvPr>
          <p:cNvSpPr>
            <a:spLocks/>
          </p:cNvSpPr>
          <p:nvPr/>
        </p:nvSpPr>
        <p:spPr bwMode="auto">
          <a:xfrm>
            <a:off x="282575" y="3265488"/>
            <a:ext cx="8558213" cy="6350"/>
          </a:xfrm>
          <a:custGeom>
            <a:avLst/>
            <a:gdLst>
              <a:gd name="T0" fmla="*/ 0 w 5572"/>
              <a:gd name="T1" fmla="*/ 6350 h 4"/>
              <a:gd name="T2" fmla="*/ 8558213 w 5572"/>
              <a:gd name="T3" fmla="*/ 0 h 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72" h="4">
                <a:moveTo>
                  <a:pt x="0" y="4"/>
                </a:moveTo>
                <a:lnTo>
                  <a:pt x="5572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0" name="Freeform 30">
            <a:extLst>
              <a:ext uri="{FF2B5EF4-FFF2-40B4-BE49-F238E27FC236}">
                <a16:creationId xmlns="" xmlns:a16="http://schemas.microsoft.com/office/drawing/2014/main" id="{3B994F1C-D033-4D42-86E5-E7D68C450777}"/>
              </a:ext>
            </a:extLst>
          </p:cNvPr>
          <p:cNvSpPr>
            <a:spLocks/>
          </p:cNvSpPr>
          <p:nvPr/>
        </p:nvSpPr>
        <p:spPr bwMode="auto">
          <a:xfrm>
            <a:off x="174625" y="2979738"/>
            <a:ext cx="8564563" cy="0"/>
          </a:xfrm>
          <a:custGeom>
            <a:avLst/>
            <a:gdLst>
              <a:gd name="T0" fmla="*/ 0 w 5576"/>
              <a:gd name="T1" fmla="*/ 0 h 1"/>
              <a:gd name="T2" fmla="*/ 8564563 w 5576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76" h="1">
                <a:moveTo>
                  <a:pt x="0" y="0"/>
                </a:moveTo>
                <a:lnTo>
                  <a:pt x="5576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1" name="Freeform 31">
            <a:extLst>
              <a:ext uri="{FF2B5EF4-FFF2-40B4-BE49-F238E27FC236}">
                <a16:creationId xmlns="" xmlns:a16="http://schemas.microsoft.com/office/drawing/2014/main" id="{442B8E02-455B-470E-B9E6-BCDC37F5A4FE}"/>
              </a:ext>
            </a:extLst>
          </p:cNvPr>
          <p:cNvSpPr>
            <a:spLocks/>
          </p:cNvSpPr>
          <p:nvPr/>
        </p:nvSpPr>
        <p:spPr bwMode="auto">
          <a:xfrm>
            <a:off x="269875" y="2717800"/>
            <a:ext cx="8577263" cy="1588"/>
          </a:xfrm>
          <a:custGeom>
            <a:avLst/>
            <a:gdLst>
              <a:gd name="T0" fmla="*/ 0 w 5584"/>
              <a:gd name="T1" fmla="*/ 0 h 1"/>
              <a:gd name="T2" fmla="*/ 8577263 w 55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4" h="1">
                <a:moveTo>
                  <a:pt x="0" y="0"/>
                </a:moveTo>
                <a:lnTo>
                  <a:pt x="5584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2" name="Freeform 32">
            <a:extLst>
              <a:ext uri="{FF2B5EF4-FFF2-40B4-BE49-F238E27FC236}">
                <a16:creationId xmlns="" xmlns:a16="http://schemas.microsoft.com/office/drawing/2014/main" id="{664BA7E5-307A-4AE4-9A8C-671D5F12CDEF}"/>
              </a:ext>
            </a:extLst>
          </p:cNvPr>
          <p:cNvSpPr>
            <a:spLocks/>
          </p:cNvSpPr>
          <p:nvPr/>
        </p:nvSpPr>
        <p:spPr bwMode="auto">
          <a:xfrm>
            <a:off x="263525" y="2444750"/>
            <a:ext cx="8583613" cy="6350"/>
          </a:xfrm>
          <a:custGeom>
            <a:avLst/>
            <a:gdLst>
              <a:gd name="T0" fmla="*/ 0 w 5588"/>
              <a:gd name="T1" fmla="*/ 0 h 4"/>
              <a:gd name="T2" fmla="*/ 8583613 w 5588"/>
              <a:gd name="T3" fmla="*/ 6350 h 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8" h="4">
                <a:moveTo>
                  <a:pt x="0" y="0"/>
                </a:moveTo>
                <a:lnTo>
                  <a:pt x="5588" y="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3" name="Freeform 33">
            <a:extLst>
              <a:ext uri="{FF2B5EF4-FFF2-40B4-BE49-F238E27FC236}">
                <a16:creationId xmlns="" xmlns:a16="http://schemas.microsoft.com/office/drawing/2014/main" id="{8C000C65-60E1-4B8E-A0B4-FAD5BEF8CE98}"/>
              </a:ext>
            </a:extLst>
          </p:cNvPr>
          <p:cNvSpPr>
            <a:spLocks/>
          </p:cNvSpPr>
          <p:nvPr/>
        </p:nvSpPr>
        <p:spPr bwMode="auto">
          <a:xfrm>
            <a:off x="276225" y="1301750"/>
            <a:ext cx="8577263" cy="6350"/>
          </a:xfrm>
          <a:custGeom>
            <a:avLst/>
            <a:gdLst>
              <a:gd name="T0" fmla="*/ 0 w 5584"/>
              <a:gd name="T1" fmla="*/ 6350 h 4"/>
              <a:gd name="T2" fmla="*/ 8577263 w 5584"/>
              <a:gd name="T3" fmla="*/ 0 h 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4" h="4">
                <a:moveTo>
                  <a:pt x="0" y="4"/>
                </a:moveTo>
                <a:lnTo>
                  <a:pt x="5584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4" name="Freeform 34">
            <a:extLst>
              <a:ext uri="{FF2B5EF4-FFF2-40B4-BE49-F238E27FC236}">
                <a16:creationId xmlns="" xmlns:a16="http://schemas.microsoft.com/office/drawing/2014/main" id="{F62F7532-927D-4E01-B2F4-DBEB9DE67BE7}"/>
              </a:ext>
            </a:extLst>
          </p:cNvPr>
          <p:cNvSpPr>
            <a:spLocks/>
          </p:cNvSpPr>
          <p:nvPr/>
        </p:nvSpPr>
        <p:spPr bwMode="auto">
          <a:xfrm>
            <a:off x="282575" y="1016000"/>
            <a:ext cx="8558213" cy="1588"/>
          </a:xfrm>
          <a:custGeom>
            <a:avLst/>
            <a:gdLst>
              <a:gd name="T0" fmla="*/ 0 w 5572"/>
              <a:gd name="T1" fmla="*/ 0 h 1"/>
              <a:gd name="T2" fmla="*/ 8558213 w 5572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72" h="1">
                <a:moveTo>
                  <a:pt x="0" y="0"/>
                </a:moveTo>
                <a:lnTo>
                  <a:pt x="5572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5" name="Freeform 35">
            <a:extLst>
              <a:ext uri="{FF2B5EF4-FFF2-40B4-BE49-F238E27FC236}">
                <a16:creationId xmlns="" xmlns:a16="http://schemas.microsoft.com/office/drawing/2014/main" id="{E1C64C61-4E47-44BC-8ECD-D94DA61B2555}"/>
              </a:ext>
            </a:extLst>
          </p:cNvPr>
          <p:cNvSpPr>
            <a:spLocks/>
          </p:cNvSpPr>
          <p:nvPr/>
        </p:nvSpPr>
        <p:spPr bwMode="auto">
          <a:xfrm>
            <a:off x="282575" y="171450"/>
            <a:ext cx="8570913" cy="36513"/>
          </a:xfrm>
          <a:custGeom>
            <a:avLst/>
            <a:gdLst>
              <a:gd name="T0" fmla="*/ 0 w 5580"/>
              <a:gd name="T1" fmla="*/ 0 h 24"/>
              <a:gd name="T2" fmla="*/ 8570913 w 5580"/>
              <a:gd name="T3" fmla="*/ 36513 h 2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0" h="24">
                <a:moveTo>
                  <a:pt x="0" y="0"/>
                </a:moveTo>
                <a:lnTo>
                  <a:pt x="5580" y="2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6" name="Freeform 36">
            <a:extLst>
              <a:ext uri="{FF2B5EF4-FFF2-40B4-BE49-F238E27FC236}">
                <a16:creationId xmlns="" xmlns:a16="http://schemas.microsoft.com/office/drawing/2014/main" id="{93DA8F83-75B5-4598-965D-9CD3C70A862C}"/>
              </a:ext>
            </a:extLst>
          </p:cNvPr>
          <p:cNvSpPr>
            <a:spLocks/>
          </p:cNvSpPr>
          <p:nvPr/>
        </p:nvSpPr>
        <p:spPr bwMode="auto">
          <a:xfrm>
            <a:off x="288925" y="4402138"/>
            <a:ext cx="8569325" cy="17462"/>
          </a:xfrm>
          <a:custGeom>
            <a:avLst/>
            <a:gdLst>
              <a:gd name="T0" fmla="*/ 0 w 5580"/>
              <a:gd name="T1" fmla="*/ 0 h 12"/>
              <a:gd name="T2" fmla="*/ 8569325 w 5580"/>
              <a:gd name="T3" fmla="*/ 17462 h 1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0" h="12">
                <a:moveTo>
                  <a:pt x="0" y="0"/>
                </a:moveTo>
                <a:lnTo>
                  <a:pt x="5580" y="1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7" name="Freeform 37">
            <a:extLst>
              <a:ext uri="{FF2B5EF4-FFF2-40B4-BE49-F238E27FC236}">
                <a16:creationId xmlns="" xmlns:a16="http://schemas.microsoft.com/office/drawing/2014/main" id="{4D81DBD4-F228-40C2-9788-66C1592CBD6E}"/>
              </a:ext>
            </a:extLst>
          </p:cNvPr>
          <p:cNvSpPr>
            <a:spLocks/>
          </p:cNvSpPr>
          <p:nvPr/>
        </p:nvSpPr>
        <p:spPr bwMode="auto">
          <a:xfrm>
            <a:off x="288925" y="4687888"/>
            <a:ext cx="8588375" cy="4762"/>
          </a:xfrm>
          <a:custGeom>
            <a:avLst/>
            <a:gdLst>
              <a:gd name="T0" fmla="*/ 0 w 5592"/>
              <a:gd name="T1" fmla="*/ 4762 h 4"/>
              <a:gd name="T2" fmla="*/ 8588375 w 5592"/>
              <a:gd name="T3" fmla="*/ 0 h 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92" h="4">
                <a:moveTo>
                  <a:pt x="0" y="4"/>
                </a:moveTo>
                <a:lnTo>
                  <a:pt x="5592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8" name="Freeform 38">
            <a:extLst>
              <a:ext uri="{FF2B5EF4-FFF2-40B4-BE49-F238E27FC236}">
                <a16:creationId xmlns="" xmlns:a16="http://schemas.microsoft.com/office/drawing/2014/main" id="{0F8D2DF3-EE0A-4943-8801-45CFA5F61D52}"/>
              </a:ext>
            </a:extLst>
          </p:cNvPr>
          <p:cNvSpPr>
            <a:spLocks/>
          </p:cNvSpPr>
          <p:nvPr/>
        </p:nvSpPr>
        <p:spPr bwMode="auto">
          <a:xfrm>
            <a:off x="288925" y="4973638"/>
            <a:ext cx="8569325" cy="11112"/>
          </a:xfrm>
          <a:custGeom>
            <a:avLst/>
            <a:gdLst>
              <a:gd name="T0" fmla="*/ 0 w 5580"/>
              <a:gd name="T1" fmla="*/ 11112 h 8"/>
              <a:gd name="T2" fmla="*/ 8569325 w 5580"/>
              <a:gd name="T3" fmla="*/ 0 h 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0" h="8">
                <a:moveTo>
                  <a:pt x="0" y="8"/>
                </a:moveTo>
                <a:lnTo>
                  <a:pt x="5580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39" name="Freeform 39">
            <a:extLst>
              <a:ext uri="{FF2B5EF4-FFF2-40B4-BE49-F238E27FC236}">
                <a16:creationId xmlns="" xmlns:a16="http://schemas.microsoft.com/office/drawing/2014/main" id="{9F7061D1-1AFA-4069-9396-83781AE0382F}"/>
              </a:ext>
            </a:extLst>
          </p:cNvPr>
          <p:cNvSpPr>
            <a:spLocks/>
          </p:cNvSpPr>
          <p:nvPr/>
        </p:nvSpPr>
        <p:spPr bwMode="auto">
          <a:xfrm>
            <a:off x="282575" y="5246688"/>
            <a:ext cx="8575675" cy="12700"/>
          </a:xfrm>
          <a:custGeom>
            <a:avLst/>
            <a:gdLst>
              <a:gd name="T0" fmla="*/ 0 w 5584"/>
              <a:gd name="T1" fmla="*/ 12700 h 8"/>
              <a:gd name="T2" fmla="*/ 8575675 w 5584"/>
              <a:gd name="T3" fmla="*/ 0 h 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4" h="8">
                <a:moveTo>
                  <a:pt x="0" y="8"/>
                </a:moveTo>
                <a:lnTo>
                  <a:pt x="5584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0" name="Freeform 40">
            <a:extLst>
              <a:ext uri="{FF2B5EF4-FFF2-40B4-BE49-F238E27FC236}">
                <a16:creationId xmlns="" xmlns:a16="http://schemas.microsoft.com/office/drawing/2014/main" id="{CC7FE4C0-B9A0-4A70-9FCB-5A5CFF2C3852}"/>
              </a:ext>
            </a:extLst>
          </p:cNvPr>
          <p:cNvSpPr>
            <a:spLocks/>
          </p:cNvSpPr>
          <p:nvPr/>
        </p:nvSpPr>
        <p:spPr bwMode="auto">
          <a:xfrm>
            <a:off x="282575" y="5532438"/>
            <a:ext cx="8570913" cy="1587"/>
          </a:xfrm>
          <a:custGeom>
            <a:avLst/>
            <a:gdLst>
              <a:gd name="T0" fmla="*/ 0 w 5580"/>
              <a:gd name="T1" fmla="*/ 0 h 1"/>
              <a:gd name="T2" fmla="*/ 8570913 w 5580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0" h="1">
                <a:moveTo>
                  <a:pt x="0" y="0"/>
                </a:moveTo>
                <a:lnTo>
                  <a:pt x="5580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1" name="Freeform 41">
            <a:extLst>
              <a:ext uri="{FF2B5EF4-FFF2-40B4-BE49-F238E27FC236}">
                <a16:creationId xmlns="" xmlns:a16="http://schemas.microsoft.com/office/drawing/2014/main" id="{792D8AAA-8C52-418A-B406-E3615E28FECD}"/>
              </a:ext>
            </a:extLst>
          </p:cNvPr>
          <p:cNvSpPr>
            <a:spLocks/>
          </p:cNvSpPr>
          <p:nvPr/>
        </p:nvSpPr>
        <p:spPr bwMode="auto">
          <a:xfrm>
            <a:off x="282575" y="5792788"/>
            <a:ext cx="8575675" cy="12700"/>
          </a:xfrm>
          <a:custGeom>
            <a:avLst/>
            <a:gdLst>
              <a:gd name="T0" fmla="*/ 0 w 5584"/>
              <a:gd name="T1" fmla="*/ 0 h 8"/>
              <a:gd name="T2" fmla="*/ 8575675 w 5584"/>
              <a:gd name="T3" fmla="*/ 12700 h 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4" h="8">
                <a:moveTo>
                  <a:pt x="0" y="0"/>
                </a:moveTo>
                <a:lnTo>
                  <a:pt x="5584" y="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2" name="Freeform 42">
            <a:extLst>
              <a:ext uri="{FF2B5EF4-FFF2-40B4-BE49-F238E27FC236}">
                <a16:creationId xmlns="" xmlns:a16="http://schemas.microsoft.com/office/drawing/2014/main" id="{3195D11A-E9AC-47B8-BA11-09B757712B23}"/>
              </a:ext>
            </a:extLst>
          </p:cNvPr>
          <p:cNvSpPr>
            <a:spLocks/>
          </p:cNvSpPr>
          <p:nvPr/>
        </p:nvSpPr>
        <p:spPr bwMode="auto">
          <a:xfrm>
            <a:off x="282575" y="6067425"/>
            <a:ext cx="8575675" cy="1588"/>
          </a:xfrm>
          <a:custGeom>
            <a:avLst/>
            <a:gdLst>
              <a:gd name="T0" fmla="*/ 0 w 5584"/>
              <a:gd name="T1" fmla="*/ 0 h 1"/>
              <a:gd name="T2" fmla="*/ 8575675 w 55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4" h="1">
                <a:moveTo>
                  <a:pt x="0" y="0"/>
                </a:moveTo>
                <a:lnTo>
                  <a:pt x="5584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3" name="Freeform 43">
            <a:extLst>
              <a:ext uri="{FF2B5EF4-FFF2-40B4-BE49-F238E27FC236}">
                <a16:creationId xmlns="" xmlns:a16="http://schemas.microsoft.com/office/drawing/2014/main" id="{E617656E-19C8-4212-8C68-6D7215CB2F82}"/>
              </a:ext>
            </a:extLst>
          </p:cNvPr>
          <p:cNvSpPr>
            <a:spLocks/>
          </p:cNvSpPr>
          <p:nvPr/>
        </p:nvSpPr>
        <p:spPr bwMode="auto">
          <a:xfrm>
            <a:off x="269875" y="6321425"/>
            <a:ext cx="8588375" cy="12700"/>
          </a:xfrm>
          <a:custGeom>
            <a:avLst/>
            <a:gdLst>
              <a:gd name="T0" fmla="*/ 0 w 5592"/>
              <a:gd name="T1" fmla="*/ 0 h 8"/>
              <a:gd name="T2" fmla="*/ 8588375 w 5592"/>
              <a:gd name="T3" fmla="*/ 12700 h 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92" h="8">
                <a:moveTo>
                  <a:pt x="0" y="0"/>
                </a:moveTo>
                <a:lnTo>
                  <a:pt x="5592" y="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4" name="Freeform 44">
            <a:extLst>
              <a:ext uri="{FF2B5EF4-FFF2-40B4-BE49-F238E27FC236}">
                <a16:creationId xmlns="" xmlns:a16="http://schemas.microsoft.com/office/drawing/2014/main" id="{061F1092-2AA3-4B48-8D46-B81F0786A045}"/>
              </a:ext>
            </a:extLst>
          </p:cNvPr>
          <p:cNvSpPr>
            <a:spLocks/>
          </p:cNvSpPr>
          <p:nvPr/>
        </p:nvSpPr>
        <p:spPr bwMode="auto">
          <a:xfrm>
            <a:off x="269875" y="6583363"/>
            <a:ext cx="8601075" cy="1587"/>
          </a:xfrm>
          <a:custGeom>
            <a:avLst/>
            <a:gdLst>
              <a:gd name="T0" fmla="*/ 0 w 5600"/>
              <a:gd name="T1" fmla="*/ 0 h 1"/>
              <a:gd name="T2" fmla="*/ 8601075 w 5600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600" h="1">
                <a:moveTo>
                  <a:pt x="0" y="0"/>
                </a:moveTo>
                <a:lnTo>
                  <a:pt x="5600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5" name="Freeform 45">
            <a:extLst>
              <a:ext uri="{FF2B5EF4-FFF2-40B4-BE49-F238E27FC236}">
                <a16:creationId xmlns="" xmlns:a16="http://schemas.microsoft.com/office/drawing/2014/main" id="{60E79023-F512-4531-AECC-AAB501CD5506}"/>
              </a:ext>
            </a:extLst>
          </p:cNvPr>
          <p:cNvSpPr>
            <a:spLocks/>
          </p:cNvSpPr>
          <p:nvPr/>
        </p:nvSpPr>
        <p:spPr bwMode="auto">
          <a:xfrm>
            <a:off x="4895850" y="201613"/>
            <a:ext cx="12700" cy="6388100"/>
          </a:xfrm>
          <a:custGeom>
            <a:avLst/>
            <a:gdLst>
              <a:gd name="T0" fmla="*/ 12700 w 8"/>
              <a:gd name="T1" fmla="*/ 0 h 4204"/>
              <a:gd name="T2" fmla="*/ 0 w 8"/>
              <a:gd name="T3" fmla="*/ 6388100 h 420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" h="4204">
                <a:moveTo>
                  <a:pt x="8" y="0"/>
                </a:moveTo>
                <a:lnTo>
                  <a:pt x="0" y="420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6" name="Freeform 46">
            <a:extLst>
              <a:ext uri="{FF2B5EF4-FFF2-40B4-BE49-F238E27FC236}">
                <a16:creationId xmlns="" xmlns:a16="http://schemas.microsoft.com/office/drawing/2014/main" id="{9D08AF84-7E36-484A-8992-72CEF552F644}"/>
              </a:ext>
            </a:extLst>
          </p:cNvPr>
          <p:cNvSpPr>
            <a:spLocks/>
          </p:cNvSpPr>
          <p:nvPr/>
        </p:nvSpPr>
        <p:spPr bwMode="auto">
          <a:xfrm>
            <a:off x="5203825" y="195263"/>
            <a:ext cx="6350" cy="6370637"/>
          </a:xfrm>
          <a:custGeom>
            <a:avLst/>
            <a:gdLst>
              <a:gd name="T0" fmla="*/ 6350 w 4"/>
              <a:gd name="T1" fmla="*/ 0 h 4192"/>
              <a:gd name="T2" fmla="*/ 0 w 4"/>
              <a:gd name="T3" fmla="*/ 6370637 h 419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4192">
                <a:moveTo>
                  <a:pt x="4" y="0"/>
                </a:moveTo>
                <a:lnTo>
                  <a:pt x="0" y="419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7" name="Freeform 47">
            <a:extLst>
              <a:ext uri="{FF2B5EF4-FFF2-40B4-BE49-F238E27FC236}">
                <a16:creationId xmlns="" xmlns:a16="http://schemas.microsoft.com/office/drawing/2014/main" id="{EC02E31E-9032-44F4-B0EE-E38937E003AB}"/>
              </a:ext>
            </a:extLst>
          </p:cNvPr>
          <p:cNvSpPr>
            <a:spLocks/>
          </p:cNvSpPr>
          <p:nvPr/>
        </p:nvSpPr>
        <p:spPr bwMode="auto">
          <a:xfrm>
            <a:off x="5503863" y="195263"/>
            <a:ext cx="12700" cy="6400800"/>
          </a:xfrm>
          <a:custGeom>
            <a:avLst/>
            <a:gdLst>
              <a:gd name="T0" fmla="*/ 0 w 8"/>
              <a:gd name="T1" fmla="*/ 0 h 4212"/>
              <a:gd name="T2" fmla="*/ 12700 w 8"/>
              <a:gd name="T3" fmla="*/ 6400800 h 421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" h="4212">
                <a:moveTo>
                  <a:pt x="0" y="0"/>
                </a:moveTo>
                <a:lnTo>
                  <a:pt x="8" y="421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8" name="Freeform 48">
            <a:extLst>
              <a:ext uri="{FF2B5EF4-FFF2-40B4-BE49-F238E27FC236}">
                <a16:creationId xmlns="" xmlns:a16="http://schemas.microsoft.com/office/drawing/2014/main" id="{BB6CA63A-3847-47FE-B179-2884DB7A5C78}"/>
              </a:ext>
            </a:extLst>
          </p:cNvPr>
          <p:cNvSpPr>
            <a:spLocks/>
          </p:cNvSpPr>
          <p:nvPr/>
        </p:nvSpPr>
        <p:spPr bwMode="auto">
          <a:xfrm>
            <a:off x="5805488" y="201613"/>
            <a:ext cx="12700" cy="6388100"/>
          </a:xfrm>
          <a:custGeom>
            <a:avLst/>
            <a:gdLst>
              <a:gd name="T0" fmla="*/ 0 w 8"/>
              <a:gd name="T1" fmla="*/ 0 h 4204"/>
              <a:gd name="T2" fmla="*/ 12700 w 8"/>
              <a:gd name="T3" fmla="*/ 6388100 h 420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" h="4204">
                <a:moveTo>
                  <a:pt x="0" y="0"/>
                </a:moveTo>
                <a:lnTo>
                  <a:pt x="8" y="420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49" name="Freeform 49">
            <a:extLst>
              <a:ext uri="{FF2B5EF4-FFF2-40B4-BE49-F238E27FC236}">
                <a16:creationId xmlns="" xmlns:a16="http://schemas.microsoft.com/office/drawing/2014/main" id="{9F43F260-66E0-4B88-8F5A-359BD004C8ED}"/>
              </a:ext>
            </a:extLst>
          </p:cNvPr>
          <p:cNvSpPr>
            <a:spLocks/>
          </p:cNvSpPr>
          <p:nvPr/>
        </p:nvSpPr>
        <p:spPr bwMode="auto">
          <a:xfrm>
            <a:off x="6111875" y="195263"/>
            <a:ext cx="12700" cy="6394450"/>
          </a:xfrm>
          <a:custGeom>
            <a:avLst/>
            <a:gdLst>
              <a:gd name="T0" fmla="*/ 0 w 8"/>
              <a:gd name="T1" fmla="*/ 0 h 4208"/>
              <a:gd name="T2" fmla="*/ 12700 w 8"/>
              <a:gd name="T3" fmla="*/ 6394450 h 420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" h="4208">
                <a:moveTo>
                  <a:pt x="0" y="0"/>
                </a:moveTo>
                <a:lnTo>
                  <a:pt x="8" y="420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0" name="Freeform 50">
            <a:extLst>
              <a:ext uri="{FF2B5EF4-FFF2-40B4-BE49-F238E27FC236}">
                <a16:creationId xmlns="" xmlns:a16="http://schemas.microsoft.com/office/drawing/2014/main" id="{ECFBC8C1-F1A5-4C03-A8A8-CC87B4915021}"/>
              </a:ext>
            </a:extLst>
          </p:cNvPr>
          <p:cNvSpPr>
            <a:spLocks/>
          </p:cNvSpPr>
          <p:nvPr/>
        </p:nvSpPr>
        <p:spPr bwMode="auto">
          <a:xfrm>
            <a:off x="6419850" y="214313"/>
            <a:ext cx="23813" cy="6399212"/>
          </a:xfrm>
          <a:custGeom>
            <a:avLst/>
            <a:gdLst>
              <a:gd name="T0" fmla="*/ 0 w 16"/>
              <a:gd name="T1" fmla="*/ 0 h 4212"/>
              <a:gd name="T2" fmla="*/ 23813 w 16"/>
              <a:gd name="T3" fmla="*/ 6399212 h 421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6" h="4212">
                <a:moveTo>
                  <a:pt x="0" y="0"/>
                </a:moveTo>
                <a:lnTo>
                  <a:pt x="16" y="421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1" name="Freeform 51">
            <a:extLst>
              <a:ext uri="{FF2B5EF4-FFF2-40B4-BE49-F238E27FC236}">
                <a16:creationId xmlns="" xmlns:a16="http://schemas.microsoft.com/office/drawing/2014/main" id="{B78084F3-981C-497F-AFF7-10552CD9CA08}"/>
              </a:ext>
            </a:extLst>
          </p:cNvPr>
          <p:cNvSpPr>
            <a:spLocks/>
          </p:cNvSpPr>
          <p:nvPr/>
        </p:nvSpPr>
        <p:spPr bwMode="auto">
          <a:xfrm>
            <a:off x="6672263" y="268288"/>
            <a:ext cx="60325" cy="6308725"/>
          </a:xfrm>
          <a:custGeom>
            <a:avLst/>
            <a:gdLst>
              <a:gd name="T0" fmla="*/ 0 w 40"/>
              <a:gd name="T1" fmla="*/ 0 h 4152"/>
              <a:gd name="T2" fmla="*/ 60325 w 40"/>
              <a:gd name="T3" fmla="*/ 6308725 h 415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0" h="4152">
                <a:moveTo>
                  <a:pt x="0" y="0"/>
                </a:moveTo>
                <a:lnTo>
                  <a:pt x="40" y="415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2" name="Freeform 52">
            <a:extLst>
              <a:ext uri="{FF2B5EF4-FFF2-40B4-BE49-F238E27FC236}">
                <a16:creationId xmlns="" xmlns:a16="http://schemas.microsoft.com/office/drawing/2014/main" id="{6A8CF212-54B5-403A-8557-64B56D547C57}"/>
              </a:ext>
            </a:extLst>
          </p:cNvPr>
          <p:cNvSpPr>
            <a:spLocks/>
          </p:cNvSpPr>
          <p:nvPr/>
        </p:nvSpPr>
        <p:spPr bwMode="auto">
          <a:xfrm>
            <a:off x="7034213" y="207963"/>
            <a:ext cx="6350" cy="6375400"/>
          </a:xfrm>
          <a:custGeom>
            <a:avLst/>
            <a:gdLst>
              <a:gd name="T0" fmla="*/ 0 w 4"/>
              <a:gd name="T1" fmla="*/ 0 h 4196"/>
              <a:gd name="T2" fmla="*/ 6350 w 4"/>
              <a:gd name="T3" fmla="*/ 6375400 h 41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4196">
                <a:moveTo>
                  <a:pt x="0" y="0"/>
                </a:moveTo>
                <a:lnTo>
                  <a:pt x="4" y="4196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3" name="Freeform 53">
            <a:extLst>
              <a:ext uri="{FF2B5EF4-FFF2-40B4-BE49-F238E27FC236}">
                <a16:creationId xmlns="" xmlns:a16="http://schemas.microsoft.com/office/drawing/2014/main" id="{FFF798BE-5057-427E-BEE2-CC8A61FD1A41}"/>
              </a:ext>
            </a:extLst>
          </p:cNvPr>
          <p:cNvSpPr>
            <a:spLocks/>
          </p:cNvSpPr>
          <p:nvPr/>
        </p:nvSpPr>
        <p:spPr bwMode="auto">
          <a:xfrm>
            <a:off x="7346950" y="214313"/>
            <a:ext cx="6350" cy="6362700"/>
          </a:xfrm>
          <a:custGeom>
            <a:avLst/>
            <a:gdLst>
              <a:gd name="T0" fmla="*/ 0 w 4"/>
              <a:gd name="T1" fmla="*/ 0 h 4188"/>
              <a:gd name="T2" fmla="*/ 6350 w 4"/>
              <a:gd name="T3" fmla="*/ 6362700 h 418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4188">
                <a:moveTo>
                  <a:pt x="0" y="0"/>
                </a:moveTo>
                <a:lnTo>
                  <a:pt x="4" y="418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4" name="Freeform 54">
            <a:extLst>
              <a:ext uri="{FF2B5EF4-FFF2-40B4-BE49-F238E27FC236}">
                <a16:creationId xmlns="" xmlns:a16="http://schemas.microsoft.com/office/drawing/2014/main" id="{F501BA2C-30C6-499A-A893-FDE3CD6214E1}"/>
              </a:ext>
            </a:extLst>
          </p:cNvPr>
          <p:cNvSpPr>
            <a:spLocks/>
          </p:cNvSpPr>
          <p:nvPr/>
        </p:nvSpPr>
        <p:spPr bwMode="auto">
          <a:xfrm>
            <a:off x="7654925" y="214313"/>
            <a:ext cx="17463" cy="6381750"/>
          </a:xfrm>
          <a:custGeom>
            <a:avLst/>
            <a:gdLst>
              <a:gd name="T0" fmla="*/ 0 w 12"/>
              <a:gd name="T1" fmla="*/ 0 h 4200"/>
              <a:gd name="T2" fmla="*/ 17463 w 12"/>
              <a:gd name="T3" fmla="*/ 6381750 h 420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" h="4200">
                <a:moveTo>
                  <a:pt x="0" y="0"/>
                </a:moveTo>
                <a:lnTo>
                  <a:pt x="12" y="420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5" name="Freeform 55">
            <a:extLst>
              <a:ext uri="{FF2B5EF4-FFF2-40B4-BE49-F238E27FC236}">
                <a16:creationId xmlns="" xmlns:a16="http://schemas.microsoft.com/office/drawing/2014/main" id="{7916591E-D21D-4522-A89B-3D7CAE143C27}"/>
              </a:ext>
            </a:extLst>
          </p:cNvPr>
          <p:cNvSpPr>
            <a:spLocks/>
          </p:cNvSpPr>
          <p:nvPr/>
        </p:nvSpPr>
        <p:spPr bwMode="auto">
          <a:xfrm>
            <a:off x="7961313" y="207963"/>
            <a:ext cx="19050" cy="6375400"/>
          </a:xfrm>
          <a:custGeom>
            <a:avLst/>
            <a:gdLst>
              <a:gd name="T0" fmla="*/ 0 w 12"/>
              <a:gd name="T1" fmla="*/ 0 h 4196"/>
              <a:gd name="T2" fmla="*/ 19050 w 12"/>
              <a:gd name="T3" fmla="*/ 6375400 h 41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" h="4196">
                <a:moveTo>
                  <a:pt x="0" y="0"/>
                </a:moveTo>
                <a:lnTo>
                  <a:pt x="12" y="4196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6" name="Freeform 56">
            <a:extLst>
              <a:ext uri="{FF2B5EF4-FFF2-40B4-BE49-F238E27FC236}">
                <a16:creationId xmlns="" xmlns:a16="http://schemas.microsoft.com/office/drawing/2014/main" id="{4412F022-F149-48E6-B645-E84CC12BC477}"/>
              </a:ext>
            </a:extLst>
          </p:cNvPr>
          <p:cNvSpPr>
            <a:spLocks/>
          </p:cNvSpPr>
          <p:nvPr/>
        </p:nvSpPr>
        <p:spPr bwMode="auto">
          <a:xfrm>
            <a:off x="8539163" y="214313"/>
            <a:ext cx="25400" cy="6381750"/>
          </a:xfrm>
          <a:custGeom>
            <a:avLst/>
            <a:gdLst>
              <a:gd name="T0" fmla="*/ 0 w 16"/>
              <a:gd name="T1" fmla="*/ 0 h 4200"/>
              <a:gd name="T2" fmla="*/ 25400 w 16"/>
              <a:gd name="T3" fmla="*/ 6381750 h 420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6" h="4200">
                <a:moveTo>
                  <a:pt x="0" y="0"/>
                </a:moveTo>
                <a:lnTo>
                  <a:pt x="16" y="420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7" name="Freeform 57">
            <a:extLst>
              <a:ext uri="{FF2B5EF4-FFF2-40B4-BE49-F238E27FC236}">
                <a16:creationId xmlns="" xmlns:a16="http://schemas.microsoft.com/office/drawing/2014/main" id="{EDD56AD2-C0E4-41A3-9933-7A7ED1116651}"/>
              </a:ext>
            </a:extLst>
          </p:cNvPr>
          <p:cNvSpPr>
            <a:spLocks/>
          </p:cNvSpPr>
          <p:nvPr/>
        </p:nvSpPr>
        <p:spPr bwMode="auto">
          <a:xfrm>
            <a:off x="4287838" y="190500"/>
            <a:ext cx="6350" cy="6399213"/>
          </a:xfrm>
          <a:custGeom>
            <a:avLst/>
            <a:gdLst>
              <a:gd name="T0" fmla="*/ 6350 w 4"/>
              <a:gd name="T1" fmla="*/ 0 h 4212"/>
              <a:gd name="T2" fmla="*/ 0 w 4"/>
              <a:gd name="T3" fmla="*/ 6399213 h 421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4212">
                <a:moveTo>
                  <a:pt x="4" y="0"/>
                </a:moveTo>
                <a:lnTo>
                  <a:pt x="0" y="421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8" name="Freeform 58">
            <a:extLst>
              <a:ext uri="{FF2B5EF4-FFF2-40B4-BE49-F238E27FC236}">
                <a16:creationId xmlns="" xmlns:a16="http://schemas.microsoft.com/office/drawing/2014/main" id="{721FE9A1-8C27-4293-9A89-17123CCFB981}"/>
              </a:ext>
            </a:extLst>
          </p:cNvPr>
          <p:cNvSpPr>
            <a:spLocks/>
          </p:cNvSpPr>
          <p:nvPr/>
        </p:nvSpPr>
        <p:spPr bwMode="auto">
          <a:xfrm>
            <a:off x="3973513" y="128588"/>
            <a:ext cx="4762" cy="6454775"/>
          </a:xfrm>
          <a:custGeom>
            <a:avLst/>
            <a:gdLst>
              <a:gd name="T0" fmla="*/ 4762 w 3"/>
              <a:gd name="T1" fmla="*/ 0 h 4248"/>
              <a:gd name="T2" fmla="*/ 0 w 3"/>
              <a:gd name="T3" fmla="*/ 6454775 h 424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" h="4248">
                <a:moveTo>
                  <a:pt x="3" y="0"/>
                </a:moveTo>
                <a:lnTo>
                  <a:pt x="0" y="424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59" name="Freeform 59">
            <a:extLst>
              <a:ext uri="{FF2B5EF4-FFF2-40B4-BE49-F238E27FC236}">
                <a16:creationId xmlns="" xmlns:a16="http://schemas.microsoft.com/office/drawing/2014/main" id="{D9DE7007-E96A-48C4-8F76-16F84520CFEF}"/>
              </a:ext>
            </a:extLst>
          </p:cNvPr>
          <p:cNvSpPr>
            <a:spLocks/>
          </p:cNvSpPr>
          <p:nvPr/>
        </p:nvSpPr>
        <p:spPr bwMode="auto">
          <a:xfrm>
            <a:off x="3673475" y="184150"/>
            <a:ext cx="30163" cy="6411913"/>
          </a:xfrm>
          <a:custGeom>
            <a:avLst/>
            <a:gdLst>
              <a:gd name="T0" fmla="*/ 0 w 20"/>
              <a:gd name="T1" fmla="*/ 0 h 4220"/>
              <a:gd name="T2" fmla="*/ 30163 w 20"/>
              <a:gd name="T3" fmla="*/ 6411913 h 422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0" h="4220">
                <a:moveTo>
                  <a:pt x="0" y="0"/>
                </a:moveTo>
                <a:lnTo>
                  <a:pt x="20" y="422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0" name="Freeform 60">
            <a:extLst>
              <a:ext uri="{FF2B5EF4-FFF2-40B4-BE49-F238E27FC236}">
                <a16:creationId xmlns="" xmlns:a16="http://schemas.microsoft.com/office/drawing/2014/main" id="{2AA1302C-1E32-445E-B3CF-E87FF578074E}"/>
              </a:ext>
            </a:extLst>
          </p:cNvPr>
          <p:cNvSpPr>
            <a:spLocks/>
          </p:cNvSpPr>
          <p:nvPr/>
        </p:nvSpPr>
        <p:spPr bwMode="auto">
          <a:xfrm>
            <a:off x="3384550" y="184150"/>
            <a:ext cx="12700" cy="6392863"/>
          </a:xfrm>
          <a:custGeom>
            <a:avLst/>
            <a:gdLst>
              <a:gd name="T0" fmla="*/ 0 w 8"/>
              <a:gd name="T1" fmla="*/ 0 h 4208"/>
              <a:gd name="T2" fmla="*/ 12700 w 8"/>
              <a:gd name="T3" fmla="*/ 6392863 h 420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" h="4208">
                <a:moveTo>
                  <a:pt x="0" y="0"/>
                </a:moveTo>
                <a:lnTo>
                  <a:pt x="8" y="420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1" name="Freeform 61">
            <a:extLst>
              <a:ext uri="{FF2B5EF4-FFF2-40B4-BE49-F238E27FC236}">
                <a16:creationId xmlns="" xmlns:a16="http://schemas.microsoft.com/office/drawing/2014/main" id="{CDDB7E81-2C0B-4173-A198-655B8F821525}"/>
              </a:ext>
            </a:extLst>
          </p:cNvPr>
          <p:cNvSpPr>
            <a:spLocks/>
          </p:cNvSpPr>
          <p:nvPr/>
        </p:nvSpPr>
        <p:spPr bwMode="auto">
          <a:xfrm>
            <a:off x="3095625" y="201613"/>
            <a:ext cx="1588" cy="6375400"/>
          </a:xfrm>
          <a:custGeom>
            <a:avLst/>
            <a:gdLst>
              <a:gd name="T0" fmla="*/ 0 w 1"/>
              <a:gd name="T1" fmla="*/ 0 h 4196"/>
              <a:gd name="T2" fmla="*/ 0 w 1"/>
              <a:gd name="T3" fmla="*/ 6375400 h 41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4196">
                <a:moveTo>
                  <a:pt x="0" y="0"/>
                </a:moveTo>
                <a:lnTo>
                  <a:pt x="0" y="4196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2" name="Freeform 62">
            <a:extLst>
              <a:ext uri="{FF2B5EF4-FFF2-40B4-BE49-F238E27FC236}">
                <a16:creationId xmlns="" xmlns:a16="http://schemas.microsoft.com/office/drawing/2014/main" id="{E7CECD1F-E557-43B3-84DB-A4E0E46CDCFF}"/>
              </a:ext>
            </a:extLst>
          </p:cNvPr>
          <p:cNvSpPr>
            <a:spLocks/>
          </p:cNvSpPr>
          <p:nvPr/>
        </p:nvSpPr>
        <p:spPr bwMode="auto">
          <a:xfrm>
            <a:off x="2781300" y="141288"/>
            <a:ext cx="11113" cy="6448425"/>
          </a:xfrm>
          <a:custGeom>
            <a:avLst/>
            <a:gdLst>
              <a:gd name="T0" fmla="*/ 11113 w 7"/>
              <a:gd name="T1" fmla="*/ 0 h 4244"/>
              <a:gd name="T2" fmla="*/ 0 w 7"/>
              <a:gd name="T3" fmla="*/ 6448425 h 424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" h="4244">
                <a:moveTo>
                  <a:pt x="7" y="0"/>
                </a:moveTo>
                <a:lnTo>
                  <a:pt x="0" y="424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3" name="Freeform 63">
            <a:extLst>
              <a:ext uri="{FF2B5EF4-FFF2-40B4-BE49-F238E27FC236}">
                <a16:creationId xmlns="" xmlns:a16="http://schemas.microsoft.com/office/drawing/2014/main" id="{E4014FBC-8E65-48E9-9642-526800C7F6BB}"/>
              </a:ext>
            </a:extLst>
          </p:cNvPr>
          <p:cNvSpPr>
            <a:spLocks/>
          </p:cNvSpPr>
          <p:nvPr/>
        </p:nvSpPr>
        <p:spPr bwMode="auto">
          <a:xfrm>
            <a:off x="2474913" y="190500"/>
            <a:ext cx="4762" cy="6392863"/>
          </a:xfrm>
          <a:custGeom>
            <a:avLst/>
            <a:gdLst>
              <a:gd name="T0" fmla="*/ 4762 w 4"/>
              <a:gd name="T1" fmla="*/ 0 h 4208"/>
              <a:gd name="T2" fmla="*/ 0 w 4"/>
              <a:gd name="T3" fmla="*/ 6392863 h 420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4208">
                <a:moveTo>
                  <a:pt x="4" y="0"/>
                </a:moveTo>
                <a:lnTo>
                  <a:pt x="0" y="420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4" name="Freeform 64">
            <a:extLst>
              <a:ext uri="{FF2B5EF4-FFF2-40B4-BE49-F238E27FC236}">
                <a16:creationId xmlns="" xmlns:a16="http://schemas.microsoft.com/office/drawing/2014/main" id="{946AFE8E-26E5-49D0-ADB0-D3BADD1D5F66}"/>
              </a:ext>
            </a:extLst>
          </p:cNvPr>
          <p:cNvSpPr>
            <a:spLocks/>
          </p:cNvSpPr>
          <p:nvPr/>
        </p:nvSpPr>
        <p:spPr bwMode="auto">
          <a:xfrm>
            <a:off x="2179638" y="184150"/>
            <a:ext cx="17462" cy="6399213"/>
          </a:xfrm>
          <a:custGeom>
            <a:avLst/>
            <a:gdLst>
              <a:gd name="T0" fmla="*/ 17462 w 12"/>
              <a:gd name="T1" fmla="*/ 0 h 4212"/>
              <a:gd name="T2" fmla="*/ 0 w 12"/>
              <a:gd name="T3" fmla="*/ 6399213 h 421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" h="4212">
                <a:moveTo>
                  <a:pt x="12" y="0"/>
                </a:moveTo>
                <a:lnTo>
                  <a:pt x="0" y="421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5" name="Freeform 65">
            <a:extLst>
              <a:ext uri="{FF2B5EF4-FFF2-40B4-BE49-F238E27FC236}">
                <a16:creationId xmlns="" xmlns:a16="http://schemas.microsoft.com/office/drawing/2014/main" id="{373E5B51-4B6B-4053-9591-FE6CE541D20E}"/>
              </a:ext>
            </a:extLst>
          </p:cNvPr>
          <p:cNvSpPr>
            <a:spLocks/>
          </p:cNvSpPr>
          <p:nvPr/>
        </p:nvSpPr>
        <p:spPr bwMode="auto">
          <a:xfrm>
            <a:off x="1909763" y="177800"/>
            <a:ext cx="1587" cy="6399213"/>
          </a:xfrm>
          <a:custGeom>
            <a:avLst/>
            <a:gdLst>
              <a:gd name="T0" fmla="*/ 0 w 1"/>
              <a:gd name="T1" fmla="*/ 0 h 4212"/>
              <a:gd name="T2" fmla="*/ 0 w 1"/>
              <a:gd name="T3" fmla="*/ 6399213 h 421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4212">
                <a:moveTo>
                  <a:pt x="0" y="0"/>
                </a:moveTo>
                <a:lnTo>
                  <a:pt x="0" y="421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6" name="Freeform 66">
            <a:extLst>
              <a:ext uri="{FF2B5EF4-FFF2-40B4-BE49-F238E27FC236}">
                <a16:creationId xmlns="" xmlns:a16="http://schemas.microsoft.com/office/drawing/2014/main" id="{B8C990AD-0ABE-45C1-8570-EF6613C68BBA}"/>
              </a:ext>
            </a:extLst>
          </p:cNvPr>
          <p:cNvSpPr>
            <a:spLocks/>
          </p:cNvSpPr>
          <p:nvPr/>
        </p:nvSpPr>
        <p:spPr bwMode="auto">
          <a:xfrm>
            <a:off x="1606550" y="128588"/>
            <a:ext cx="7938" cy="6448425"/>
          </a:xfrm>
          <a:custGeom>
            <a:avLst/>
            <a:gdLst>
              <a:gd name="T0" fmla="*/ 0 w 5"/>
              <a:gd name="T1" fmla="*/ 0 h 4244"/>
              <a:gd name="T2" fmla="*/ 7938 w 5"/>
              <a:gd name="T3" fmla="*/ 6448425 h 424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4244">
                <a:moveTo>
                  <a:pt x="0" y="0"/>
                </a:moveTo>
                <a:lnTo>
                  <a:pt x="5" y="424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7" name="Freeform 67">
            <a:extLst>
              <a:ext uri="{FF2B5EF4-FFF2-40B4-BE49-F238E27FC236}">
                <a16:creationId xmlns="" xmlns:a16="http://schemas.microsoft.com/office/drawing/2014/main" id="{C705122D-274B-438A-A4D8-58F235B3A4DC}"/>
              </a:ext>
            </a:extLst>
          </p:cNvPr>
          <p:cNvSpPr>
            <a:spLocks/>
          </p:cNvSpPr>
          <p:nvPr/>
        </p:nvSpPr>
        <p:spPr bwMode="auto">
          <a:xfrm>
            <a:off x="1312863" y="190500"/>
            <a:ext cx="6350" cy="6405563"/>
          </a:xfrm>
          <a:custGeom>
            <a:avLst/>
            <a:gdLst>
              <a:gd name="T0" fmla="*/ 0 w 4"/>
              <a:gd name="T1" fmla="*/ 0 h 4216"/>
              <a:gd name="T2" fmla="*/ 6350 w 4"/>
              <a:gd name="T3" fmla="*/ 6405563 h 421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4216">
                <a:moveTo>
                  <a:pt x="0" y="0"/>
                </a:moveTo>
                <a:lnTo>
                  <a:pt x="4" y="4216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8" name="Freeform 68">
            <a:extLst>
              <a:ext uri="{FF2B5EF4-FFF2-40B4-BE49-F238E27FC236}">
                <a16:creationId xmlns="" xmlns:a16="http://schemas.microsoft.com/office/drawing/2014/main" id="{70CAB21F-9D36-4A87-AFF5-5633A6CE2B62}"/>
              </a:ext>
            </a:extLst>
          </p:cNvPr>
          <p:cNvSpPr>
            <a:spLocks/>
          </p:cNvSpPr>
          <p:nvPr/>
        </p:nvSpPr>
        <p:spPr bwMode="auto">
          <a:xfrm>
            <a:off x="747713" y="128588"/>
            <a:ext cx="1587" cy="6448425"/>
          </a:xfrm>
          <a:custGeom>
            <a:avLst/>
            <a:gdLst>
              <a:gd name="T0" fmla="*/ 1587 w 1"/>
              <a:gd name="T1" fmla="*/ 0 h 4244"/>
              <a:gd name="T2" fmla="*/ 0 w 1"/>
              <a:gd name="T3" fmla="*/ 6448425 h 424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4244">
                <a:moveTo>
                  <a:pt x="1" y="0"/>
                </a:moveTo>
                <a:lnTo>
                  <a:pt x="0" y="424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69" name="Freeform 69">
            <a:extLst>
              <a:ext uri="{FF2B5EF4-FFF2-40B4-BE49-F238E27FC236}">
                <a16:creationId xmlns="" xmlns:a16="http://schemas.microsoft.com/office/drawing/2014/main" id="{9F8F0709-0B74-4FFA-BE6E-7BC27274859F}"/>
              </a:ext>
            </a:extLst>
          </p:cNvPr>
          <p:cNvSpPr>
            <a:spLocks/>
          </p:cNvSpPr>
          <p:nvPr/>
        </p:nvSpPr>
        <p:spPr bwMode="auto">
          <a:xfrm>
            <a:off x="282575" y="1587500"/>
            <a:ext cx="8575675" cy="1588"/>
          </a:xfrm>
          <a:custGeom>
            <a:avLst/>
            <a:gdLst>
              <a:gd name="T0" fmla="*/ 0 w 5584"/>
              <a:gd name="T1" fmla="*/ 0 h 1"/>
              <a:gd name="T2" fmla="*/ 8575675 w 55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84" h="1">
                <a:moveTo>
                  <a:pt x="0" y="0"/>
                </a:moveTo>
                <a:lnTo>
                  <a:pt x="5584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0" name="Freeform 70">
            <a:extLst>
              <a:ext uri="{FF2B5EF4-FFF2-40B4-BE49-F238E27FC236}">
                <a16:creationId xmlns="" xmlns:a16="http://schemas.microsoft.com/office/drawing/2014/main" id="{9435BF39-EAA4-4FDD-930C-593C8AFA8978}"/>
              </a:ext>
            </a:extLst>
          </p:cNvPr>
          <p:cNvSpPr>
            <a:spLocks/>
          </p:cNvSpPr>
          <p:nvPr/>
        </p:nvSpPr>
        <p:spPr bwMode="auto">
          <a:xfrm>
            <a:off x="8256588" y="214313"/>
            <a:ext cx="12700" cy="6362700"/>
          </a:xfrm>
          <a:custGeom>
            <a:avLst/>
            <a:gdLst>
              <a:gd name="T0" fmla="*/ 6350 w 8"/>
              <a:gd name="T1" fmla="*/ 72925 h 4188"/>
              <a:gd name="T2" fmla="*/ 0 w 8"/>
              <a:gd name="T3" fmla="*/ 0 h 4188"/>
              <a:gd name="T4" fmla="*/ 12700 w 8"/>
              <a:gd name="T5" fmla="*/ 6362700 h 418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" h="4188">
                <a:moveTo>
                  <a:pt x="4" y="48"/>
                </a:moveTo>
                <a:lnTo>
                  <a:pt x="0" y="0"/>
                </a:lnTo>
                <a:lnTo>
                  <a:pt x="8" y="4188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1" name="Freeform 71">
            <a:extLst>
              <a:ext uri="{FF2B5EF4-FFF2-40B4-BE49-F238E27FC236}">
                <a16:creationId xmlns="" xmlns:a16="http://schemas.microsoft.com/office/drawing/2014/main" id="{764105D8-0E60-45ED-AFA7-4BD0D86B993F}"/>
              </a:ext>
            </a:extLst>
          </p:cNvPr>
          <p:cNvSpPr>
            <a:spLocks/>
          </p:cNvSpPr>
          <p:nvPr/>
        </p:nvSpPr>
        <p:spPr bwMode="auto">
          <a:xfrm>
            <a:off x="1028700" y="128588"/>
            <a:ext cx="1588" cy="6461125"/>
          </a:xfrm>
          <a:custGeom>
            <a:avLst/>
            <a:gdLst>
              <a:gd name="T0" fmla="*/ 0 w 1"/>
              <a:gd name="T1" fmla="*/ 0 h 4252"/>
              <a:gd name="T2" fmla="*/ 1588 w 1"/>
              <a:gd name="T3" fmla="*/ 6461125 h 425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4252">
                <a:moveTo>
                  <a:pt x="0" y="0"/>
                </a:moveTo>
                <a:lnTo>
                  <a:pt x="1" y="425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2" name="Freeform 72">
            <a:extLst>
              <a:ext uri="{FF2B5EF4-FFF2-40B4-BE49-F238E27FC236}">
                <a16:creationId xmlns="" xmlns:a16="http://schemas.microsoft.com/office/drawing/2014/main" id="{740E97EB-B1BB-4C78-9629-CB5BD0C43B9A}"/>
              </a:ext>
            </a:extLst>
          </p:cNvPr>
          <p:cNvSpPr>
            <a:spLocks/>
          </p:cNvSpPr>
          <p:nvPr/>
        </p:nvSpPr>
        <p:spPr bwMode="auto">
          <a:xfrm>
            <a:off x="282575" y="2152650"/>
            <a:ext cx="8559800" cy="1588"/>
          </a:xfrm>
          <a:custGeom>
            <a:avLst/>
            <a:gdLst>
              <a:gd name="T0" fmla="*/ 0 w 5573"/>
              <a:gd name="T1" fmla="*/ 0 h 1"/>
              <a:gd name="T2" fmla="*/ 8559800 w 5573"/>
              <a:gd name="T3" fmla="*/ 1588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73" h="1">
                <a:moveTo>
                  <a:pt x="0" y="0"/>
                </a:moveTo>
                <a:lnTo>
                  <a:pt x="5573" y="1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3" name="Freeform 73">
            <a:extLst>
              <a:ext uri="{FF2B5EF4-FFF2-40B4-BE49-F238E27FC236}">
                <a16:creationId xmlns="" xmlns:a16="http://schemas.microsoft.com/office/drawing/2014/main" id="{A332B9F4-9FD0-4AAD-945F-C22A929A6816}"/>
              </a:ext>
            </a:extLst>
          </p:cNvPr>
          <p:cNvSpPr>
            <a:spLocks/>
          </p:cNvSpPr>
          <p:nvPr/>
        </p:nvSpPr>
        <p:spPr bwMode="auto">
          <a:xfrm>
            <a:off x="288925" y="736600"/>
            <a:ext cx="8551863" cy="19050"/>
          </a:xfrm>
          <a:custGeom>
            <a:avLst/>
            <a:gdLst>
              <a:gd name="T0" fmla="*/ 0 w 5568"/>
              <a:gd name="T1" fmla="*/ 0 h 12"/>
              <a:gd name="T2" fmla="*/ 8551863 w 5568"/>
              <a:gd name="T3" fmla="*/ 19050 h 1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68" h="12">
                <a:moveTo>
                  <a:pt x="0" y="0"/>
                </a:moveTo>
                <a:lnTo>
                  <a:pt x="5568" y="12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4" name="Freeform 74">
            <a:extLst>
              <a:ext uri="{FF2B5EF4-FFF2-40B4-BE49-F238E27FC236}">
                <a16:creationId xmlns="" xmlns:a16="http://schemas.microsoft.com/office/drawing/2014/main" id="{01E69141-9808-46B1-9DB4-E001DB788374}"/>
              </a:ext>
            </a:extLst>
          </p:cNvPr>
          <p:cNvSpPr>
            <a:spLocks/>
          </p:cNvSpPr>
          <p:nvPr/>
        </p:nvSpPr>
        <p:spPr bwMode="auto">
          <a:xfrm>
            <a:off x="269875" y="3830638"/>
            <a:ext cx="8553450" cy="22225"/>
          </a:xfrm>
          <a:custGeom>
            <a:avLst/>
            <a:gdLst>
              <a:gd name="T0" fmla="*/ 0 w 5569"/>
              <a:gd name="T1" fmla="*/ 0 h 15"/>
              <a:gd name="T2" fmla="*/ 8553450 w 5569"/>
              <a:gd name="T3" fmla="*/ 22225 h 1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69" h="15">
                <a:moveTo>
                  <a:pt x="0" y="0"/>
                </a:moveTo>
                <a:lnTo>
                  <a:pt x="5569" y="15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5" name="Freeform 75">
            <a:extLst>
              <a:ext uri="{FF2B5EF4-FFF2-40B4-BE49-F238E27FC236}">
                <a16:creationId xmlns="" xmlns:a16="http://schemas.microsoft.com/office/drawing/2014/main" id="{601A9616-4192-41B7-879E-0987594A5463}"/>
              </a:ext>
            </a:extLst>
          </p:cNvPr>
          <p:cNvSpPr>
            <a:spLocks/>
          </p:cNvSpPr>
          <p:nvPr/>
        </p:nvSpPr>
        <p:spPr bwMode="auto">
          <a:xfrm>
            <a:off x="346868" y="516521"/>
            <a:ext cx="8551863" cy="23813"/>
          </a:xfrm>
          <a:custGeom>
            <a:avLst/>
            <a:gdLst>
              <a:gd name="T0" fmla="*/ 0 w 5568"/>
              <a:gd name="T1" fmla="*/ 0 h 16"/>
              <a:gd name="T2" fmla="*/ 8551863 w 5568"/>
              <a:gd name="T3" fmla="*/ 23813 h 1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68" h="16">
                <a:moveTo>
                  <a:pt x="0" y="0"/>
                </a:moveTo>
                <a:lnTo>
                  <a:pt x="5568" y="16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6" name="Freeform 76">
            <a:extLst>
              <a:ext uri="{FF2B5EF4-FFF2-40B4-BE49-F238E27FC236}">
                <a16:creationId xmlns="" xmlns:a16="http://schemas.microsoft.com/office/drawing/2014/main" id="{34FFCBE3-5AEC-439F-86B2-A9724D2BCD5C}"/>
              </a:ext>
            </a:extLst>
          </p:cNvPr>
          <p:cNvSpPr>
            <a:spLocks/>
          </p:cNvSpPr>
          <p:nvPr/>
        </p:nvSpPr>
        <p:spPr bwMode="auto">
          <a:xfrm>
            <a:off x="8821738" y="201613"/>
            <a:ext cx="25400" cy="6381750"/>
          </a:xfrm>
          <a:custGeom>
            <a:avLst/>
            <a:gdLst>
              <a:gd name="T0" fmla="*/ 0 w 16"/>
              <a:gd name="T1" fmla="*/ 0 h 4200"/>
              <a:gd name="T2" fmla="*/ 25400 w 16"/>
              <a:gd name="T3" fmla="*/ 6381750 h 420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6" h="4200">
                <a:moveTo>
                  <a:pt x="0" y="0"/>
                </a:moveTo>
                <a:lnTo>
                  <a:pt x="16" y="420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7" name="Freeform 77">
            <a:extLst>
              <a:ext uri="{FF2B5EF4-FFF2-40B4-BE49-F238E27FC236}">
                <a16:creationId xmlns="" xmlns:a16="http://schemas.microsoft.com/office/drawing/2014/main" id="{51C5CA44-C5A5-4412-B3BA-9344D241D559}"/>
              </a:ext>
            </a:extLst>
          </p:cNvPr>
          <p:cNvSpPr>
            <a:spLocks/>
          </p:cNvSpPr>
          <p:nvPr/>
        </p:nvSpPr>
        <p:spPr bwMode="auto">
          <a:xfrm>
            <a:off x="200025" y="128588"/>
            <a:ext cx="1588" cy="6448425"/>
          </a:xfrm>
          <a:custGeom>
            <a:avLst/>
            <a:gdLst>
              <a:gd name="T0" fmla="*/ 1588 w 1"/>
              <a:gd name="T1" fmla="*/ 0 h 4244"/>
              <a:gd name="T2" fmla="*/ 0 w 1"/>
              <a:gd name="T3" fmla="*/ 6448425 h 424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4244">
                <a:moveTo>
                  <a:pt x="1" y="0"/>
                </a:moveTo>
                <a:lnTo>
                  <a:pt x="0" y="424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8" name="Freeform 78">
            <a:extLst>
              <a:ext uri="{FF2B5EF4-FFF2-40B4-BE49-F238E27FC236}">
                <a16:creationId xmlns="" xmlns:a16="http://schemas.microsoft.com/office/drawing/2014/main" id="{BC6F0F29-5708-44FB-AA29-A3E59315E8AF}"/>
              </a:ext>
            </a:extLst>
          </p:cNvPr>
          <p:cNvSpPr>
            <a:spLocks/>
          </p:cNvSpPr>
          <p:nvPr/>
        </p:nvSpPr>
        <p:spPr bwMode="auto">
          <a:xfrm>
            <a:off x="482600" y="128588"/>
            <a:ext cx="1588" cy="6448425"/>
          </a:xfrm>
          <a:custGeom>
            <a:avLst/>
            <a:gdLst>
              <a:gd name="T0" fmla="*/ 1588 w 1"/>
              <a:gd name="T1" fmla="*/ 0 h 4244"/>
              <a:gd name="T2" fmla="*/ 0 w 1"/>
              <a:gd name="T3" fmla="*/ 6448425 h 424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4244">
                <a:moveTo>
                  <a:pt x="1" y="0"/>
                </a:moveTo>
                <a:lnTo>
                  <a:pt x="0" y="4244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79" name="Freeform 79">
            <a:extLst>
              <a:ext uri="{FF2B5EF4-FFF2-40B4-BE49-F238E27FC236}">
                <a16:creationId xmlns="" xmlns:a16="http://schemas.microsoft.com/office/drawing/2014/main" id="{C0F69B70-DFAC-43CC-A39B-6E164BED36E4}"/>
              </a:ext>
            </a:extLst>
          </p:cNvPr>
          <p:cNvSpPr>
            <a:spLocks/>
          </p:cNvSpPr>
          <p:nvPr/>
        </p:nvSpPr>
        <p:spPr bwMode="auto">
          <a:xfrm>
            <a:off x="5499100" y="2438400"/>
            <a:ext cx="609600" cy="330200"/>
          </a:xfrm>
          <a:custGeom>
            <a:avLst/>
            <a:gdLst>
              <a:gd name="T0" fmla="*/ 609600 w 384"/>
              <a:gd name="T1" fmla="*/ 0 h 208"/>
              <a:gd name="T2" fmla="*/ 25400 w 384"/>
              <a:gd name="T3" fmla="*/ 304800 h 208"/>
              <a:gd name="T4" fmla="*/ 12700 w 384"/>
              <a:gd name="T5" fmla="*/ 330200 h 208"/>
              <a:gd name="T6" fmla="*/ 0 w 384"/>
              <a:gd name="T7" fmla="*/ 304800 h 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4" h="208">
                <a:moveTo>
                  <a:pt x="384" y="0"/>
                </a:moveTo>
                <a:lnTo>
                  <a:pt x="16" y="192"/>
                </a:lnTo>
                <a:lnTo>
                  <a:pt x="8" y="208"/>
                </a:lnTo>
                <a:lnTo>
                  <a:pt x="0" y="192"/>
                </a:lnTo>
              </a:path>
            </a:pathLst>
          </a:custGeom>
          <a:solidFill>
            <a:schemeClr val="bg2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80" name="Freeform 80">
            <a:extLst>
              <a:ext uri="{FF2B5EF4-FFF2-40B4-BE49-F238E27FC236}">
                <a16:creationId xmlns="" xmlns:a16="http://schemas.microsoft.com/office/drawing/2014/main" id="{1458C3B3-3572-4AF6-B178-B44100E71EDA}"/>
              </a:ext>
            </a:extLst>
          </p:cNvPr>
          <p:cNvSpPr>
            <a:spLocks/>
          </p:cNvSpPr>
          <p:nvPr/>
        </p:nvSpPr>
        <p:spPr bwMode="auto">
          <a:xfrm>
            <a:off x="4864100" y="2705100"/>
            <a:ext cx="647700" cy="12700"/>
          </a:xfrm>
          <a:custGeom>
            <a:avLst/>
            <a:gdLst>
              <a:gd name="T0" fmla="*/ 0 w 408"/>
              <a:gd name="T1" fmla="*/ 12700 h 8"/>
              <a:gd name="T2" fmla="*/ 342900 w 408"/>
              <a:gd name="T3" fmla="*/ 12700 h 8"/>
              <a:gd name="T4" fmla="*/ 647700 w 408"/>
              <a:gd name="T5" fmla="*/ 0 h 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08" h="8">
                <a:moveTo>
                  <a:pt x="0" y="8"/>
                </a:moveTo>
                <a:cubicBezTo>
                  <a:pt x="72" y="8"/>
                  <a:pt x="144" y="8"/>
                  <a:pt x="216" y="8"/>
                </a:cubicBezTo>
                <a:lnTo>
                  <a:pt x="408" y="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81" name="Freeform 81">
            <a:extLst>
              <a:ext uri="{FF2B5EF4-FFF2-40B4-BE49-F238E27FC236}">
                <a16:creationId xmlns="" xmlns:a16="http://schemas.microsoft.com/office/drawing/2014/main" id="{ABCA21AA-D061-4A1A-B962-DF99037D485A}"/>
              </a:ext>
            </a:extLst>
          </p:cNvPr>
          <p:cNvSpPr>
            <a:spLocks/>
          </p:cNvSpPr>
          <p:nvPr/>
        </p:nvSpPr>
        <p:spPr bwMode="auto">
          <a:xfrm>
            <a:off x="4584700" y="177800"/>
            <a:ext cx="3378200" cy="4813300"/>
          </a:xfrm>
          <a:custGeom>
            <a:avLst/>
            <a:gdLst>
              <a:gd name="T0" fmla="*/ 0 w 2128"/>
              <a:gd name="T1" fmla="*/ 0 h 3032"/>
              <a:gd name="T2" fmla="*/ 330200 w 2128"/>
              <a:gd name="T3" fmla="*/ 12700 h 3032"/>
              <a:gd name="T4" fmla="*/ 1244600 w 2128"/>
              <a:gd name="T5" fmla="*/ 279400 h 3032"/>
              <a:gd name="T6" fmla="*/ 1536700 w 2128"/>
              <a:gd name="T7" fmla="*/ 12700 h 3032"/>
              <a:gd name="T8" fmla="*/ 1524000 w 2128"/>
              <a:gd name="T9" fmla="*/ 279400 h 3032"/>
              <a:gd name="T10" fmla="*/ 2146300 w 2128"/>
              <a:gd name="T11" fmla="*/ 12700 h 3032"/>
              <a:gd name="T12" fmla="*/ 1841500 w 2128"/>
              <a:gd name="T13" fmla="*/ 279400 h 3032"/>
              <a:gd name="T14" fmla="*/ 2451100 w 2128"/>
              <a:gd name="T15" fmla="*/ 279400 h 3032"/>
              <a:gd name="T16" fmla="*/ 1524000 w 2128"/>
              <a:gd name="T17" fmla="*/ 571500 h 3032"/>
              <a:gd name="T18" fmla="*/ 1841500 w 2128"/>
              <a:gd name="T19" fmla="*/ 1130300 h 3032"/>
              <a:gd name="T20" fmla="*/ 1828800 w 2128"/>
              <a:gd name="T21" fmla="*/ 1689100 h 3032"/>
              <a:gd name="T22" fmla="*/ 1536700 w 2128"/>
              <a:gd name="T23" fmla="*/ 2273300 h 3032"/>
              <a:gd name="T24" fmla="*/ 2768600 w 2128"/>
              <a:gd name="T25" fmla="*/ 3378200 h 3032"/>
              <a:gd name="T26" fmla="*/ 3378200 w 2128"/>
              <a:gd name="T27" fmla="*/ 4521200 h 3032"/>
              <a:gd name="T28" fmla="*/ 2768600 w 2128"/>
              <a:gd name="T29" fmla="*/ 4241800 h 3032"/>
              <a:gd name="T30" fmla="*/ 2755900 w 2128"/>
              <a:gd name="T31" fmla="*/ 4813300 h 3032"/>
              <a:gd name="T32" fmla="*/ 2438400 w 2128"/>
              <a:gd name="T33" fmla="*/ 4495800 h 3032"/>
              <a:gd name="T34" fmla="*/ 2159000 w 2128"/>
              <a:gd name="T35" fmla="*/ 4813300 h 3032"/>
              <a:gd name="T36" fmla="*/ 1854200 w 2128"/>
              <a:gd name="T37" fmla="*/ 4495800 h 3032"/>
              <a:gd name="T38" fmla="*/ 1549400 w 2128"/>
              <a:gd name="T39" fmla="*/ 4800600 h 3032"/>
              <a:gd name="T40" fmla="*/ 1206500 w 2128"/>
              <a:gd name="T41" fmla="*/ 4483100 h 3032"/>
              <a:gd name="T42" fmla="*/ 1193800 w 2128"/>
              <a:gd name="T43" fmla="*/ 4483100 h 3032"/>
              <a:gd name="T44" fmla="*/ 1193800 w 2128"/>
              <a:gd name="T45" fmla="*/ 4470400 h 303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128" h="3032">
                <a:moveTo>
                  <a:pt x="0" y="0"/>
                </a:moveTo>
                <a:lnTo>
                  <a:pt x="208" y="8"/>
                </a:lnTo>
                <a:lnTo>
                  <a:pt x="784" y="176"/>
                </a:lnTo>
                <a:lnTo>
                  <a:pt x="968" y="8"/>
                </a:lnTo>
                <a:lnTo>
                  <a:pt x="960" y="176"/>
                </a:lnTo>
                <a:lnTo>
                  <a:pt x="1352" y="8"/>
                </a:lnTo>
                <a:lnTo>
                  <a:pt x="1160" y="176"/>
                </a:lnTo>
                <a:lnTo>
                  <a:pt x="1544" y="176"/>
                </a:lnTo>
                <a:lnTo>
                  <a:pt x="960" y="360"/>
                </a:lnTo>
                <a:lnTo>
                  <a:pt x="1160" y="712"/>
                </a:lnTo>
                <a:lnTo>
                  <a:pt x="1152" y="1064"/>
                </a:lnTo>
                <a:lnTo>
                  <a:pt x="968" y="1432"/>
                </a:lnTo>
                <a:lnTo>
                  <a:pt x="1744" y="2128"/>
                </a:lnTo>
                <a:lnTo>
                  <a:pt x="2128" y="2848"/>
                </a:lnTo>
                <a:lnTo>
                  <a:pt x="1744" y="2672"/>
                </a:lnTo>
                <a:lnTo>
                  <a:pt x="1736" y="3032"/>
                </a:lnTo>
                <a:lnTo>
                  <a:pt x="1536" y="2832"/>
                </a:lnTo>
                <a:lnTo>
                  <a:pt x="1360" y="3032"/>
                </a:lnTo>
                <a:lnTo>
                  <a:pt x="1168" y="2832"/>
                </a:lnTo>
                <a:lnTo>
                  <a:pt x="976" y="3024"/>
                </a:lnTo>
                <a:lnTo>
                  <a:pt x="760" y="2824"/>
                </a:lnTo>
                <a:lnTo>
                  <a:pt x="752" y="2824"/>
                </a:lnTo>
                <a:lnTo>
                  <a:pt x="752" y="2816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5506" name="Freeform 82">
            <a:extLst>
              <a:ext uri="{FF2B5EF4-FFF2-40B4-BE49-F238E27FC236}">
                <a16:creationId xmlns="" xmlns:a16="http://schemas.microsoft.com/office/drawing/2014/main" id="{B22EFBB6-50BF-48D6-ACD7-8319AC38B4D4}"/>
              </a:ext>
            </a:extLst>
          </p:cNvPr>
          <p:cNvSpPr>
            <a:spLocks/>
          </p:cNvSpPr>
          <p:nvPr/>
        </p:nvSpPr>
        <p:spPr bwMode="auto">
          <a:xfrm>
            <a:off x="4602163" y="17463"/>
            <a:ext cx="42862" cy="6662737"/>
          </a:xfrm>
          <a:custGeom>
            <a:avLst/>
            <a:gdLst>
              <a:gd name="T0" fmla="*/ 42862 w 8"/>
              <a:gd name="T1" fmla="*/ 6662737 h 4343"/>
              <a:gd name="T2" fmla="*/ 0 w 8"/>
              <a:gd name="T3" fmla="*/ 0 h 434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" h="4343">
                <a:moveTo>
                  <a:pt x="8" y="4343"/>
                </a:moveTo>
                <a:lnTo>
                  <a:pt x="0" y="0"/>
                </a:ln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483" name="Freeform 83">
            <a:extLst>
              <a:ext uri="{FF2B5EF4-FFF2-40B4-BE49-F238E27FC236}">
                <a16:creationId xmlns="" xmlns:a16="http://schemas.microsoft.com/office/drawing/2014/main" id="{8188B3C7-2C07-4EDC-99B7-6ED00324278C}"/>
              </a:ext>
            </a:extLst>
          </p:cNvPr>
          <p:cNvSpPr>
            <a:spLocks/>
          </p:cNvSpPr>
          <p:nvPr/>
        </p:nvSpPr>
        <p:spPr bwMode="auto">
          <a:xfrm>
            <a:off x="276225" y="1873250"/>
            <a:ext cx="8564563" cy="1588"/>
          </a:xfrm>
          <a:custGeom>
            <a:avLst/>
            <a:gdLst>
              <a:gd name="T0" fmla="*/ 0 w 5576"/>
              <a:gd name="T1" fmla="*/ 0 h 1"/>
              <a:gd name="T2" fmla="*/ 8564563 w 5576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576" h="1">
                <a:moveTo>
                  <a:pt x="0" y="0"/>
                </a:moveTo>
                <a:lnTo>
                  <a:pt x="5576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5508" name="Freeform 84">
            <a:extLst>
              <a:ext uri="{FF2B5EF4-FFF2-40B4-BE49-F238E27FC236}">
                <a16:creationId xmlns="" xmlns:a16="http://schemas.microsoft.com/office/drawing/2014/main" id="{32B14AAB-A1F3-4D6C-9891-EC2BAA50FF89}"/>
              </a:ext>
            </a:extLst>
          </p:cNvPr>
          <p:cNvSpPr>
            <a:spLocks/>
          </p:cNvSpPr>
          <p:nvPr/>
        </p:nvSpPr>
        <p:spPr bwMode="auto">
          <a:xfrm flipH="1">
            <a:off x="3390900" y="1320800"/>
            <a:ext cx="304800" cy="838200"/>
          </a:xfrm>
          <a:custGeom>
            <a:avLst/>
            <a:gdLst>
              <a:gd name="T0" fmla="*/ 12700 w 192"/>
              <a:gd name="T1" fmla="*/ 0 h 528"/>
              <a:gd name="T2" fmla="*/ 304800 w 192"/>
              <a:gd name="T3" fmla="*/ 330200 h 528"/>
              <a:gd name="T4" fmla="*/ 304800 w 192"/>
              <a:gd name="T5" fmla="*/ 596900 h 528"/>
              <a:gd name="T6" fmla="*/ 0 w 192"/>
              <a:gd name="T7" fmla="*/ 838200 h 528"/>
              <a:gd name="T8" fmla="*/ 12700 w 192"/>
              <a:gd name="T9" fmla="*/ 0 h 5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2" h="528">
                <a:moveTo>
                  <a:pt x="8" y="0"/>
                </a:moveTo>
                <a:lnTo>
                  <a:pt x="192" y="208"/>
                </a:lnTo>
                <a:lnTo>
                  <a:pt x="192" y="376"/>
                </a:lnTo>
                <a:lnTo>
                  <a:pt x="0" y="528"/>
                </a:lnTo>
                <a:lnTo>
                  <a:pt x="8" y="0"/>
                </a:lnTo>
                <a:close/>
              </a:path>
            </a:pathLst>
          </a:custGeom>
          <a:gradFill rotWithShape="1">
            <a:gsLst>
              <a:gs pos="0">
                <a:srgbClr val="761847"/>
              </a:gs>
              <a:gs pos="100000">
                <a:srgbClr val="FF3399"/>
              </a:gs>
            </a:gsLst>
            <a:path path="rect">
              <a:fillToRect l="50000" t="50000" r="50000" b="50000"/>
            </a:path>
          </a:gra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5000">
        <p14:window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5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5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15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15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15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15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6155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61550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ABC88550-1F2A-4D86-B913-EF41C73B956A}"/>
              </a:ext>
            </a:extLst>
          </p:cNvPr>
          <p:cNvGraphicFramePr>
            <a:graphicFrameLocks noGrp="1"/>
          </p:cNvGraphicFramePr>
          <p:nvPr/>
        </p:nvGraphicFramePr>
        <p:xfrm>
          <a:off x="179388" y="549275"/>
          <a:ext cx="8701087" cy="6136134"/>
        </p:xfrm>
        <a:graphic>
          <a:graphicData uri="http://schemas.openxmlformats.org/drawingml/2006/table">
            <a:tbl>
              <a:tblPr firstRow="1" firstCol="1" bandRow="1"/>
              <a:tblGrid>
                <a:gridCol w="12943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2929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852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1010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820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570486"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</a:t>
                      </a:r>
                      <a:r>
                        <a:rPr lang="ru-RU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x-none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Кол-во уч-ся, сдававших экзамен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</a:t>
                      </a:r>
                      <a:endParaRPr lang="ru-RU" sz="1400" u="sng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lang="x-none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спеваемости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x-none" sz="1400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ачества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Средний балл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82601">
                <a:tc>
                  <a:txBody>
                    <a:bodyPr/>
                    <a:lstStyle/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2016-2017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 чел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Максимальный набр. балл</a:t>
                      </a:r>
                      <a:endParaRPr lang="ru-RU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Ямалиева  Эльвира   29 б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Аттестат особого образца</a:t>
                      </a:r>
                      <a:endParaRPr lang="ru-RU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Буханова Татьяна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Кульбезекова Анна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Лукашенко Анжелика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Резованова Ксения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 Синицына Аделина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 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(МР-100)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67,2  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(МР-42,2)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  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(МР-3,2)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82601">
                <a:tc>
                  <a:txBody>
                    <a:bodyPr/>
                    <a:lstStyle/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2018-2019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 чел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Максимальный набр. балл</a:t>
                      </a:r>
                      <a:endParaRPr lang="ru-RU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Бойченко Елизавета   30 б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Аттестат особого образца</a:t>
                      </a:r>
                      <a:endParaRPr lang="ru-RU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Бойченко Елизавета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Деев Никита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Камалова Стелла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Новикова Дарья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 Умарова Джастина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 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(МР-100)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 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(МР-38,5)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место 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районе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 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9705"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x-none" sz="1800" b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(МР-3,5)</a:t>
                      </a:r>
                      <a:endParaRPr lang="ru-RU" sz="1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18" marR="564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B4807BF6-8657-48C7-B63C-08F63404D938}"/>
              </a:ext>
            </a:extLst>
          </p:cNvPr>
          <p:cNvSpPr/>
          <p:nvPr/>
        </p:nvSpPr>
        <p:spPr>
          <a:xfrm>
            <a:off x="3132138" y="115888"/>
            <a:ext cx="2874962" cy="558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Результаты  ОГЭ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142AB9EE-46A7-44EC-A6F9-50A81D412F93}"/>
              </a:ext>
            </a:extLst>
          </p:cNvPr>
          <p:cNvSpPr/>
          <p:nvPr/>
        </p:nvSpPr>
        <p:spPr>
          <a:xfrm>
            <a:off x="3132138" y="115888"/>
            <a:ext cx="2417762" cy="5175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nstantia" panose="02030602050306030303" pitchFamily="18" charset="0"/>
                <a:ea typeface="+mn-ea"/>
                <a:cs typeface="Arial" panose="020B0604020202020204" pitchFamily="34" charset="0"/>
              </a:rPr>
              <a:t>Результаты  ЕГЭ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311BBF08-E42E-4697-B556-9F77C816973E}"/>
              </a:ext>
            </a:extLst>
          </p:cNvPr>
          <p:cNvGraphicFramePr>
            <a:graphicFrameLocks noGrp="1"/>
          </p:cNvGraphicFramePr>
          <p:nvPr/>
        </p:nvGraphicFramePr>
        <p:xfrm>
          <a:off x="251520" y="620689"/>
          <a:ext cx="8640960" cy="6140755"/>
        </p:xfrm>
        <a:graphic>
          <a:graphicData uri="http://schemas.openxmlformats.org/drawingml/2006/table">
            <a:tbl>
              <a:tblPr firstRow="1" firstCol="1" bandRow="1"/>
              <a:tblGrid>
                <a:gridCol w="122413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2433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24036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19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Учебный год</a:t>
                      </a:r>
                      <a:endParaRPr lang="ru-RU" sz="1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Кол-во уч-ся, сдававших экзамен</a:t>
                      </a:r>
                      <a:endParaRPr lang="ru-RU" sz="1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успеваемости</a:t>
                      </a:r>
                      <a:endParaRPr lang="ru-RU" sz="1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Средний балл</a:t>
                      </a:r>
                      <a:endParaRPr lang="ru-RU" sz="1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988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2018-2019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Профильный уровень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чел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(МР-100)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61,3 </a:t>
                      </a:r>
                      <a:r>
                        <a:rPr lang="ru-RU" sz="180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МР-53,2),       (РС(Я) -48,4),</a:t>
                      </a:r>
                      <a:r>
                        <a:rPr lang="ru-RU" sz="1400" b="0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(РФ 56,5)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613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Подтвердили аттестат особого образца следующие учащиеся:</a:t>
                      </a:r>
                      <a:endParaRPr lang="ru-RU" sz="14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Буханова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Татьяна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Кульбезекова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Анна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Лукашенко Анжелика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Резованова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Ксения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25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Базовый уровень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чел.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396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Ср. балл 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5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633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2020 -2021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4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Профильный уровень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чел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4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 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4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58,5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(МР-54,3),   (РС(Я) -48,5),   (РФ 55,1)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F45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7723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Подтвердили аттестат особого образца следующие учащиеся:</a:t>
                      </a:r>
                      <a:endParaRPr lang="ru-RU" sz="14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Деев Никита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Загрядский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Владимир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Камалова Стелла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Олькина Анна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Умарова</a:t>
                      </a:r>
                      <a:r>
                        <a:rPr lang="ru-RU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Джастина</a:t>
                      </a:r>
                      <a:endParaRPr lang="ru-RU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10" marR="40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>
            <a:extLst>
              <a:ext uri="{FF2B5EF4-FFF2-40B4-BE49-F238E27FC236}">
                <a16:creationId xmlns="" xmlns:a16="http://schemas.microsoft.com/office/drawing/2014/main" id="{E012C946-CF23-4A10-8C4E-0113A5D2B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210" y="264050"/>
            <a:ext cx="6719887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E21F14E-7CEF-414A-81A4-91C3BFFDB180}"/>
              </a:ext>
            </a:extLst>
          </p:cNvPr>
          <p:cNvSpPr/>
          <p:nvPr/>
        </p:nvSpPr>
        <p:spPr>
          <a:xfrm>
            <a:off x="210366" y="839685"/>
            <a:ext cx="8933634" cy="711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«Математика»         (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mat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.1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september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ru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и образование           (</a:t>
            </a:r>
            <a:r>
              <a:rPr lang="en-US" sz="1200" b="1" spc="5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ru-RU" sz="1200" b="1" spc="5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lang="en-US" sz="1200" b="1" spc="5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lang="ru-RU" sz="1200" b="1" spc="5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en-US" sz="1200" b="1" spc="5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math</a:t>
            </a:r>
            <a:r>
              <a:rPr lang="ru-RU" sz="1200" b="1" spc="5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en-US" sz="1200" b="1" spc="50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ru</a:t>
            </a:r>
            <a:endParaRPr lang="ru-RU" sz="1200" b="1" spc="5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Вся математика в одном месте                  (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allvfth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ru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математический сайт             (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exponenta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ru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Занимательная математика – школьникам (олимпиады, игры, конкурсы по математике)          </a:t>
            </a: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math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on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line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com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задачи и головоломки     (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smekalka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pp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ru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Математические игры для детей        (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bajena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com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none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ru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для математических кружков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kumimoji="0" lang="en-US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kumimoji="0" lang="ru-RU" sz="1200" b="1" i="0" u="sng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sng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mathematik</a:t>
            </a:r>
            <a:r>
              <a:rPr kumimoji="0" lang="ru-RU" sz="1200" b="1" i="0" u="sng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sng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boom</a:t>
            </a:r>
            <a:r>
              <a:rPr kumimoji="0" lang="ru-RU" sz="1200" b="1" i="0" u="sng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kumimoji="0" lang="en-US" sz="1200" b="1" i="0" u="sng" strike="noStrike" kern="1200" cap="none" spc="5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ru</a:t>
            </a:r>
            <a:r>
              <a:rPr kumimoji="0" lang="ru-RU" sz="1200" b="1" i="0" u="none" strike="noStrike" kern="1200" cap="none" spc="5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1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http://avangard-school.nm.ru/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http://www.ctege.org/content/category/15/67/48/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http://rsr-olymp.ru/splash/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http://www.alleng.ru/edu/phys1.htm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http://alexlarin.narod.ru/ege.html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http://ege.stavedu.ru/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http://mathgia.ru:8080/or/gia12/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http://mathege.ru/or/ege/Main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http://shpargalkaege.ru/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http://pedsovet.su/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1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http://ege.do.am/news/shpargalka_dlja_ekzamena/2010-12-18-160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http://pedsovet.org/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http://www.openclass.ru/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http://1september.ru/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http://festival.1september.ru/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http://edu.1september.ru/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http://portfolio.1september.ru/</a:t>
            </a: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8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http://www.mcppomsk.ru/index.php?option=com_content&amp;view=article&amp;id=1&amp;Itemid=1</a:t>
            </a:r>
            <a:endParaRPr lang="ru-RU" altLang="ru-RU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defTabSz="914400" fontAlgn="base">
              <a:spcBef>
                <a:spcPct val="20000"/>
              </a:spcBef>
              <a:spcAft>
                <a:spcPct val="0"/>
              </a:spcAft>
              <a:buClr>
                <a:srgbClr val="6600FF"/>
              </a:buClr>
              <a:buSzPct val="70000"/>
              <a:buFont typeface="Wingdings" panose="05000000000000000000" pitchFamily="2" charset="2"/>
              <a:buChar char="n"/>
              <a:defRPr/>
            </a:pPr>
            <a:r>
              <a:rPr lang="ru-RU" altLang="ru-RU" sz="1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nstantia" panose="02030602050306030303" pitchFamily="18" charset="0"/>
              </a:rPr>
              <a:t>Федеральный центр информационно – образовательных ресурсов</a:t>
            </a:r>
            <a:r>
              <a:rPr lang="ru-RU" altLang="ru-RU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Constantia" panose="02030602050306030303" pitchFamily="18" charset="0"/>
              </a:rPr>
              <a:t>  (ФЦИОР) (</a:t>
            </a:r>
            <a:r>
              <a:rPr lang="ru-RU" altLang="ru-RU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Constantia" panose="02030602050306030303" pitchFamily="18" charset="0"/>
                <a:hlinkClick r:id="rId29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http://fcior.edu.ru</a:t>
            </a:r>
            <a:r>
              <a:rPr lang="ru-RU" altLang="ru-RU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Constantia" panose="02030602050306030303" pitchFamily="18" charset="0"/>
              </a:rPr>
              <a:t>)</a:t>
            </a:r>
          </a:p>
          <a:p>
            <a:pPr marL="342900" lvl="0" indent="-342900" defTabSz="914400" fontAlgn="base">
              <a:spcBef>
                <a:spcPct val="20000"/>
              </a:spcBef>
              <a:spcAft>
                <a:spcPct val="0"/>
              </a:spcAft>
              <a:buClr>
                <a:srgbClr val="6600FF"/>
              </a:buClr>
              <a:buSzPct val="70000"/>
              <a:buFont typeface="Wingdings" panose="05000000000000000000" pitchFamily="2" charset="2"/>
              <a:buChar char="n"/>
              <a:defRPr/>
            </a:pPr>
            <a:r>
              <a:rPr lang="ru-RU" alt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Единая коллекция цифровых образовательных ресурсов</a:t>
            </a:r>
            <a:r>
              <a:rPr lang="ru-RU" alt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(ЕК) (</a:t>
            </a:r>
            <a:r>
              <a:rPr lang="ru-RU" alt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hlinkClick r:id="rId30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http://school-collection.edu.ru</a:t>
            </a:r>
            <a:r>
              <a:rPr lang="ru-RU" alt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).</a:t>
            </a:r>
          </a:p>
          <a:p>
            <a:pPr marL="342900" lvl="0" indent="-342900" defTabSz="914400" fontAlgn="base">
              <a:spcBef>
                <a:spcPct val="20000"/>
              </a:spcBef>
              <a:spcAft>
                <a:spcPct val="0"/>
              </a:spcAft>
              <a:buClr>
                <a:srgbClr val="6600FF"/>
              </a:buClr>
              <a:buSzPct val="70000"/>
              <a:buFont typeface="Wingdings" panose="05000000000000000000" pitchFamily="2" charset="2"/>
              <a:buChar char="n"/>
              <a:defRPr/>
            </a:pPr>
            <a:endParaRPr lang="ru-RU" alt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/>
            </a:r>
            <a:br>
              <a:rPr lang="en-US" altLang="ru-RU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</a:br>
            <a:endParaRPr lang="ru-RU" alt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marL="338455" marR="0" lvl="0" indent="-338455" algn="l" defTabSz="914400" rtl="0" eaLnBrk="0" fontAlgn="base" latinLnBrk="0" hangingPunct="0">
              <a:lnSpc>
                <a:spcPct val="115000"/>
              </a:lnSpc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9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Главн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îáGÑ¼áG¿¬á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9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ysDot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ysDot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2"/>
          </a:solidFill>
          <a:prstDash val="solid"/>
          <a:round/>
          <a:headEnd type="stealth" w="lg" len="lg"/>
          <a:tailEnd type="stealth" w="lg" len="lg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2"/>
          </a:solidFill>
          <a:prstDash val="solid"/>
          <a:round/>
          <a:headEnd type="stealth" w="lg" len="lg"/>
          <a:tailEnd type="stealth" w="lg" len="lg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3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11.xml><?xml version="1.0" encoding="utf-8"?>
<a:theme xmlns:a="http://schemas.openxmlformats.org/drawingml/2006/main" name="1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360</TotalTime>
  <Words>2713</Words>
  <Application>Microsoft Office PowerPoint</Application>
  <PresentationFormat>Экран (4:3)</PresentationFormat>
  <Paragraphs>538</Paragraphs>
  <Slides>43</Slides>
  <Notes>8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68" baseType="lpstr">
      <vt:lpstr>Arial</vt:lpstr>
      <vt:lpstr>Arial Black</vt:lpstr>
      <vt:lpstr>Bookman Old Style</vt:lpstr>
      <vt:lpstr>Calibri</vt:lpstr>
      <vt:lpstr>Constantia</vt:lpstr>
      <vt:lpstr>Monotype Sorts</vt:lpstr>
      <vt:lpstr>Symbol</vt:lpstr>
      <vt:lpstr>Times New Roman</vt:lpstr>
      <vt:lpstr>Trebuchet MS</vt:lpstr>
      <vt:lpstr>Verdana</vt:lpstr>
      <vt:lpstr>Wingdings</vt:lpstr>
      <vt:lpstr>Wingdings 2</vt:lpstr>
      <vt:lpstr>Wingdings 3</vt:lpstr>
      <vt:lpstr>29_Оформление по умолчанию</vt:lpstr>
      <vt:lpstr>Главная</vt:lpstr>
      <vt:lpstr>îáGÑ¼áG¿¬á2</vt:lpstr>
      <vt:lpstr>9_Оформление по умолчанию</vt:lpstr>
      <vt:lpstr>3_Оформление по умолчанию</vt:lpstr>
      <vt:lpstr>12_Оформление по умолчанию</vt:lpstr>
      <vt:lpstr>5_Оформление по умолчанию</vt:lpstr>
      <vt:lpstr>4_Оформление по умолчанию</vt:lpstr>
      <vt:lpstr>31_Оформление по умолчанию</vt:lpstr>
      <vt:lpstr>Грань</vt:lpstr>
      <vt:lpstr>1_Грань</vt:lpstr>
      <vt:lpstr>Формула</vt:lpstr>
      <vt:lpstr>Презентация PowerPoint</vt:lpstr>
      <vt:lpstr>Презентация PowerPoint</vt:lpstr>
      <vt:lpstr>  От чего зависит качество образования?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 готовности учащихся к ВПР,  к сдаче экзаменов  в  форме ГИА необходимо выделить следующие  составляющие:</vt:lpstr>
      <vt:lpstr>Презентация PowerPoint</vt:lpstr>
      <vt:lpstr>Презентация PowerPoint</vt:lpstr>
      <vt:lpstr>Презентация PowerPoint</vt:lpstr>
      <vt:lpstr>ПРОБЛЕМы   МАТЕМАТИЧЕСКОЙ подготовки   к   гиа  </vt:lpstr>
      <vt:lpstr>Презентация PowerPoint</vt:lpstr>
      <vt:lpstr>Презентация PowerPoint</vt:lpstr>
      <vt:lpstr>  ОРГАНИЗАЦИОННАЯ РАБОТА учителя</vt:lpstr>
      <vt:lpstr>  РАБОТА  УЧИТЕЛЯ С УЧАЩИМИСЯ</vt:lpstr>
      <vt:lpstr>ТРИ ГРУППЫ УЧАЩИХСЯ  </vt:lpstr>
      <vt:lpstr>Презентация PowerPoint</vt:lpstr>
      <vt:lpstr>Банк личных  достижений учащихся 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Помощь учителю при проведении урока: </vt:lpstr>
      <vt:lpstr>Методики использования ИКТ при  подготовке к ЕГЭ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 Прут</dc:creator>
  <cp:lastModifiedBy>Учетная запись Майкрософт</cp:lastModifiedBy>
  <cp:revision>31</cp:revision>
  <dcterms:created xsi:type="dcterms:W3CDTF">2022-01-18T12:37:02Z</dcterms:created>
  <dcterms:modified xsi:type="dcterms:W3CDTF">2025-12-14T10:25:46Z</dcterms:modified>
</cp:coreProperties>
</file>