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9D478-61EE-46AA-BD86-3398D3CAAEC1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3D8A0-E18A-4EC6-8537-D904D622B8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9D478-61EE-46AA-BD86-3398D3CAAEC1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3D8A0-E18A-4EC6-8537-D904D622B8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9D478-61EE-46AA-BD86-3398D3CAAEC1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3D8A0-E18A-4EC6-8537-D904D622B8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9D478-61EE-46AA-BD86-3398D3CAAEC1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3D8A0-E18A-4EC6-8537-D904D622B8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9D478-61EE-46AA-BD86-3398D3CAAEC1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3D8A0-E18A-4EC6-8537-D904D622B8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9D478-61EE-46AA-BD86-3398D3CAAEC1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3D8A0-E18A-4EC6-8537-D904D622B8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9D478-61EE-46AA-BD86-3398D3CAAEC1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3D8A0-E18A-4EC6-8537-D904D622B8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9D478-61EE-46AA-BD86-3398D3CAAEC1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3D8A0-E18A-4EC6-8537-D904D622B8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9D478-61EE-46AA-BD86-3398D3CAAEC1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3D8A0-E18A-4EC6-8537-D904D622B8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9D478-61EE-46AA-BD86-3398D3CAAEC1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3D8A0-E18A-4EC6-8537-D904D622B8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9D478-61EE-46AA-BD86-3398D3CAAEC1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3D8A0-E18A-4EC6-8537-D904D622B8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9D478-61EE-46AA-BD86-3398D3CAAEC1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C3D8A0-E18A-4EC6-8537-D904D622B82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hp1\Desktop\SKAZOCHNAYA_MELODIYA_-_MELODIYA_LYUBVI_(iPlayer.fm)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hp1\Desktop\Suhanov_-_Zelenaya_kareta_minus_akkordy_Mi_minor_(iPlayer.fm).mp3" TargetMode="Externa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hp1\Desktop\Klassika_dlya_detej-Rahmaninov_-_Ispanskaya_polka_(iPlayer.fm).mp3" TargetMode="Externa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hp1\Desktop\barynya_-_Russkaya_plyasovaya_(iPlayer.fm).mp3" TargetMode="Externa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hp1\Desktop\Vals_-_dlya_detskogo_sada_(iPlayer.fm).mp3" TargetMode="Externa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hp1\Desktop\Marsh_Preobrazhenskogo_polka_-_Marsh_Preobrazhenskogo_polka_(iPlayer.fm).mp3" TargetMode="Externa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hp1\Desktop\Detskij_hor_1970_-_Sportivnyj_marsh_(iPlayer.fm).mp3" TargetMode="Externa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hp1\Desktop\&#1059;%20%20&#1089;%20&#1090;&#1082;&#1072;&#1085;&#1100;&#1102;.mp3" TargetMode="Externa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28605"/>
            <a:ext cx="7772400" cy="317184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786322"/>
            <a:ext cx="6400800" cy="852478"/>
          </a:xfrm>
        </p:spPr>
        <p:txBody>
          <a:bodyPr>
            <a:normAutofit fontScale="77500" lnSpcReduction="20000"/>
          </a:bodyPr>
          <a:lstStyle/>
          <a:p>
            <a:r>
              <a:rPr lang="ru-RU" b="1" i="1" u="sng" dirty="0" smtClean="0"/>
              <a:t>Три  кита  в </a:t>
            </a:r>
            <a:r>
              <a:rPr lang="ru-RU" b="1" i="1" u="sng" dirty="0" smtClean="0"/>
              <a:t>м</a:t>
            </a:r>
            <a:r>
              <a:rPr lang="ru-RU" b="1" i="1" u="sng" dirty="0" smtClean="0"/>
              <a:t>узыке .</a:t>
            </a:r>
            <a:endParaRPr lang="ru-RU" b="1" i="1" u="sng" dirty="0" smtClean="0"/>
          </a:p>
          <a:p>
            <a:r>
              <a:rPr lang="ru-RU" dirty="0" smtClean="0"/>
              <a:t>Составила: муз. руководитель  Петрова  М.Г.</a:t>
            </a:r>
          </a:p>
          <a:p>
            <a:endParaRPr lang="ru-RU" dirty="0"/>
          </a:p>
        </p:txBody>
      </p:sp>
      <p:pic>
        <p:nvPicPr>
          <p:cNvPr id="1026" name="Picture 2" descr="C:\Users\hp1\Desktop\9829714-warm-color-musical-background-with-random-notes-and-treble-cle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428604"/>
            <a:ext cx="3903736" cy="3903736"/>
          </a:xfrm>
          <a:prstGeom prst="rect">
            <a:avLst/>
          </a:prstGeom>
          <a:noFill/>
        </p:spPr>
      </p:pic>
      <p:pic>
        <p:nvPicPr>
          <p:cNvPr id="5" name="Picture 2" descr="C:\Users\hp1\Desktop\9829714-warm-color-musical-background-with-random-notes-and-treble-cle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428604"/>
            <a:ext cx="3903736" cy="3903736"/>
          </a:xfrm>
          <a:prstGeom prst="rect">
            <a:avLst/>
          </a:prstGeom>
          <a:noFill/>
        </p:spPr>
      </p:pic>
      <p:pic>
        <p:nvPicPr>
          <p:cNvPr id="6" name="SKAZOCHNAYA_MELODIYA_-_MELODIYA_LYUBVI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928662" y="628652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040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hp1\Desktop\0009-009-CHto-takoe-tri-kita-v-muzyk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8"/>
            <a:ext cx="6176972" cy="3929090"/>
          </a:xfrm>
          <a:prstGeom prst="rect">
            <a:avLst/>
          </a:prstGeom>
          <a:noFill/>
        </p:spPr>
      </p:pic>
      <p:pic>
        <p:nvPicPr>
          <p:cNvPr id="2051" name="Picture 3" descr="C:\Users\hp1\Desktop\19 Kabalevski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3786190"/>
            <a:ext cx="3286148" cy="23467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hp1\Desktop\0007-007-Tri-kita-vstrechajutsja-v-simfonii-opere-i-bale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8715404" cy="60150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hp1\Desktop\0002-002-Pesn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358246" cy="58579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 descr="C:\Users\hp1\Desktop\0003-003-Tanet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358246" cy="58579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7" name="Picture 3" descr="C:\Users\hp1\Desktop\0006-006-Mars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3484" y="285728"/>
            <a:ext cx="8140482" cy="58292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Колыбельная.</a:t>
            </a:r>
            <a:endParaRPr lang="ru-RU" dirty="0"/>
          </a:p>
        </p:txBody>
      </p:sp>
      <p:pic>
        <p:nvPicPr>
          <p:cNvPr id="7170" name="Picture 2" descr="C:\Users\hp1\Desktop\7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071546"/>
            <a:ext cx="4929222" cy="5033256"/>
          </a:xfrm>
          <a:prstGeom prst="rect">
            <a:avLst/>
          </a:prstGeom>
          <a:noFill/>
        </p:spPr>
      </p:pic>
      <p:pic>
        <p:nvPicPr>
          <p:cNvPr id="5" name="Suhanov_-_Zelenaya_kareta_minus_akkordy_Mi_minor_(iPlayer.fm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500034" y="621508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06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Полька.</a:t>
            </a:r>
            <a:endParaRPr lang="ru-RU" dirty="0"/>
          </a:p>
        </p:txBody>
      </p:sp>
      <p:pic>
        <p:nvPicPr>
          <p:cNvPr id="8194" name="Picture 2" descr="C:\Users\hp1\Desktop\da388805d72915b428bc7670a13b37e3_X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142984"/>
            <a:ext cx="6715172" cy="5072098"/>
          </a:xfrm>
          <a:prstGeom prst="rect">
            <a:avLst/>
          </a:prstGeom>
          <a:noFill/>
        </p:spPr>
      </p:pic>
      <p:pic>
        <p:nvPicPr>
          <p:cNvPr id="5" name="Klassika_dlya_detej-Rahmaninov_-_Ispanskaya_polka_(iPlayer.fm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571472" y="6357958"/>
            <a:ext cx="609459" cy="2143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221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Русский народный  танец .</a:t>
            </a:r>
            <a:endParaRPr lang="ru-RU" dirty="0"/>
          </a:p>
        </p:txBody>
      </p:sp>
      <p:pic>
        <p:nvPicPr>
          <p:cNvPr id="9218" name="Picture 2" descr="C:\Users\hp1\Desktop\1367858669_kopiya-full130156867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285860"/>
            <a:ext cx="5572164" cy="4714908"/>
          </a:xfrm>
          <a:prstGeom prst="rect">
            <a:avLst/>
          </a:prstGeom>
          <a:noFill/>
        </p:spPr>
      </p:pic>
      <p:pic>
        <p:nvPicPr>
          <p:cNvPr id="5" name="barynya_-_Russkaya_plyasovaya_(iPlayer.fm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142844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91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Вальс .</a:t>
            </a:r>
            <a:endParaRPr lang="ru-RU" dirty="0"/>
          </a:p>
        </p:txBody>
      </p:sp>
      <p:pic>
        <p:nvPicPr>
          <p:cNvPr id="10242" name="Picture 2" descr="C:\Users\hp1\Desktop\0012-012-Val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643050"/>
            <a:ext cx="6057909" cy="4543431"/>
          </a:xfrm>
          <a:prstGeom prst="rect">
            <a:avLst/>
          </a:prstGeom>
          <a:noFill/>
        </p:spPr>
      </p:pic>
      <p:pic>
        <p:nvPicPr>
          <p:cNvPr id="5" name="Vals_-_dlya_detskogo_sada_(iPlayer.fm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500034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868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Военный  марш.</a:t>
            </a:r>
            <a:endParaRPr lang="ru-RU" dirty="0"/>
          </a:p>
        </p:txBody>
      </p:sp>
      <p:pic>
        <p:nvPicPr>
          <p:cNvPr id="11266" name="Picture 2" descr="C:\Users\hp1\Desktop\29378713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643050"/>
            <a:ext cx="4970702" cy="4014798"/>
          </a:xfrm>
          <a:prstGeom prst="rect">
            <a:avLst/>
          </a:prstGeom>
          <a:noFill/>
        </p:spPr>
      </p:pic>
      <p:pic>
        <p:nvPicPr>
          <p:cNvPr id="5" name="Marsh_Preobrazhenskogo_polka_-_Marsh_Preobrazhenskogo_polka_(iPlayer.fm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357158" y="614364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11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Спортивный  марш </a:t>
            </a:r>
            <a:endParaRPr lang="ru-RU" dirty="0"/>
          </a:p>
        </p:txBody>
      </p:sp>
      <p:pic>
        <p:nvPicPr>
          <p:cNvPr id="12290" name="Picture 2" descr="C:\Users\hp1\Desktop\1366363864_225-03-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571612"/>
            <a:ext cx="7620000" cy="5076825"/>
          </a:xfrm>
          <a:prstGeom prst="rect">
            <a:avLst/>
          </a:prstGeom>
          <a:noFill/>
        </p:spPr>
      </p:pic>
      <p:pic>
        <p:nvPicPr>
          <p:cNvPr id="5" name="Detskij_hor_1970_-_Sportivnyj_marsh_(iPlayer.fm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214282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581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hp1\Desktop\0015-015-Spasibo-za-vnimani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85728"/>
            <a:ext cx="8286808" cy="6054347"/>
          </a:xfrm>
          <a:prstGeom prst="rect">
            <a:avLst/>
          </a:prstGeom>
          <a:noFill/>
        </p:spPr>
      </p:pic>
      <p:pic>
        <p:nvPicPr>
          <p:cNvPr id="5" name="У  с тканью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4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28</Words>
  <Application>Microsoft Office PowerPoint</Application>
  <PresentationFormat>Экран (4:3)</PresentationFormat>
  <Paragraphs>8</Paragraphs>
  <Slides>13</Slides>
  <Notes>0</Notes>
  <HiddenSlides>0</HiddenSlides>
  <MMClips>8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Колыбельная.</vt:lpstr>
      <vt:lpstr>Полька.</vt:lpstr>
      <vt:lpstr>Русский народный  танец .</vt:lpstr>
      <vt:lpstr>Вальс .</vt:lpstr>
      <vt:lpstr>Военный  марш.</vt:lpstr>
      <vt:lpstr>Спортивный  марш </vt:lpstr>
      <vt:lpstr>Слайд 13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hp1</dc:creator>
  <cp:lastModifiedBy>hp1</cp:lastModifiedBy>
  <cp:revision>18</cp:revision>
  <dcterms:created xsi:type="dcterms:W3CDTF">2014-10-15T15:28:56Z</dcterms:created>
  <dcterms:modified xsi:type="dcterms:W3CDTF">2014-10-15T17:29:58Z</dcterms:modified>
</cp:coreProperties>
</file>