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69" r:id="rId7"/>
    <p:sldId id="267" r:id="rId8"/>
    <p:sldId id="268" r:id="rId9"/>
    <p:sldId id="265" r:id="rId10"/>
    <p:sldId id="276" r:id="rId11"/>
    <p:sldId id="277" r:id="rId12"/>
    <p:sldId id="274" r:id="rId13"/>
    <p:sldId id="273" r:id="rId14"/>
    <p:sldId id="266" r:id="rId15"/>
    <p:sldId id="272" r:id="rId16"/>
    <p:sldId id="271" r:id="rId17"/>
    <p:sldId id="270" r:id="rId18"/>
    <p:sldId id="278" r:id="rId19"/>
    <p:sldId id="275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=""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6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9593F3-41FB-4E12-AF8A-4ACCF9E6D7CA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76AD93DC-1411-497D-900D-31A25E5637D0}">
      <dgm:prSet phldrT="[Текст]"/>
      <dgm:spPr/>
      <dgm:t>
        <a:bodyPr/>
        <a:lstStyle/>
        <a:p>
          <a:r>
            <a:rPr lang="ru-RU" dirty="0"/>
            <a:t>Польза шахмат</a:t>
          </a:r>
        </a:p>
      </dgm:t>
    </dgm:pt>
    <dgm:pt modelId="{6028B587-6B05-4B56-AB8B-3EEFDC793587}" type="parTrans" cxnId="{5EF3D3A7-5EC8-4B0A-A964-B232172B867A}">
      <dgm:prSet/>
      <dgm:spPr/>
      <dgm:t>
        <a:bodyPr/>
        <a:lstStyle/>
        <a:p>
          <a:endParaRPr lang="ru-RU"/>
        </a:p>
      </dgm:t>
    </dgm:pt>
    <dgm:pt modelId="{812F9618-9B92-4BDB-B3A0-2612F51F861B}" type="sibTrans" cxnId="{5EF3D3A7-5EC8-4B0A-A964-B232172B867A}">
      <dgm:prSet/>
      <dgm:spPr/>
      <dgm:t>
        <a:bodyPr/>
        <a:lstStyle/>
        <a:p>
          <a:endParaRPr lang="ru-RU"/>
        </a:p>
      </dgm:t>
    </dgm:pt>
    <dgm:pt modelId="{7134B33E-58FD-4439-9CC5-F8957AA90FFB}">
      <dgm:prSet phldrT="[Текст]" custT="1"/>
      <dgm:spPr/>
      <dgm:t>
        <a:bodyPr/>
        <a:lstStyle/>
        <a:p>
          <a:pPr algn="ctr">
            <a:buSzPts val="1000"/>
            <a:buFont typeface="Symbol" panose="05050102010706020507" pitchFamily="18" charset="2"/>
            <a:buChar char=""/>
          </a:pPr>
          <a:r>
            <a:rPr lang="ru-RU" sz="1800" dirty="0">
              <a:latin typeface="Arial Black" panose="020B0A04020102020204" pitchFamily="34" charset="0"/>
            </a:rPr>
            <a:t>У ребенка формируются навыки планирования действий.</a:t>
          </a:r>
        </a:p>
      </dgm:t>
    </dgm:pt>
    <dgm:pt modelId="{2142718B-7C76-40A4-87E9-27BC1309F723}" type="sibTrans" cxnId="{9C5D79D7-F1C7-4BF2-ADF2-825088087A60}">
      <dgm:prSet/>
      <dgm:spPr/>
      <dgm:t>
        <a:bodyPr/>
        <a:lstStyle/>
        <a:p>
          <a:endParaRPr lang="ru-RU"/>
        </a:p>
      </dgm:t>
    </dgm:pt>
    <dgm:pt modelId="{4F15B16C-1E65-4002-9C97-5CE75FC86BFE}" type="parTrans" cxnId="{9C5D79D7-F1C7-4BF2-ADF2-825088087A60}">
      <dgm:prSet/>
      <dgm:spPr/>
      <dgm:t>
        <a:bodyPr/>
        <a:lstStyle/>
        <a:p>
          <a:endParaRPr lang="ru-RU"/>
        </a:p>
      </dgm:t>
    </dgm:pt>
    <dgm:pt modelId="{A5C006EF-B838-480E-B656-8C3BECF469EA}">
      <dgm:prSet phldrT="[Текст]" custT="1"/>
      <dgm:spPr/>
      <dgm:t>
        <a:bodyPr/>
        <a:lstStyle/>
        <a:p>
          <a:pPr algn="ctr">
            <a:buSzPts val="1000"/>
            <a:buFont typeface="Symbol" panose="05050102010706020507" pitchFamily="18" charset="2"/>
            <a:buChar char=""/>
          </a:pPr>
          <a:r>
            <a:rPr lang="ru-RU" sz="1800" dirty="0" smtClean="0">
              <a:latin typeface="Arial Black" panose="020B0A04020102020204" pitchFamily="34" charset="0"/>
            </a:rPr>
            <a:t>У </a:t>
          </a:r>
          <a:r>
            <a:rPr lang="ru-RU" sz="1800" dirty="0">
              <a:latin typeface="Arial Black" panose="020B0A04020102020204" pitchFamily="34" charset="0"/>
            </a:rPr>
            <a:t>ребенка развивается пространственное воображение.</a:t>
          </a:r>
        </a:p>
      </dgm:t>
    </dgm:pt>
    <dgm:pt modelId="{EB81FE37-EB0E-4EE5-B6D4-6CD5B80F6504}" type="sibTrans" cxnId="{7C6C4EB4-6F67-4354-8DA9-70669106BC6B}">
      <dgm:prSet/>
      <dgm:spPr/>
      <dgm:t>
        <a:bodyPr/>
        <a:lstStyle/>
        <a:p>
          <a:endParaRPr lang="ru-RU"/>
        </a:p>
      </dgm:t>
    </dgm:pt>
    <dgm:pt modelId="{A2871410-49CC-482D-9548-0D44F27CCA81}" type="parTrans" cxnId="{7C6C4EB4-6F67-4354-8DA9-70669106BC6B}">
      <dgm:prSet/>
      <dgm:spPr/>
      <dgm:t>
        <a:bodyPr/>
        <a:lstStyle/>
        <a:p>
          <a:endParaRPr lang="ru-RU"/>
        </a:p>
      </dgm:t>
    </dgm:pt>
    <dgm:pt modelId="{38B6C944-9AE1-4871-BDCE-F16D3FECBE67}">
      <dgm:prSet phldrT="[Текст]" custT="1"/>
      <dgm:spPr/>
      <dgm:t>
        <a:bodyPr/>
        <a:lstStyle/>
        <a:p>
          <a:pPr algn="ctr"/>
          <a:r>
            <a:rPr lang="ru-RU" sz="1800" dirty="0">
              <a:latin typeface="Arial Black" panose="020B0A04020102020204" pitchFamily="34" charset="0"/>
            </a:rPr>
            <a:t>Во время занятий шахматами ребенок учится концентрировать внимание на одном процессе</a:t>
          </a:r>
        </a:p>
      </dgm:t>
    </dgm:pt>
    <dgm:pt modelId="{71B24803-4235-4F36-9AD3-5CF1F4368497}" type="sibTrans" cxnId="{29F51821-632A-4820-9548-5BBF5D7C3ED2}">
      <dgm:prSet/>
      <dgm:spPr/>
      <dgm:t>
        <a:bodyPr/>
        <a:lstStyle/>
        <a:p>
          <a:endParaRPr lang="ru-RU"/>
        </a:p>
      </dgm:t>
    </dgm:pt>
    <dgm:pt modelId="{7EF2F107-1331-4C0C-AF32-D649943B0F4B}" type="parTrans" cxnId="{29F51821-632A-4820-9548-5BBF5D7C3ED2}">
      <dgm:prSet/>
      <dgm:spPr/>
      <dgm:t>
        <a:bodyPr/>
        <a:lstStyle/>
        <a:p>
          <a:endParaRPr lang="ru-RU"/>
        </a:p>
      </dgm:t>
    </dgm:pt>
    <dgm:pt modelId="{2E0EF532-2B10-4244-ACC9-600A37C25CE8}">
      <dgm:prSet phldrT="[Текст]" custT="1"/>
      <dgm:spPr/>
      <dgm:t>
        <a:bodyPr/>
        <a:lstStyle/>
        <a:p>
          <a:pPr algn="ctr"/>
          <a:r>
            <a:rPr lang="ru-RU" sz="1800" dirty="0">
              <a:latin typeface="Arial Black" panose="020B0A04020102020204" pitchFamily="34" charset="0"/>
            </a:rPr>
            <a:t>Ребенок учится самостоятельно мыслить и принимать решения.</a:t>
          </a:r>
        </a:p>
      </dgm:t>
    </dgm:pt>
    <dgm:pt modelId="{C6C3039B-46F4-4773-83A1-5D2C0DF22C5A}" type="sibTrans" cxnId="{DD6A2EA9-52D7-477B-8CEE-49E08523F617}">
      <dgm:prSet/>
      <dgm:spPr/>
      <dgm:t>
        <a:bodyPr/>
        <a:lstStyle/>
        <a:p>
          <a:endParaRPr lang="ru-RU"/>
        </a:p>
      </dgm:t>
    </dgm:pt>
    <dgm:pt modelId="{92D288DF-8AFD-4D4A-B84A-FAB70F8D48D4}" type="parTrans" cxnId="{DD6A2EA9-52D7-477B-8CEE-49E08523F617}">
      <dgm:prSet/>
      <dgm:spPr/>
      <dgm:t>
        <a:bodyPr/>
        <a:lstStyle/>
        <a:p>
          <a:endParaRPr lang="ru-RU"/>
        </a:p>
      </dgm:t>
    </dgm:pt>
    <dgm:pt modelId="{45F46565-71E5-4EAA-8BBD-123C8EA017E8}" type="pres">
      <dgm:prSet presAssocID="{A69593F3-41FB-4E12-AF8A-4ACCF9E6D7CA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CCB487-A417-44A4-A7D3-7BEAC6D4646F}" type="pres">
      <dgm:prSet presAssocID="{76AD93DC-1411-497D-900D-31A25E5637D0}" presName="root1" presStyleCnt="0"/>
      <dgm:spPr/>
    </dgm:pt>
    <dgm:pt modelId="{4F885D93-B53B-418A-8266-CB6B577C818B}" type="pres">
      <dgm:prSet presAssocID="{76AD93DC-1411-497D-900D-31A25E5637D0}" presName="LevelOneTextNode" presStyleLbl="node0" presStyleIdx="0" presStyleCnt="1" custScaleX="77267" custLinFactNeighborX="-82488" custLinFactNeighborY="-33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1F21347-5F8C-4C53-83CC-F681DFCE8B56}" type="pres">
      <dgm:prSet presAssocID="{76AD93DC-1411-497D-900D-31A25E5637D0}" presName="level2hierChild" presStyleCnt="0"/>
      <dgm:spPr/>
    </dgm:pt>
    <dgm:pt modelId="{D7DAFFCC-EACF-48A5-8E97-1919DAED1D92}" type="pres">
      <dgm:prSet presAssocID="{92D288DF-8AFD-4D4A-B84A-FAB70F8D48D4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D91A202E-2BE7-46CF-B700-F6031176D6E6}" type="pres">
      <dgm:prSet presAssocID="{92D288DF-8AFD-4D4A-B84A-FAB70F8D48D4}" presName="connTx" presStyleLbl="parChTrans1D2" presStyleIdx="0" presStyleCnt="4"/>
      <dgm:spPr/>
      <dgm:t>
        <a:bodyPr/>
        <a:lstStyle/>
        <a:p>
          <a:endParaRPr lang="ru-RU"/>
        </a:p>
      </dgm:t>
    </dgm:pt>
    <dgm:pt modelId="{A8AFA89F-ACB0-477D-A466-3FB6D7044A69}" type="pres">
      <dgm:prSet presAssocID="{2E0EF532-2B10-4244-ACC9-600A37C25CE8}" presName="root2" presStyleCnt="0"/>
      <dgm:spPr/>
    </dgm:pt>
    <dgm:pt modelId="{4D97E7C5-0779-4604-B9CF-C27189E9AA2C}" type="pres">
      <dgm:prSet presAssocID="{2E0EF532-2B10-4244-ACC9-600A37C25CE8}" presName="LevelTwoTextNode" presStyleLbl="node2" presStyleIdx="0" presStyleCnt="4" custScaleX="140174" custLinFactNeighborX="-1658" custLinFactNeighborY="13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9B17E5-6084-42E8-955B-D569A8112E1B}" type="pres">
      <dgm:prSet presAssocID="{2E0EF532-2B10-4244-ACC9-600A37C25CE8}" presName="level3hierChild" presStyleCnt="0"/>
      <dgm:spPr/>
    </dgm:pt>
    <dgm:pt modelId="{C4F67700-4794-4231-B9F1-FE8FCB9F5420}" type="pres">
      <dgm:prSet presAssocID="{7EF2F107-1331-4C0C-AF32-D649943B0F4B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2006F12B-F6C0-40DD-AC9C-B9D1E79BC129}" type="pres">
      <dgm:prSet presAssocID="{7EF2F107-1331-4C0C-AF32-D649943B0F4B}" presName="connTx" presStyleLbl="parChTrans1D2" presStyleIdx="1" presStyleCnt="4"/>
      <dgm:spPr/>
      <dgm:t>
        <a:bodyPr/>
        <a:lstStyle/>
        <a:p>
          <a:endParaRPr lang="ru-RU"/>
        </a:p>
      </dgm:t>
    </dgm:pt>
    <dgm:pt modelId="{D9A0EF13-A3C1-4359-8CC6-C2E9C279BFCD}" type="pres">
      <dgm:prSet presAssocID="{38B6C944-9AE1-4871-BDCE-F16D3FECBE67}" presName="root2" presStyleCnt="0"/>
      <dgm:spPr/>
    </dgm:pt>
    <dgm:pt modelId="{703D6347-7481-4218-AECB-10EB7112E5B8}" type="pres">
      <dgm:prSet presAssocID="{38B6C944-9AE1-4871-BDCE-F16D3FECBE67}" presName="LevelTwoTextNode" presStyleLbl="node2" presStyleIdx="1" presStyleCnt="4" custScaleX="1405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3B2E2CC-E2C2-4697-A457-B0AC97C699A9}" type="pres">
      <dgm:prSet presAssocID="{38B6C944-9AE1-4871-BDCE-F16D3FECBE67}" presName="level3hierChild" presStyleCnt="0"/>
      <dgm:spPr/>
    </dgm:pt>
    <dgm:pt modelId="{DF6E27A5-3739-46E6-B750-612D48BF6838}" type="pres">
      <dgm:prSet presAssocID="{A2871410-49CC-482D-9548-0D44F27CCA81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54E6D9E4-AF07-47C5-BD0F-088BC65E1092}" type="pres">
      <dgm:prSet presAssocID="{A2871410-49CC-482D-9548-0D44F27CCA81}" presName="connTx" presStyleLbl="parChTrans1D2" presStyleIdx="2" presStyleCnt="4"/>
      <dgm:spPr/>
      <dgm:t>
        <a:bodyPr/>
        <a:lstStyle/>
        <a:p>
          <a:endParaRPr lang="ru-RU"/>
        </a:p>
      </dgm:t>
    </dgm:pt>
    <dgm:pt modelId="{3434C00D-BA1B-4873-BDB2-CDFE0BEC56F5}" type="pres">
      <dgm:prSet presAssocID="{A5C006EF-B838-480E-B656-8C3BECF469EA}" presName="root2" presStyleCnt="0"/>
      <dgm:spPr/>
    </dgm:pt>
    <dgm:pt modelId="{7D426D61-C4DD-4341-98C2-6F1295BFE46B}" type="pres">
      <dgm:prSet presAssocID="{A5C006EF-B838-480E-B656-8C3BECF469EA}" presName="LevelTwoTextNode" presStyleLbl="node2" presStyleIdx="2" presStyleCnt="4" custScaleX="13976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9240753-8743-480E-9FAC-620AC2462F08}" type="pres">
      <dgm:prSet presAssocID="{A5C006EF-B838-480E-B656-8C3BECF469EA}" presName="level3hierChild" presStyleCnt="0"/>
      <dgm:spPr/>
    </dgm:pt>
    <dgm:pt modelId="{67FE08F7-F8D3-42C2-B93A-921232A5FDB2}" type="pres">
      <dgm:prSet presAssocID="{4F15B16C-1E65-4002-9C97-5CE75FC86BFE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F8911530-488E-4623-9352-7DC7A82AA19F}" type="pres">
      <dgm:prSet presAssocID="{4F15B16C-1E65-4002-9C97-5CE75FC86BFE}" presName="connTx" presStyleLbl="parChTrans1D2" presStyleIdx="3" presStyleCnt="4"/>
      <dgm:spPr/>
      <dgm:t>
        <a:bodyPr/>
        <a:lstStyle/>
        <a:p>
          <a:endParaRPr lang="ru-RU"/>
        </a:p>
      </dgm:t>
    </dgm:pt>
    <dgm:pt modelId="{261BDCD7-4A03-47B3-99F6-EECE111B5E7C}" type="pres">
      <dgm:prSet presAssocID="{7134B33E-58FD-4439-9CC5-F8957AA90FFB}" presName="root2" presStyleCnt="0"/>
      <dgm:spPr/>
    </dgm:pt>
    <dgm:pt modelId="{A017C8D2-FBBC-4927-83FB-06DD86692B6C}" type="pres">
      <dgm:prSet presAssocID="{7134B33E-58FD-4439-9CC5-F8957AA90FFB}" presName="LevelTwoTextNode" presStyleLbl="node2" presStyleIdx="3" presStyleCnt="4" custScaleX="1387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C0DFD6-00F4-4C13-A389-BC631742342F}" type="pres">
      <dgm:prSet presAssocID="{7134B33E-58FD-4439-9CC5-F8957AA90FFB}" presName="level3hierChild" presStyleCnt="0"/>
      <dgm:spPr/>
    </dgm:pt>
  </dgm:ptLst>
  <dgm:cxnLst>
    <dgm:cxn modelId="{C0DF8359-5529-427A-92AC-E2108D87E4BA}" type="presOf" srcId="{A2871410-49CC-482D-9548-0D44F27CCA81}" destId="{DF6E27A5-3739-46E6-B750-612D48BF6838}" srcOrd="0" destOrd="0" presId="urn:microsoft.com/office/officeart/2008/layout/HorizontalMultiLevelHierarchy"/>
    <dgm:cxn modelId="{FFEC8E3E-153D-4521-9EA1-944F1191C261}" type="presOf" srcId="{7EF2F107-1331-4C0C-AF32-D649943B0F4B}" destId="{C4F67700-4794-4231-B9F1-FE8FCB9F5420}" srcOrd="0" destOrd="0" presId="urn:microsoft.com/office/officeart/2008/layout/HorizontalMultiLevelHierarchy"/>
    <dgm:cxn modelId="{29F51821-632A-4820-9548-5BBF5D7C3ED2}" srcId="{76AD93DC-1411-497D-900D-31A25E5637D0}" destId="{38B6C944-9AE1-4871-BDCE-F16D3FECBE67}" srcOrd="1" destOrd="0" parTransId="{7EF2F107-1331-4C0C-AF32-D649943B0F4B}" sibTransId="{71B24803-4235-4F36-9AD3-5CF1F4368497}"/>
    <dgm:cxn modelId="{F6BF070E-5E15-47D7-9872-36232E2C63D6}" type="presOf" srcId="{4F15B16C-1E65-4002-9C97-5CE75FC86BFE}" destId="{F8911530-488E-4623-9352-7DC7A82AA19F}" srcOrd="1" destOrd="0" presId="urn:microsoft.com/office/officeart/2008/layout/HorizontalMultiLevelHierarchy"/>
    <dgm:cxn modelId="{95A4D786-4029-4C63-9EC8-B0DCE695099A}" type="presOf" srcId="{A2871410-49CC-482D-9548-0D44F27CCA81}" destId="{54E6D9E4-AF07-47C5-BD0F-088BC65E1092}" srcOrd="1" destOrd="0" presId="urn:microsoft.com/office/officeart/2008/layout/HorizontalMultiLevelHierarchy"/>
    <dgm:cxn modelId="{19D5A4F2-C6D3-4D1A-AE5E-D42BD527616E}" type="presOf" srcId="{A69593F3-41FB-4E12-AF8A-4ACCF9E6D7CA}" destId="{45F46565-71E5-4EAA-8BBD-123C8EA017E8}" srcOrd="0" destOrd="0" presId="urn:microsoft.com/office/officeart/2008/layout/HorizontalMultiLevelHierarchy"/>
    <dgm:cxn modelId="{DD6A2EA9-52D7-477B-8CEE-49E08523F617}" srcId="{76AD93DC-1411-497D-900D-31A25E5637D0}" destId="{2E0EF532-2B10-4244-ACC9-600A37C25CE8}" srcOrd="0" destOrd="0" parTransId="{92D288DF-8AFD-4D4A-B84A-FAB70F8D48D4}" sibTransId="{C6C3039B-46F4-4773-83A1-5D2C0DF22C5A}"/>
    <dgm:cxn modelId="{DA0FD3E8-8EC6-44C1-AAB7-2993E268B2EA}" type="presOf" srcId="{76AD93DC-1411-497D-900D-31A25E5637D0}" destId="{4F885D93-B53B-418A-8266-CB6B577C818B}" srcOrd="0" destOrd="0" presId="urn:microsoft.com/office/officeart/2008/layout/HorizontalMultiLevelHierarchy"/>
    <dgm:cxn modelId="{EB6EF57D-94A0-49F9-BBC1-BA792A66C9B9}" type="presOf" srcId="{7EF2F107-1331-4C0C-AF32-D649943B0F4B}" destId="{2006F12B-F6C0-40DD-AC9C-B9D1E79BC129}" srcOrd="1" destOrd="0" presId="urn:microsoft.com/office/officeart/2008/layout/HorizontalMultiLevelHierarchy"/>
    <dgm:cxn modelId="{65550B77-AE4A-4180-9284-7A4D21D35709}" type="presOf" srcId="{7134B33E-58FD-4439-9CC5-F8957AA90FFB}" destId="{A017C8D2-FBBC-4927-83FB-06DD86692B6C}" srcOrd="0" destOrd="0" presId="urn:microsoft.com/office/officeart/2008/layout/HorizontalMultiLevelHierarchy"/>
    <dgm:cxn modelId="{5FDEF234-EC5E-4435-8DB0-5442371B6C86}" type="presOf" srcId="{92D288DF-8AFD-4D4A-B84A-FAB70F8D48D4}" destId="{D91A202E-2BE7-46CF-B700-F6031176D6E6}" srcOrd="1" destOrd="0" presId="urn:microsoft.com/office/officeart/2008/layout/HorizontalMultiLevelHierarchy"/>
    <dgm:cxn modelId="{7C6C4EB4-6F67-4354-8DA9-70669106BC6B}" srcId="{76AD93DC-1411-497D-900D-31A25E5637D0}" destId="{A5C006EF-B838-480E-B656-8C3BECF469EA}" srcOrd="2" destOrd="0" parTransId="{A2871410-49CC-482D-9548-0D44F27CCA81}" sibTransId="{EB81FE37-EB0E-4EE5-B6D4-6CD5B80F6504}"/>
    <dgm:cxn modelId="{EA2A73BD-07F5-456F-B8C7-DA71CBD6D8F5}" type="presOf" srcId="{2E0EF532-2B10-4244-ACC9-600A37C25CE8}" destId="{4D97E7C5-0779-4604-B9CF-C27189E9AA2C}" srcOrd="0" destOrd="0" presId="urn:microsoft.com/office/officeart/2008/layout/HorizontalMultiLevelHierarchy"/>
    <dgm:cxn modelId="{C2064ABD-F2B6-4E22-AEB3-44C9EB1AA28E}" type="presOf" srcId="{4F15B16C-1E65-4002-9C97-5CE75FC86BFE}" destId="{67FE08F7-F8D3-42C2-B93A-921232A5FDB2}" srcOrd="0" destOrd="0" presId="urn:microsoft.com/office/officeart/2008/layout/HorizontalMultiLevelHierarchy"/>
    <dgm:cxn modelId="{89C3FAD4-88B9-412B-9528-482B6F4755FC}" type="presOf" srcId="{A5C006EF-B838-480E-B656-8C3BECF469EA}" destId="{7D426D61-C4DD-4341-98C2-6F1295BFE46B}" srcOrd="0" destOrd="0" presId="urn:microsoft.com/office/officeart/2008/layout/HorizontalMultiLevelHierarchy"/>
    <dgm:cxn modelId="{D36509EF-34AE-499C-9F56-5E632F571220}" type="presOf" srcId="{38B6C944-9AE1-4871-BDCE-F16D3FECBE67}" destId="{703D6347-7481-4218-AECB-10EB7112E5B8}" srcOrd="0" destOrd="0" presId="urn:microsoft.com/office/officeart/2008/layout/HorizontalMultiLevelHierarchy"/>
    <dgm:cxn modelId="{5EF3D3A7-5EC8-4B0A-A964-B232172B867A}" srcId="{A69593F3-41FB-4E12-AF8A-4ACCF9E6D7CA}" destId="{76AD93DC-1411-497D-900D-31A25E5637D0}" srcOrd="0" destOrd="0" parTransId="{6028B587-6B05-4B56-AB8B-3EEFDC793587}" sibTransId="{812F9618-9B92-4BDB-B3A0-2612F51F861B}"/>
    <dgm:cxn modelId="{9C5D79D7-F1C7-4BF2-ADF2-825088087A60}" srcId="{76AD93DC-1411-497D-900D-31A25E5637D0}" destId="{7134B33E-58FD-4439-9CC5-F8957AA90FFB}" srcOrd="3" destOrd="0" parTransId="{4F15B16C-1E65-4002-9C97-5CE75FC86BFE}" sibTransId="{2142718B-7C76-40A4-87E9-27BC1309F723}"/>
    <dgm:cxn modelId="{7C37AEE3-E24C-4E4D-9FFF-4047CB90E1C5}" type="presOf" srcId="{92D288DF-8AFD-4D4A-B84A-FAB70F8D48D4}" destId="{D7DAFFCC-EACF-48A5-8E97-1919DAED1D92}" srcOrd="0" destOrd="0" presId="urn:microsoft.com/office/officeart/2008/layout/HorizontalMultiLevelHierarchy"/>
    <dgm:cxn modelId="{F188E46B-91C6-46FA-957E-2987E03F3D8B}" type="presParOf" srcId="{45F46565-71E5-4EAA-8BBD-123C8EA017E8}" destId="{AFCCB487-A417-44A4-A7D3-7BEAC6D4646F}" srcOrd="0" destOrd="0" presId="urn:microsoft.com/office/officeart/2008/layout/HorizontalMultiLevelHierarchy"/>
    <dgm:cxn modelId="{084E8235-687F-4D6A-8B56-2BC95430E5CA}" type="presParOf" srcId="{AFCCB487-A417-44A4-A7D3-7BEAC6D4646F}" destId="{4F885D93-B53B-418A-8266-CB6B577C818B}" srcOrd="0" destOrd="0" presId="urn:microsoft.com/office/officeart/2008/layout/HorizontalMultiLevelHierarchy"/>
    <dgm:cxn modelId="{C06BA9B0-0D74-4C18-A8F4-992C713C5E15}" type="presParOf" srcId="{AFCCB487-A417-44A4-A7D3-7BEAC6D4646F}" destId="{C1F21347-5F8C-4C53-83CC-F681DFCE8B56}" srcOrd="1" destOrd="0" presId="urn:microsoft.com/office/officeart/2008/layout/HorizontalMultiLevelHierarchy"/>
    <dgm:cxn modelId="{53097D34-3655-4871-889C-5F6A7931C8B1}" type="presParOf" srcId="{C1F21347-5F8C-4C53-83CC-F681DFCE8B56}" destId="{D7DAFFCC-EACF-48A5-8E97-1919DAED1D92}" srcOrd="0" destOrd="0" presId="urn:microsoft.com/office/officeart/2008/layout/HorizontalMultiLevelHierarchy"/>
    <dgm:cxn modelId="{5C81D07B-337B-4361-99A5-ECC644CE1489}" type="presParOf" srcId="{D7DAFFCC-EACF-48A5-8E97-1919DAED1D92}" destId="{D91A202E-2BE7-46CF-B700-F6031176D6E6}" srcOrd="0" destOrd="0" presId="urn:microsoft.com/office/officeart/2008/layout/HorizontalMultiLevelHierarchy"/>
    <dgm:cxn modelId="{90C6B5AC-1127-411A-8EAB-F730C1997385}" type="presParOf" srcId="{C1F21347-5F8C-4C53-83CC-F681DFCE8B56}" destId="{A8AFA89F-ACB0-477D-A466-3FB6D7044A69}" srcOrd="1" destOrd="0" presId="urn:microsoft.com/office/officeart/2008/layout/HorizontalMultiLevelHierarchy"/>
    <dgm:cxn modelId="{D9CAEBBF-7458-47D7-A31B-5F30DB54D6A4}" type="presParOf" srcId="{A8AFA89F-ACB0-477D-A466-3FB6D7044A69}" destId="{4D97E7C5-0779-4604-B9CF-C27189E9AA2C}" srcOrd="0" destOrd="0" presId="urn:microsoft.com/office/officeart/2008/layout/HorizontalMultiLevelHierarchy"/>
    <dgm:cxn modelId="{5B8D6864-C52D-402C-A955-F388F748D0AC}" type="presParOf" srcId="{A8AFA89F-ACB0-477D-A466-3FB6D7044A69}" destId="{BD9B17E5-6084-42E8-955B-D569A8112E1B}" srcOrd="1" destOrd="0" presId="urn:microsoft.com/office/officeart/2008/layout/HorizontalMultiLevelHierarchy"/>
    <dgm:cxn modelId="{096F246B-855E-4DAE-8491-432F5C083A57}" type="presParOf" srcId="{C1F21347-5F8C-4C53-83CC-F681DFCE8B56}" destId="{C4F67700-4794-4231-B9F1-FE8FCB9F5420}" srcOrd="2" destOrd="0" presId="urn:microsoft.com/office/officeart/2008/layout/HorizontalMultiLevelHierarchy"/>
    <dgm:cxn modelId="{1FEB0293-3BCB-4B91-920B-869A1FBB2B23}" type="presParOf" srcId="{C4F67700-4794-4231-B9F1-FE8FCB9F5420}" destId="{2006F12B-F6C0-40DD-AC9C-B9D1E79BC129}" srcOrd="0" destOrd="0" presId="urn:microsoft.com/office/officeart/2008/layout/HorizontalMultiLevelHierarchy"/>
    <dgm:cxn modelId="{9898B273-A32F-4305-A949-BDAC04ABBCA1}" type="presParOf" srcId="{C1F21347-5F8C-4C53-83CC-F681DFCE8B56}" destId="{D9A0EF13-A3C1-4359-8CC6-C2E9C279BFCD}" srcOrd="3" destOrd="0" presId="urn:microsoft.com/office/officeart/2008/layout/HorizontalMultiLevelHierarchy"/>
    <dgm:cxn modelId="{D83E89E8-CA16-485B-841A-75ED3AE1C796}" type="presParOf" srcId="{D9A0EF13-A3C1-4359-8CC6-C2E9C279BFCD}" destId="{703D6347-7481-4218-AECB-10EB7112E5B8}" srcOrd="0" destOrd="0" presId="urn:microsoft.com/office/officeart/2008/layout/HorizontalMultiLevelHierarchy"/>
    <dgm:cxn modelId="{EA5B3E12-9C37-45C1-98DD-373CCCAF42DF}" type="presParOf" srcId="{D9A0EF13-A3C1-4359-8CC6-C2E9C279BFCD}" destId="{C3B2E2CC-E2C2-4697-A457-B0AC97C699A9}" srcOrd="1" destOrd="0" presId="urn:microsoft.com/office/officeart/2008/layout/HorizontalMultiLevelHierarchy"/>
    <dgm:cxn modelId="{F982DAF3-429B-425F-906D-2AEF82DD57BD}" type="presParOf" srcId="{C1F21347-5F8C-4C53-83CC-F681DFCE8B56}" destId="{DF6E27A5-3739-46E6-B750-612D48BF6838}" srcOrd="4" destOrd="0" presId="urn:microsoft.com/office/officeart/2008/layout/HorizontalMultiLevelHierarchy"/>
    <dgm:cxn modelId="{2FD27846-342F-411B-B336-9BAE398D19DC}" type="presParOf" srcId="{DF6E27A5-3739-46E6-B750-612D48BF6838}" destId="{54E6D9E4-AF07-47C5-BD0F-088BC65E1092}" srcOrd="0" destOrd="0" presId="urn:microsoft.com/office/officeart/2008/layout/HorizontalMultiLevelHierarchy"/>
    <dgm:cxn modelId="{D0645236-EE83-42EA-8DE1-3FA07D64417F}" type="presParOf" srcId="{C1F21347-5F8C-4C53-83CC-F681DFCE8B56}" destId="{3434C00D-BA1B-4873-BDB2-CDFE0BEC56F5}" srcOrd="5" destOrd="0" presId="urn:microsoft.com/office/officeart/2008/layout/HorizontalMultiLevelHierarchy"/>
    <dgm:cxn modelId="{46DC3BD7-9022-4AB6-B94D-2BAB6D3C93A1}" type="presParOf" srcId="{3434C00D-BA1B-4873-BDB2-CDFE0BEC56F5}" destId="{7D426D61-C4DD-4341-98C2-6F1295BFE46B}" srcOrd="0" destOrd="0" presId="urn:microsoft.com/office/officeart/2008/layout/HorizontalMultiLevelHierarchy"/>
    <dgm:cxn modelId="{9BA5CEF6-B13E-43E6-BA8F-B2A86A8843C0}" type="presParOf" srcId="{3434C00D-BA1B-4873-BDB2-CDFE0BEC56F5}" destId="{89240753-8743-480E-9FAC-620AC2462F08}" srcOrd="1" destOrd="0" presId="urn:microsoft.com/office/officeart/2008/layout/HorizontalMultiLevelHierarchy"/>
    <dgm:cxn modelId="{E6CA2165-C144-477A-8452-86A983833272}" type="presParOf" srcId="{C1F21347-5F8C-4C53-83CC-F681DFCE8B56}" destId="{67FE08F7-F8D3-42C2-B93A-921232A5FDB2}" srcOrd="6" destOrd="0" presId="urn:microsoft.com/office/officeart/2008/layout/HorizontalMultiLevelHierarchy"/>
    <dgm:cxn modelId="{6594ACF2-3ADE-41F0-A1E9-135653DBB5D5}" type="presParOf" srcId="{67FE08F7-F8D3-42C2-B93A-921232A5FDB2}" destId="{F8911530-488E-4623-9352-7DC7A82AA19F}" srcOrd="0" destOrd="0" presId="urn:microsoft.com/office/officeart/2008/layout/HorizontalMultiLevelHierarchy"/>
    <dgm:cxn modelId="{CB4024AB-313E-4FAD-BC0B-4E44D41C1A72}" type="presParOf" srcId="{C1F21347-5F8C-4C53-83CC-F681DFCE8B56}" destId="{261BDCD7-4A03-47B3-99F6-EECE111B5E7C}" srcOrd="7" destOrd="0" presId="urn:microsoft.com/office/officeart/2008/layout/HorizontalMultiLevelHierarchy"/>
    <dgm:cxn modelId="{C4218718-7619-4B21-9235-521E7D56433E}" type="presParOf" srcId="{261BDCD7-4A03-47B3-99F6-EECE111B5E7C}" destId="{A017C8D2-FBBC-4927-83FB-06DD86692B6C}" srcOrd="0" destOrd="0" presId="urn:microsoft.com/office/officeart/2008/layout/HorizontalMultiLevelHierarchy"/>
    <dgm:cxn modelId="{2303E379-BB6A-4E5E-91DF-92EBB0A586BE}" type="presParOf" srcId="{261BDCD7-4A03-47B3-99F6-EECE111B5E7C}" destId="{B2C0DFD6-00F4-4C13-A389-BC631742342F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7FE08F7-F8D3-42C2-B93A-921232A5FDB2}">
      <dsp:nvSpPr>
        <dsp:cNvPr id="0" name=""/>
        <dsp:cNvSpPr/>
      </dsp:nvSpPr>
      <dsp:spPr>
        <a:xfrm>
          <a:off x="2315567" y="2722426"/>
          <a:ext cx="1532003" cy="19450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66001" y="0"/>
              </a:lnTo>
              <a:lnTo>
                <a:pt x="766001" y="1945053"/>
              </a:lnTo>
              <a:lnTo>
                <a:pt x="1532003" y="1945053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3019670" y="3633054"/>
        <a:ext cx="123796" cy="123796"/>
      </dsp:txXfrm>
    </dsp:sp>
    <dsp:sp modelId="{DF6E27A5-3739-46E6-B750-612D48BF6838}">
      <dsp:nvSpPr>
        <dsp:cNvPr id="0" name=""/>
        <dsp:cNvSpPr/>
      </dsp:nvSpPr>
      <dsp:spPr>
        <a:xfrm>
          <a:off x="2315567" y="2722426"/>
          <a:ext cx="1532003" cy="6519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66001" y="0"/>
              </a:lnTo>
              <a:lnTo>
                <a:pt x="766001" y="651901"/>
              </a:lnTo>
              <a:lnTo>
                <a:pt x="1532003" y="651901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039945" y="3006753"/>
        <a:ext cx="83246" cy="83246"/>
      </dsp:txXfrm>
    </dsp:sp>
    <dsp:sp modelId="{C4F67700-4794-4231-B9F1-FE8FCB9F5420}">
      <dsp:nvSpPr>
        <dsp:cNvPr id="0" name=""/>
        <dsp:cNvSpPr/>
      </dsp:nvSpPr>
      <dsp:spPr>
        <a:xfrm>
          <a:off x="2315567" y="2081175"/>
          <a:ext cx="1532003" cy="641251"/>
        </a:xfrm>
        <a:custGeom>
          <a:avLst/>
          <a:gdLst/>
          <a:ahLst/>
          <a:cxnLst/>
          <a:rect l="0" t="0" r="0" b="0"/>
          <a:pathLst>
            <a:path>
              <a:moveTo>
                <a:pt x="0" y="641251"/>
              </a:moveTo>
              <a:lnTo>
                <a:pt x="766001" y="641251"/>
              </a:lnTo>
              <a:lnTo>
                <a:pt x="766001" y="0"/>
              </a:lnTo>
              <a:lnTo>
                <a:pt x="1532003" y="0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040048" y="2360280"/>
        <a:ext cx="83039" cy="83039"/>
      </dsp:txXfrm>
    </dsp:sp>
    <dsp:sp modelId="{D7DAFFCC-EACF-48A5-8E97-1919DAED1D92}">
      <dsp:nvSpPr>
        <dsp:cNvPr id="0" name=""/>
        <dsp:cNvSpPr/>
      </dsp:nvSpPr>
      <dsp:spPr>
        <a:xfrm>
          <a:off x="2315567" y="802092"/>
          <a:ext cx="1475743" cy="1920334"/>
        </a:xfrm>
        <a:custGeom>
          <a:avLst/>
          <a:gdLst/>
          <a:ahLst/>
          <a:cxnLst/>
          <a:rect l="0" t="0" r="0" b="0"/>
          <a:pathLst>
            <a:path>
              <a:moveTo>
                <a:pt x="0" y="1920334"/>
              </a:moveTo>
              <a:lnTo>
                <a:pt x="737871" y="1920334"/>
              </a:lnTo>
              <a:lnTo>
                <a:pt x="737871" y="0"/>
              </a:lnTo>
              <a:lnTo>
                <a:pt x="1475743" y="0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2992891" y="1701712"/>
        <a:ext cx="121093" cy="121093"/>
      </dsp:txXfrm>
    </dsp:sp>
    <dsp:sp modelId="{4F885D93-B53B-418A-8266-CB6B577C818B}">
      <dsp:nvSpPr>
        <dsp:cNvPr id="0" name=""/>
        <dsp:cNvSpPr/>
      </dsp:nvSpPr>
      <dsp:spPr>
        <a:xfrm rot="16200000">
          <a:off x="-806531" y="2322754"/>
          <a:ext cx="5444852" cy="799344"/>
        </a:xfrm>
        <a:prstGeom prst="rect">
          <a:avLst/>
        </a:prstGeom>
        <a:solidFill>
          <a:schemeClr val="accent1">
            <a:shade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200" kern="1200" dirty="0"/>
            <a:t>Польза шахмат</a:t>
          </a:r>
        </a:p>
      </dsp:txBody>
      <dsp:txXfrm rot="16200000">
        <a:off x="-806531" y="2322754"/>
        <a:ext cx="5444852" cy="799344"/>
      </dsp:txXfrm>
    </dsp:sp>
    <dsp:sp modelId="{4D97E7C5-0779-4604-B9CF-C27189E9AA2C}">
      <dsp:nvSpPr>
        <dsp:cNvPr id="0" name=""/>
        <dsp:cNvSpPr/>
      </dsp:nvSpPr>
      <dsp:spPr>
        <a:xfrm>
          <a:off x="3791310" y="284831"/>
          <a:ext cx="4756429" cy="1034522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latin typeface="Arial Black" panose="020B0A04020102020204" pitchFamily="34" charset="0"/>
            </a:rPr>
            <a:t>Ребенок учится самостоятельно мыслить и принимать решения.</a:t>
          </a:r>
        </a:p>
      </dsp:txBody>
      <dsp:txXfrm>
        <a:off x="3791310" y="284831"/>
        <a:ext cx="4756429" cy="1034522"/>
      </dsp:txXfrm>
    </dsp:sp>
    <dsp:sp modelId="{703D6347-7481-4218-AECB-10EB7112E5B8}">
      <dsp:nvSpPr>
        <dsp:cNvPr id="0" name=""/>
        <dsp:cNvSpPr/>
      </dsp:nvSpPr>
      <dsp:spPr>
        <a:xfrm>
          <a:off x="3847570" y="1563914"/>
          <a:ext cx="4767525" cy="1034522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latin typeface="Arial Black" panose="020B0A04020102020204" pitchFamily="34" charset="0"/>
            </a:rPr>
            <a:t>Во время занятий шахматами ребенок учится концентрировать внимание на одном процессе</a:t>
          </a:r>
        </a:p>
      </dsp:txBody>
      <dsp:txXfrm>
        <a:off x="3847570" y="1563914"/>
        <a:ext cx="4767525" cy="1034522"/>
      </dsp:txXfrm>
    </dsp:sp>
    <dsp:sp modelId="{7D426D61-C4DD-4341-98C2-6F1295BFE46B}">
      <dsp:nvSpPr>
        <dsp:cNvPr id="0" name=""/>
        <dsp:cNvSpPr/>
      </dsp:nvSpPr>
      <dsp:spPr>
        <a:xfrm>
          <a:off x="3847570" y="2857066"/>
          <a:ext cx="4742449" cy="1034522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anose="05050102010706020507" pitchFamily="18" charset="2"/>
            <a:buChar char=""/>
          </a:pPr>
          <a:r>
            <a:rPr lang="ru-RU" sz="1800" kern="1200" dirty="0" smtClean="0">
              <a:latin typeface="Arial Black" panose="020B0A04020102020204" pitchFamily="34" charset="0"/>
            </a:rPr>
            <a:t>У </a:t>
          </a:r>
          <a:r>
            <a:rPr lang="ru-RU" sz="1800" kern="1200" dirty="0">
              <a:latin typeface="Arial Black" panose="020B0A04020102020204" pitchFamily="34" charset="0"/>
            </a:rPr>
            <a:t>ребенка развивается пространственное воображение.</a:t>
          </a:r>
        </a:p>
      </dsp:txBody>
      <dsp:txXfrm>
        <a:off x="3847570" y="2857066"/>
        <a:ext cx="4742449" cy="1034522"/>
      </dsp:txXfrm>
    </dsp:sp>
    <dsp:sp modelId="{A017C8D2-FBBC-4927-83FB-06DD86692B6C}">
      <dsp:nvSpPr>
        <dsp:cNvPr id="0" name=""/>
        <dsp:cNvSpPr/>
      </dsp:nvSpPr>
      <dsp:spPr>
        <a:xfrm>
          <a:off x="3847570" y="4150219"/>
          <a:ext cx="4709059" cy="1034522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anose="05050102010706020507" pitchFamily="18" charset="2"/>
            <a:buChar char=""/>
          </a:pPr>
          <a:r>
            <a:rPr lang="ru-RU" sz="1800" kern="1200" dirty="0">
              <a:latin typeface="Arial Black" panose="020B0A04020102020204" pitchFamily="34" charset="0"/>
            </a:rPr>
            <a:t>У ребенка формируются навыки планирования действий.</a:t>
          </a:r>
        </a:p>
      </dsp:txBody>
      <dsp:txXfrm>
        <a:off x="3847570" y="4150219"/>
        <a:ext cx="4709059" cy="10345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6BB5C3B-805D-434F-8BDC-58EC3ADF8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92C13F9D-FF34-4F0D-AFD8-A8A0EC3C0A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DC07C37-3EBF-4665-9DF5-3F64BBC6D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C6865-BC6F-4B83-85C2-48B0E808577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C52D864-60E3-46DC-8306-E4A11FF70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43E566E-D8D4-4440-8680-75F961A92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262A-C9D7-48F6-9F30-A418F3586F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37679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970C170-5464-4CFA-8BB8-998FA7CFE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721381B-0AF8-4AFC-AA05-DA9F67C039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5A45090B-9710-44C1-94E8-16781C792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C6865-BC6F-4B83-85C2-48B0E808577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8BB701A-6B2B-447F-9438-D0F27CACC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31E87A7D-E68D-4CCF-9EF2-1933CAFDC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262A-C9D7-48F6-9F30-A418F3586F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7428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29F1A55-154E-459C-B81D-59610A449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1E6A6409-A7F6-4897-AEEF-9C2D3D80F6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0D8D8EB-4E84-4896-9C6E-36C1034D2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C6865-BC6F-4B83-85C2-48B0E808577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6173518-E5D4-4F1A-8B95-7E32359AD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A08281A-1032-4459-A67D-8977AA636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262A-C9D7-48F6-9F30-A418F3586F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91703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9C69A42-3807-40A4-BB77-9E2F1C9C4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0852D79-50F2-4582-9AA9-29F55DBDE5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26A13CA9-85DE-4574-B20A-B0E514A85D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296BB166-2A31-44AF-90B6-71FB8DAF2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C6865-BC6F-4B83-85C2-48B0E808577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8D21BF13-1224-454F-B372-F04925E92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4EEFBEE2-17A9-483A-9FD1-BAD0BCB4E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262A-C9D7-48F6-9F30-A418F3586F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49896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10D9B6C-FCB6-4A5D-A916-55EC3CFDB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F3DDBB8-67ED-437B-B52D-084065DAA8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A5B578C-E270-469A-B317-0A18700548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36C530B1-149F-47B9-AA6D-BA149FD832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FFC15220-E122-4F49-B50A-F44CFE504A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A1C1092A-EB89-46E7-A858-D991C6DF0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C6865-BC6F-4B83-85C2-48B0E808577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28673E7B-9C5E-43D1-A9D5-F0C5139A0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C159325-CF53-4C42-A21E-4A45E9C72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262A-C9D7-48F6-9F30-A418F3586F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6091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0BD502B-DEB5-4A1E-8629-E6A59CEE1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AFEF854D-D37D-426F-A608-67722B469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C6865-BC6F-4B83-85C2-48B0E808577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238311EC-B58C-44F9-9CA1-50F625509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A6697D99-CF8C-4C8B-9AE4-8683E8C60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262A-C9D7-48F6-9F30-A418F3586F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24344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A41B344D-CCE6-4CC6-BC02-E9E8A8AB2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C6865-BC6F-4B83-85C2-48B0E808577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75091B18-D0AB-4D30-96A1-C4ED898D8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D68ECEC6-7993-4A62-B86A-7C9896427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262A-C9D7-48F6-9F30-A418F3586F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12336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9645484-F708-44B2-992D-EA2BEED6B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B6FDA21-17B6-4702-8195-45CE26CD0A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5D909D9-9CC4-4B44-93C3-03D17F287E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B69FE4AA-3823-442F-B39C-79F6C35D3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C6865-BC6F-4B83-85C2-48B0E808577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1538EE6F-19F4-4496-98C4-66261B943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1D1BE12-E8DD-436F-B217-8022C7464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262A-C9D7-48F6-9F30-A418F3586F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40582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A688501-2AF0-4ADD-9044-D30DD016F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15746BDF-B7C4-48C5-9699-8447D3BDA1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FE3D8EA-DB8C-43A1-B743-0737F6B04B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3AD45C80-7C17-4838-A6A0-68D3B6275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C6865-BC6F-4B83-85C2-48B0E808577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178774E7-F6D3-437B-96E8-93A4C04FA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FF18BB2-6D05-4557-9ADF-F1E2A7B76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262A-C9D7-48F6-9F30-A418F3586F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38531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B2532A5-CD73-448E-9E04-7968582F9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4ACDCA97-CAE2-4E8D-866E-17BE3A3872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38A90D1-6885-4AE5-BEDC-79225BADD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C6865-BC6F-4B83-85C2-48B0E808577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3F366BA7-5336-4788-BD6A-B0D58D160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2C40921-BB2A-45A6-BA72-BA80C8045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262A-C9D7-48F6-9F30-A418F3586F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72105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C478E564-4088-499D-96F2-B12AA8CC88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FA35C17C-B5E7-463C-92E4-9D2F937C13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A83CBE3-3329-4B24-9160-B96CBBC6C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C6865-BC6F-4B83-85C2-48B0E808577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F2523A4-872D-4C7E-97B9-AADAA5CD3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7827F74-A983-482E-A1A4-DC7D66E4D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F262A-C9D7-48F6-9F30-A418F3586F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57126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CF48088-A4EA-4E8E-ABAC-B7DEE182D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AF1ECC28-98BE-4BD8-AD5A-A3367B8BBD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CE5A6BB-B618-4198-8721-EFECE85697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C6865-BC6F-4B83-85C2-48B0E8085775}" type="datetimeFigureOut">
              <a:rPr lang="ru-RU" smtClean="0"/>
              <a:pPr/>
              <a:t>16.02.2021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6343B08-CFA1-47AD-A0C0-62C36AA111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2037094-E750-493A-95A0-403E77D043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F262A-C9D7-48F6-9F30-A418F3586F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83759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microsoft.com/office/2007/relationships/hdphoto" Target="../media/hdphoto1.wdp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C8046082-090E-4701-AFF9-2F958FA84D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7963"/>
            <a:ext cx="12192000" cy="726596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B15E5F2-BD5A-434D-8A4E-0E5618DD2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1673" y="290175"/>
            <a:ext cx="6907237" cy="125727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Муниципальное автономное дошкольное образовательное учреждение </a:t>
            </a:r>
            <a:b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«Детский сад № 63» </a:t>
            </a: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64767E0E-1758-429D-9760-D36EDCDDD6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5276537"/>
            <a:ext cx="3888545" cy="1470052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Выполнила: </a:t>
            </a:r>
          </a:p>
          <a:p>
            <a:pPr marL="0" indent="0">
              <a:buNone/>
            </a:pP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воспитатель 1категории </a:t>
            </a:r>
            <a:r>
              <a:rPr lang="ru-RU" sz="2400" b="1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Каракулова</a:t>
            </a:r>
            <a:r>
              <a:rPr lang="ru-RU" sz="2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Наталья Викторовна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6429EA06-E6EB-4814-8357-3FF55E249D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14203" y="1825625"/>
            <a:ext cx="10139597" cy="223670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000" dirty="0">
                <a:latin typeface="Arial Black" panose="020B0A04020102020204" pitchFamily="34" charset="0"/>
                <a:cs typeface="Arial" panose="020B0604020202020204" pitchFamily="34" charset="0"/>
              </a:rPr>
              <a:t>Использование эффективных форм взаимодействия с семьями воспитанников по обучению игры в шахматы</a:t>
            </a:r>
            <a:endParaRPr lang="ru-RU" sz="4000" dirty="0"/>
          </a:p>
        </p:txBody>
      </p:sp>
    </p:spTree>
    <p:extLst>
      <p:ext uri="{BB962C8B-B14F-4D97-AF65-F5344CB8AC3E}">
        <p14:creationId xmlns="" xmlns:p14="http://schemas.microsoft.com/office/powerpoint/2010/main" val="3195221608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4252996-DE57-40A5-8E57-97FC68CF4B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9"/>
            <a:ext cx="12192000" cy="68541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EF4F27A0-2AC5-4D7C-B69D-7FDC5B116B62}"/>
              </a:ext>
            </a:extLst>
          </p:cNvPr>
          <p:cNvSpPr txBox="1"/>
          <p:nvPr/>
        </p:nvSpPr>
        <p:spPr>
          <a:xfrm>
            <a:off x="558140" y="557252"/>
            <a:ext cx="4512623" cy="3115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575"/>
              </a:lnSpc>
              <a:spcAft>
                <a:spcPts val="800"/>
              </a:spcAft>
            </a:pPr>
            <a:endParaRPr lang="ru-RU" sz="2800" dirty="0">
              <a:solidFill>
                <a:srgbClr val="00000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575"/>
              </a:lnSpc>
              <a:spcAft>
                <a:spcPts val="800"/>
              </a:spcAft>
            </a:pPr>
            <a:r>
              <a:rPr lang="ru-RU" sz="36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sz="36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ctr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Все родители мечтают вырастить умного и успешного ребёнка. </a:t>
            </a:r>
            <a:endParaRPr lang="ru-RU" sz="20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этой связи полезно вспомнить, что шахматы считаются самой интеллектуальной игрой.</a:t>
            </a:r>
            <a:endParaRPr lang="ru-RU" sz="20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BE8EE702-C44E-4ED7-8EC7-54583B8D3F8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664" y="2907915"/>
            <a:ext cx="5589011" cy="37260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0432032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16946D7-DB68-4CAE-884E-550B12249A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8"/>
            <a:ext cx="12192000" cy="87957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CBB03CB-ADE3-433F-9B45-E40C3B6268CC}"/>
              </a:ext>
            </a:extLst>
          </p:cNvPr>
          <p:cNvSpPr txBox="1"/>
          <p:nvPr/>
        </p:nvSpPr>
        <p:spPr>
          <a:xfrm>
            <a:off x="296883" y="965044"/>
            <a:ext cx="11435572" cy="43611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Цель:</a:t>
            </a:r>
          </a:p>
          <a:p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Создание условий для успешной самореализации дошкольников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через</a:t>
            </a:r>
          </a:p>
          <a:p>
            <a:r>
              <a:rPr lang="ru-RU" sz="200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обучение игре в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шахматы</a:t>
            </a:r>
            <a:endParaRPr lang="ru-RU" sz="2000" dirty="0"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r>
              <a:rPr lang="ru-RU" sz="2800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Задачи: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Способствовать освоению детьми основных шахматных понятий. </a:t>
            </a:r>
            <a:endParaRPr lang="ru-RU" sz="2000" dirty="0" smtClean="0">
              <a:solidFill>
                <a:srgbClr val="00000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285750" indent="-285750"/>
            <a:r>
              <a:rPr lang="ru-RU" sz="2000" dirty="0" smtClean="0">
                <a:solidFill>
                  <a:srgbClr val="0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  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Обеспечить </a:t>
            </a: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успешное овладение элементарных навыков игры в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шахматы;</a:t>
            </a:r>
            <a:endParaRPr lang="ru-RU" sz="2000" dirty="0">
              <a:solidFill>
                <a:srgbClr val="00000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endParaRPr lang="ru-RU" sz="2000" dirty="0"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Приобщать ребенка к самостоятельному решению логических задач, активизировать мыслительную деятельность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дошкольников;</a:t>
            </a:r>
            <a:endParaRPr lang="ru-RU" sz="2000" dirty="0">
              <a:solidFill>
                <a:srgbClr val="00000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000" dirty="0"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Сформировать у ребенка такие качества, как настойчивость, выдержка, воля, спокойствие, уверенность в своих силах и стойкий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характер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8877930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EC7CE4DF-5BE8-4BDA-BAE5-B59317E3A2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8"/>
            <a:ext cx="12192000" cy="6854121"/>
          </a:xfrm>
          <a:prstGeom prst="rect">
            <a:avLst/>
          </a:prstGeom>
        </p:spPr>
      </p:pic>
      <p:graphicFrame>
        <p:nvGraphicFramePr>
          <p:cNvPr id="2" name="Схема 1">
            <a:extLst>
              <a:ext uri="{FF2B5EF4-FFF2-40B4-BE49-F238E27FC236}">
                <a16:creationId xmlns="" xmlns:a16="http://schemas.microsoft.com/office/drawing/2014/main" id="{220BD394-770B-4985-9CAF-932DD74673ED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2861842460"/>
              </p:ext>
            </p:extLst>
          </p:nvPr>
        </p:nvGraphicFramePr>
        <p:xfrm>
          <a:off x="332509" y="719666"/>
          <a:ext cx="10984675" cy="54555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="" xmlns:p14="http://schemas.microsoft.com/office/powerpoint/2010/main" val="365422122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E9059E79-FE3C-45BC-8F81-4548CECCA3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9144000"/>
          </a:xfrm>
          <a:prstGeom prst="rect">
            <a:avLst/>
          </a:prstGeom>
          <a:ln>
            <a:noFill/>
          </a:ln>
        </p:spPr>
      </p:pic>
      <p:grpSp>
        <p:nvGrpSpPr>
          <p:cNvPr id="4" name="Группа 3">
            <a:extLst>
              <a:ext uri="{FF2B5EF4-FFF2-40B4-BE49-F238E27FC236}">
                <a16:creationId xmlns="" xmlns:a16="http://schemas.microsoft.com/office/drawing/2014/main" id="{782110EF-6B55-4740-A7D8-A806BB4397AE}"/>
              </a:ext>
            </a:extLst>
          </p:cNvPr>
          <p:cNvGrpSpPr/>
          <p:nvPr/>
        </p:nvGrpSpPr>
        <p:grpSpPr>
          <a:xfrm>
            <a:off x="4615303" y="2977568"/>
            <a:ext cx="2961394" cy="902864"/>
            <a:chOff x="3330874" y="4515061"/>
            <a:chExt cx="2961394" cy="902864"/>
          </a:xfrm>
          <a:noFill/>
        </p:grpSpPr>
        <p:sp>
          <p:nvSpPr>
            <p:cNvPr id="5" name="Прямоугольник 4">
              <a:extLst>
                <a:ext uri="{FF2B5EF4-FFF2-40B4-BE49-F238E27FC236}">
                  <a16:creationId xmlns="" xmlns:a16="http://schemas.microsoft.com/office/drawing/2014/main" id="{FB495023-EEE1-4360-BE40-59A46027EDBD}"/>
                </a:ext>
              </a:extLst>
            </p:cNvPr>
            <p:cNvSpPr/>
            <p:nvPr/>
          </p:nvSpPr>
          <p:spPr>
            <a:xfrm>
              <a:off x="3330874" y="4515061"/>
              <a:ext cx="2961394" cy="902864"/>
            </a:xfrm>
            <a:prstGeom prst="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7C8D6F53-E8E1-452A-B5D1-64F8A42CDAAF}"/>
                </a:ext>
              </a:extLst>
            </p:cNvPr>
            <p:cNvSpPr txBox="1"/>
            <p:nvPr/>
          </p:nvSpPr>
          <p:spPr>
            <a:xfrm>
              <a:off x="3330874" y="4515061"/>
              <a:ext cx="2961394" cy="90286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160" tIns="10160" rIns="10160" bIns="10160" numCol="1" spcCol="1270" anchor="ctr" anchorCtr="0">
              <a:noAutofit/>
            </a:bodyPr>
            <a:lstStyle/>
            <a:p>
              <a:pPr marL="0" lvl="0" indent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600" kern="1200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F6EEC126-0B5F-4F11-82A2-E0AD9810CC3D}"/>
              </a:ext>
            </a:extLst>
          </p:cNvPr>
          <p:cNvSpPr txBox="1"/>
          <p:nvPr/>
        </p:nvSpPr>
        <p:spPr>
          <a:xfrm>
            <a:off x="1504207" y="134046"/>
            <a:ext cx="9167751" cy="55168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470"/>
              </a:lnSpc>
            </a:pPr>
            <a:endParaRPr lang="ru-RU" sz="2800" dirty="0">
              <a:solidFill>
                <a:srgbClr val="00000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470"/>
              </a:lnSpc>
            </a:pPr>
            <a:endParaRPr lang="ru-RU" sz="2800" dirty="0">
              <a:solidFill>
                <a:srgbClr val="00000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470"/>
              </a:lnSpc>
            </a:pPr>
            <a:endParaRPr lang="ru-RU" sz="3200" dirty="0">
              <a:solidFill>
                <a:srgbClr val="00000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ts val="1470"/>
              </a:lnSpc>
            </a:pPr>
            <a:r>
              <a:rPr lang="ru-RU" sz="32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 Пример вопросов для анкеты:</a:t>
            </a:r>
          </a:p>
          <a:p>
            <a:pPr>
              <a:lnSpc>
                <a:spcPts val="1470"/>
              </a:lnSpc>
            </a:pPr>
            <a:endParaRPr lang="ru-RU" sz="2800" dirty="0"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342900" indent="-342900">
              <a:lnSpc>
                <a:spcPts val="1470"/>
              </a:lnSpc>
              <a:buAutoNum type="arabicPeriod"/>
            </a:pP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Умеете ли вы играть в шахматы?</a:t>
            </a:r>
          </a:p>
          <a:p>
            <a:pPr marL="342900" indent="-342900">
              <a:lnSpc>
                <a:spcPts val="1470"/>
              </a:lnSpc>
              <a:buAutoNum type="arabicPeriod"/>
            </a:pPr>
            <a:endParaRPr lang="ru-RU" sz="2000" dirty="0"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470"/>
              </a:lnSpc>
            </a:pP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2. Умеет ли ваш ребенок играть в шахматы?</a:t>
            </a:r>
          </a:p>
          <a:p>
            <a:pPr>
              <a:lnSpc>
                <a:spcPts val="1470"/>
              </a:lnSpc>
            </a:pPr>
            <a:endParaRPr lang="ru-RU" sz="2000" dirty="0"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470"/>
              </a:lnSpc>
            </a:pP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3. Есть ли желание у вашего ребенка играть в шахматы?</a:t>
            </a:r>
          </a:p>
          <a:p>
            <a:pPr>
              <a:lnSpc>
                <a:spcPts val="1470"/>
              </a:lnSpc>
            </a:pPr>
            <a:endParaRPr lang="ru-RU" sz="2000" dirty="0"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470"/>
              </a:lnSpc>
            </a:pP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4. Считаете ли вы, что шахматы положительно влияют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на</a:t>
            </a:r>
          </a:p>
          <a:p>
            <a:pPr>
              <a:lnSpc>
                <a:spcPts val="1470"/>
              </a:lnSpc>
            </a:pPr>
            <a:endParaRPr lang="ru-RU" sz="2000" dirty="0" smtClean="0">
              <a:solidFill>
                <a:srgbClr val="00000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470"/>
              </a:lnSpc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    </a:t>
            </a: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интеллектуальное развитие?</a:t>
            </a:r>
          </a:p>
          <a:p>
            <a:pPr>
              <a:lnSpc>
                <a:spcPts val="1470"/>
              </a:lnSpc>
            </a:pPr>
            <a:endParaRPr lang="ru-RU" sz="2000" dirty="0"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470"/>
              </a:lnSpc>
            </a:pP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5. Считаете ли вы необходимым учить детей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дошкольного</a:t>
            </a:r>
          </a:p>
          <a:p>
            <a:pPr>
              <a:lnSpc>
                <a:spcPts val="1470"/>
              </a:lnSpc>
            </a:pPr>
            <a:r>
              <a:rPr lang="ru-RU" sz="2000" dirty="0" smtClean="0">
                <a:solidFill>
                  <a:srgbClr val="0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  </a:t>
            </a:r>
          </a:p>
          <a:p>
            <a:pPr>
              <a:lnSpc>
                <a:spcPts val="1470"/>
              </a:lnSpc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    </a:t>
            </a: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возраста игре в шахматы?</a:t>
            </a:r>
          </a:p>
          <a:p>
            <a:pPr>
              <a:lnSpc>
                <a:spcPts val="1470"/>
              </a:lnSpc>
            </a:pPr>
            <a:endParaRPr lang="ru-RU" sz="2000" dirty="0"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470"/>
              </a:lnSpc>
            </a:pP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6. Необходима ли вам помощь педагогов в обучении игре в </a:t>
            </a:r>
            <a:endParaRPr lang="ru-RU" sz="2000" dirty="0" smtClean="0">
              <a:solidFill>
                <a:srgbClr val="00000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470"/>
              </a:lnSpc>
            </a:pPr>
            <a:endParaRPr lang="ru-RU" sz="2000" dirty="0" smtClean="0">
              <a:solidFill>
                <a:srgbClr val="00000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470"/>
              </a:lnSpc>
            </a:pPr>
            <a:r>
              <a:rPr lang="ru-RU" sz="200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    шахматы</a:t>
            </a: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?</a:t>
            </a:r>
          </a:p>
          <a:p>
            <a:pPr>
              <a:lnSpc>
                <a:spcPts val="1470"/>
              </a:lnSpc>
            </a:pPr>
            <a:endParaRPr lang="ru-RU" sz="2000" dirty="0"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470"/>
              </a:lnSpc>
            </a:pP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7. Необходим ли шахматный кружок?</a:t>
            </a:r>
          </a:p>
          <a:p>
            <a:pPr>
              <a:lnSpc>
                <a:spcPts val="1470"/>
              </a:lnSpc>
            </a:pPr>
            <a:endParaRPr lang="ru-RU" sz="2000" dirty="0"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 Что бы Вы хотели узнать о шахматном образовании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детей</a:t>
            </a:r>
          </a:p>
          <a:p>
            <a:r>
              <a:rPr lang="ru-RU" sz="2000" dirty="0" smtClean="0">
                <a:solidFill>
                  <a:srgbClr val="0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дошкольного возраста</a:t>
            </a:r>
            <a:endParaRPr lang="ru-RU" sz="2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3303913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B196A161-393C-48BB-8B1B-0CEC420ECF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8"/>
            <a:ext cx="12192000" cy="685412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5B30E38-6273-4467-98FD-2053350D44AA}"/>
              </a:ext>
            </a:extLst>
          </p:cNvPr>
          <p:cNvSpPr txBox="1"/>
          <p:nvPr/>
        </p:nvSpPr>
        <p:spPr>
          <a:xfrm>
            <a:off x="5818909" y="1745673"/>
            <a:ext cx="54626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Arial Black" panose="020B0A04020102020204" pitchFamily="34" charset="0"/>
              </a:rPr>
              <a:t>В приемных </a:t>
            </a:r>
            <a:r>
              <a:rPr lang="ru-RU" sz="2400" dirty="0" smtClean="0">
                <a:latin typeface="Arial Black" panose="020B0A04020102020204" pitchFamily="34" charset="0"/>
              </a:rPr>
              <a:t>группах </a:t>
            </a:r>
            <a:r>
              <a:rPr lang="ru-RU" sz="2400" dirty="0">
                <a:latin typeface="Arial Black" panose="020B0A04020102020204" pitchFamily="34" charset="0"/>
              </a:rPr>
              <a:t>размещаются папки - передвижки</a:t>
            </a:r>
          </a:p>
        </p:txBody>
      </p:sp>
      <p:pic>
        <p:nvPicPr>
          <p:cNvPr id="1026" name="Picture 2" descr="C:\Users\днс\Pictures\ResizeImages\1119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964" y="332348"/>
            <a:ext cx="4767758" cy="63711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12479495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149E0C40-D4DD-4C5E-A315-8A6B915D27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4" y="3879"/>
            <a:ext cx="12192000" cy="685412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19DCC2A2-E377-4794-8E20-326285F14F1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21181" y="127890"/>
            <a:ext cx="9939645" cy="643400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85594938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14C4B9C-5FCE-4B2A-A01C-F05B4DF9F2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8"/>
            <a:ext cx="12192000" cy="6854121"/>
          </a:xfrm>
          <a:prstGeom prst="rect">
            <a:avLst/>
          </a:prstGeom>
        </p:spPr>
      </p:pic>
      <p:pic>
        <p:nvPicPr>
          <p:cNvPr id="2050" name="Picture 2" descr="C:\Users\днс\Pictures\ResizeImages\11198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16000" y="88900"/>
            <a:ext cx="10160000" cy="6680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81630675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8925AAC1-B1F4-4860-85AC-E2A59889A8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8"/>
            <a:ext cx="12192000" cy="68541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05C92EA-9947-40D5-B2E7-38BE8AF6A00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967" y="1983546"/>
            <a:ext cx="6216085" cy="4206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616BC19F-34F1-4065-832E-804A2E511B1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86" y="365759"/>
            <a:ext cx="6107648" cy="4487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24215750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D5C2B558-6008-488B-B7E4-350052BADB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9"/>
            <a:ext cx="12192000" cy="6854121"/>
          </a:xfrm>
          <a:prstGeom prst="rect">
            <a:avLst/>
          </a:prstGeom>
        </p:spPr>
      </p:pic>
      <p:pic>
        <p:nvPicPr>
          <p:cNvPr id="1026" name="Picture 2" descr="C:\Users\днс\Saved Games\Desktop\1200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9489" y="366230"/>
            <a:ext cx="6134342" cy="43323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днс\Saved Games\Desktop\1200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26543" y="698108"/>
            <a:ext cx="4791075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D5C2B558-6008-488B-B7E4-350052BADB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9"/>
            <a:ext cx="12192000" cy="6854121"/>
          </a:xfrm>
          <a:prstGeom prst="rect">
            <a:avLst/>
          </a:prstGeom>
        </p:spPr>
      </p:pic>
      <p:pic>
        <p:nvPicPr>
          <p:cNvPr id="2050" name="Picture 2" descr="C:\Users\днс\Saved Games\Desktop\1200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3289" y="225083"/>
            <a:ext cx="7897313" cy="65719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D5C2B558-6008-488B-B7E4-350052BADB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9"/>
            <a:ext cx="12192000" cy="685412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65A4401-53D3-4408-BF32-E4066AB6AC5B}"/>
              </a:ext>
            </a:extLst>
          </p:cNvPr>
          <p:cNvPicPr/>
          <p:nvPr/>
        </p:nvPicPr>
        <p:blipFill rotWithShape="1"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937" b="11718"/>
          <a:stretch/>
        </p:blipFill>
        <p:spPr bwMode="auto">
          <a:xfrm>
            <a:off x="802411" y="361068"/>
            <a:ext cx="6147029" cy="3999915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sp>
        <p:nvSpPr>
          <p:cNvPr id="5" name="Надпись 15">
            <a:extLst>
              <a:ext uri="{FF2B5EF4-FFF2-40B4-BE49-F238E27FC236}">
                <a16:creationId xmlns="" xmlns:a16="http://schemas.microsoft.com/office/drawing/2014/main" id="{393EDF0A-A6F2-4095-A834-BE2185CF23F9}"/>
              </a:ext>
            </a:extLst>
          </p:cNvPr>
          <p:cNvSpPr txBox="1"/>
          <p:nvPr/>
        </p:nvSpPr>
        <p:spPr>
          <a:xfrm>
            <a:off x="615939" y="795894"/>
            <a:ext cx="4119934" cy="2142012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57B43223-85D2-4877-92D9-83865232A979}"/>
              </a:ext>
            </a:extLst>
          </p:cNvPr>
          <p:cNvSpPr/>
          <p:nvPr/>
        </p:nvSpPr>
        <p:spPr>
          <a:xfrm>
            <a:off x="996319" y="664787"/>
            <a:ext cx="427906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>
                <a:ln w="22225">
                  <a:solidFill>
                    <a:srgbClr val="FF0000"/>
                  </a:solidFill>
                  <a:prstDash val="solid"/>
                </a:ln>
              </a:rPr>
              <a:t>Шахматные игры дома с детьми</a:t>
            </a:r>
            <a:endParaRPr lang="ru-RU" sz="5400" cap="none" spc="0" dirty="0">
              <a:ln w="22225">
                <a:solidFill>
                  <a:srgbClr val="FF0000"/>
                </a:solidFill>
                <a:prstDash val="solid"/>
              </a:ln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8455315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1E4F200-4499-4E1A-8C47-2332CE2DD35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9"/>
            <a:ext cx="12192000" cy="68541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0A555490-0482-4646-A070-9405DF8051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75" y="880834"/>
            <a:ext cx="4827965" cy="59771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F62AD809-E692-407A-9E05-9A4ED227DF6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0" y="880834"/>
            <a:ext cx="5021035" cy="59771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Блок-схема: перфолента 8">
            <a:extLst>
              <a:ext uri="{FF2B5EF4-FFF2-40B4-BE49-F238E27FC236}">
                <a16:creationId xmlns="" xmlns:a16="http://schemas.microsoft.com/office/drawing/2014/main" id="{80789B4F-C921-467B-B714-46F4D36F2DF9}"/>
              </a:ext>
            </a:extLst>
          </p:cNvPr>
          <p:cNvSpPr/>
          <p:nvPr/>
        </p:nvSpPr>
        <p:spPr>
          <a:xfrm>
            <a:off x="548640" y="0"/>
            <a:ext cx="3953022" cy="1097279"/>
          </a:xfrm>
          <a:prstGeom prst="flowChartPunchedTap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Arial Black" panose="020B0A04020102020204" pitchFamily="34" charset="0"/>
              </a:rPr>
              <a:t>«</a:t>
            </a:r>
            <a:r>
              <a:rPr lang="ru-RU" sz="2800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Arial Black" panose="020B0A04020102020204" pitchFamily="34" charset="0"/>
              </a:rPr>
              <a:t>Шахматный теремок</a:t>
            </a:r>
            <a:r>
              <a:rPr lang="ru-RU" sz="2800" dirty="0">
                <a:solidFill>
                  <a:schemeClr val="tx1"/>
                </a:solidFill>
                <a:latin typeface="Arial Black" panose="020B0A04020102020204" pitchFamily="34" charset="0"/>
              </a:rPr>
              <a:t>»</a:t>
            </a:r>
          </a:p>
        </p:txBody>
      </p:sp>
      <p:sp>
        <p:nvSpPr>
          <p:cNvPr id="10" name="Блок-схема: перфолента 9">
            <a:extLst>
              <a:ext uri="{FF2B5EF4-FFF2-40B4-BE49-F238E27FC236}">
                <a16:creationId xmlns="" xmlns:a16="http://schemas.microsoft.com/office/drawing/2014/main" id="{360E66EE-EAA4-4E9B-A6C1-3D0FBBBB15F1}"/>
              </a:ext>
            </a:extLst>
          </p:cNvPr>
          <p:cNvSpPr/>
          <p:nvPr/>
        </p:nvSpPr>
        <p:spPr>
          <a:xfrm>
            <a:off x="7478423" y="-14843"/>
            <a:ext cx="4165948" cy="914400"/>
          </a:xfrm>
          <a:prstGeom prst="flowChartPunchedTap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Arial Black" panose="020B0A04020102020204" pitchFamily="34" charset="0"/>
              </a:rPr>
              <a:t>«Школа</a:t>
            </a:r>
            <a:r>
              <a:rPr lang="ru-RU" sz="2800" dirty="0">
                <a:solidFill>
                  <a:schemeClr val="tx1"/>
                </a:solidFill>
              </a:rPr>
              <a:t>»</a:t>
            </a:r>
          </a:p>
        </p:txBody>
      </p:sp>
    </p:spTree>
    <p:extLst>
      <p:ext uri="{BB962C8B-B14F-4D97-AF65-F5344CB8AC3E}">
        <p14:creationId xmlns="" xmlns:p14="http://schemas.microsoft.com/office/powerpoint/2010/main" val="320738979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FF929DAE-9FB2-419B-90EB-B9711FF8CF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8"/>
            <a:ext cx="12192000" cy="68541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3E5D3E4F-A3DA-40A6-B197-CB22003CAD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37" y="381825"/>
            <a:ext cx="4812247" cy="60943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4" name="Picture 2" descr="C:\Users\днс\Pictures\ResizeImages\11199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21972" y="393895"/>
            <a:ext cx="6061113" cy="60209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70112959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8F20D0A8-4161-486B-BA2D-767DF526A2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8"/>
            <a:ext cx="12192000" cy="68541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B8A32351-B830-4F07-A1E8-47E1AB1648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70" y="327660"/>
            <a:ext cx="4652010" cy="6202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99D3396A-3AD1-4BF7-B8E2-24030E543C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285" y="405807"/>
            <a:ext cx="4585745" cy="61245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20430597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D2CB4DAE-EAC8-4716-AB5B-0B09220932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8"/>
            <a:ext cx="12192000" cy="685412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FCB604A0-BDD1-4FD3-A660-149A76018E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1500"/>
            <a:ext cx="4023360" cy="536448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34D8747D-D926-451E-A143-7EBDC70B95C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160" y="0"/>
            <a:ext cx="5553425" cy="354310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ED64B297-291C-4949-A273-8EC4D1C24F3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058" y="1904317"/>
            <a:ext cx="4074942" cy="54332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51747270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CD84C799-F228-4176-9350-3F07300592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412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DD8DAA9E-4EAD-4282-9402-934E4302D2B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9128" b="6885"/>
          <a:stretch/>
        </p:blipFill>
        <p:spPr>
          <a:xfrm>
            <a:off x="4169863" y="358726"/>
            <a:ext cx="4408686" cy="64992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69377291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D84C799-F228-4176-9350-3F07300592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4121"/>
          </a:xfrm>
          <a:prstGeom prst="rect">
            <a:avLst/>
          </a:prstGeom>
        </p:spPr>
      </p:pic>
      <p:pic>
        <p:nvPicPr>
          <p:cNvPr id="3074" name="Picture 2" descr="C:\Users\днс\Saved Games\Desktop\shutterstock_518116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3500" y="476249"/>
            <a:ext cx="10005060" cy="6203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517B913B-1398-424E-BFD7-276FC16786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412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73DA524E-F3BC-4970-91D4-9A7419F5BEB0}"/>
              </a:ext>
            </a:extLst>
          </p:cNvPr>
          <p:cNvSpPr/>
          <p:nvPr/>
        </p:nvSpPr>
        <p:spPr>
          <a:xfrm>
            <a:off x="1081647" y="1977985"/>
            <a:ext cx="1002870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="" xmlns:p14="http://schemas.microsoft.com/office/powerpoint/2010/main" val="255797746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273</Words>
  <Application>Microsoft Office PowerPoint</Application>
  <PresentationFormat>Произвольный</PresentationFormat>
  <Paragraphs>56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Муниципальное автономное дошкольное образовательное учреждение  «Детский сад № 63»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днс</cp:lastModifiedBy>
  <cp:revision>29</cp:revision>
  <dcterms:created xsi:type="dcterms:W3CDTF">2021-02-14T05:43:41Z</dcterms:created>
  <dcterms:modified xsi:type="dcterms:W3CDTF">2021-02-16T09:26:01Z</dcterms:modified>
</cp:coreProperties>
</file>