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3" r:id="rId10"/>
    <p:sldId id="266" r:id="rId11"/>
    <p:sldId id="268" r:id="rId12"/>
    <p:sldId id="269" r:id="rId13"/>
    <p:sldId id="270" r:id="rId14"/>
    <p:sldId id="267" r:id="rId15"/>
    <p:sldId id="264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606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419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472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071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854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886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645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119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229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556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880485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2258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32684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120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269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046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5863B-2FBC-4A34-B1D0-C69B894904DA}" type="datetimeFigureOut">
              <a:rPr lang="ru-RU" smtClean="0"/>
              <a:t>11.03.2026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C1B164E-4817-4AEF-9A80-09421BDB1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35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«От импровизации к    сюжету»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</a:rPr>
              <a:t>«Режиссерская игра»</a:t>
            </a:r>
          </a:p>
          <a:p>
            <a:r>
              <a:rPr lang="ru-RU" sz="4000" b="1" i="1" dirty="0" smtClean="0">
                <a:solidFill>
                  <a:srgbClr val="002060"/>
                </a:solidFill>
              </a:rPr>
              <a:t>Старшая группа №12 «Солнышко»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762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</a:t>
            </a:r>
            <a:r>
              <a:rPr lang="ru-RU" b="1" dirty="0" smtClean="0">
                <a:solidFill>
                  <a:srgbClr val="FF0000"/>
                </a:solidFill>
              </a:rPr>
              <a:t>«Режиссерская игра»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Это особый вид индивидуальной игры, который строится ребенком в двух планах: за себя, как режиссера и за игрушку, персонажа сказки, мультфильма или рассказа, наделенных определенной ролью.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Ребенок придумывает сюжет или использует знакомый, который разыгрывает с помощью игрушек, фигурок разного вида театра или других предметов – заместителей, действуя и говоря за них.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876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Педагогическая ценность режиссерских игр: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</a:rPr>
              <a:t>1.Способствуют социальному развитию ребенка, умению воспринимать и понимать жизненные ситуации, представлять отношения между людьми, их действия и поступки.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2. Помогают детям приобрести игровой опыт и тем самым создать предпосылки для перехода к более развитым сюжетам ролевых игр.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3. Развивают самостоятельность ребенка.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4. Помогают приобрести навыки и умения, необходимые для организации самостоятельной театральной деятельности, планировать сюжет.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5. Способствуют развитию диалогической и монологической речи.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6. Помогают застенчивым детям преодолеть трудности  общения, неуверенность, боязливость, стеснительность.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7. Дают возможность развиваться индивидуальным особенностям детей, театральному и игровому творчеству. </a:t>
            </a:r>
          </a:p>
          <a:p>
            <a:endParaRPr lang="ru-RU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293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2124" y="609600"/>
            <a:ext cx="9182637" cy="5855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5037" y="1930400"/>
            <a:ext cx="3748965" cy="433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028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Что делать, чтобы развивать режиссерскую игру в </a:t>
            </a:r>
            <a:r>
              <a:rPr lang="ru-RU" dirty="0" smtClean="0">
                <a:solidFill>
                  <a:srgbClr val="FF0000"/>
                </a:solidFill>
              </a:rPr>
              <a:t>ДОУ?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3038" y="2202288"/>
            <a:ext cx="7031864" cy="427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633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7302" y="2226117"/>
            <a:ext cx="4774609" cy="397957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Придавать смысл действиям ребенка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r>
              <a:rPr lang="ru-RU" b="1" dirty="0"/>
              <a:t>  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200" b="1" dirty="0" smtClean="0">
                <a:solidFill>
                  <a:srgbClr val="FF0000"/>
                </a:solidFill>
              </a:rPr>
              <a:t>Взрослый </a:t>
            </a:r>
            <a:r>
              <a:rPr lang="ru-RU" sz="2200" b="1" dirty="0">
                <a:solidFill>
                  <a:srgbClr val="FF0000"/>
                </a:solidFill>
              </a:rPr>
              <a:t>осмысляет то, что делает ребенок, и предлагает ему отозваться.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32889" y="2226117"/>
            <a:ext cx="4641715" cy="413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987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7549" y="499214"/>
            <a:ext cx="4612333" cy="61849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1162" y="499214"/>
            <a:ext cx="5006340" cy="618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817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Вместе читать и обсуждать детские книги.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7617" y="1827369"/>
            <a:ext cx="6156102" cy="456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120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599"/>
            <a:ext cx="9316673" cy="17987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Обеспечить возможность сохранять игровое пространство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Например, сохранить постройку из </a:t>
            </a:r>
            <a:r>
              <a:rPr lang="ru-RU" sz="2000" b="1" dirty="0" err="1">
                <a:solidFill>
                  <a:srgbClr val="002060"/>
                </a:solidFill>
              </a:rPr>
              <a:t>Л</a:t>
            </a:r>
            <a:r>
              <a:rPr lang="ru-RU" sz="2000" b="1" dirty="0" err="1" smtClean="0">
                <a:solidFill>
                  <a:srgbClr val="002060"/>
                </a:solidFill>
              </a:rPr>
              <a:t>его</a:t>
            </a:r>
            <a:r>
              <a:rPr lang="ru-RU" sz="2000" b="1" dirty="0" smtClean="0">
                <a:solidFill>
                  <a:srgbClr val="002060"/>
                </a:solidFill>
              </a:rPr>
              <a:t>, кубиков </a:t>
            </a:r>
            <a:r>
              <a:rPr lang="ru-RU" sz="2000" b="1" dirty="0">
                <a:solidFill>
                  <a:srgbClr val="002060"/>
                </a:solidFill>
              </a:rPr>
              <a:t>и так далее, чтобы ребенок мог вернуться к режиссерской игре.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2753016"/>
            <a:ext cx="2923257" cy="38814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395" y="2714324"/>
            <a:ext cx="2952398" cy="3920129"/>
          </a:xfrm>
          <a:prstGeom prst="rect">
            <a:avLst/>
          </a:prstGeom>
        </p:spPr>
      </p:pic>
      <p:sp>
        <p:nvSpPr>
          <p:cNvPr id="6" name="AutoShape 2" descr="https://sun9-47.userapi.com/s/v1/ig2/iLDD-atuTSmJ5EV97X6DbR5MRNhIJM6mOEJYQpYk_iFQS5PmTVihEokWO_M6RvnIrCV8KDfdtLanRBP7wf9YtY6X.jpg?quality=95&amp;as=32x43,48x64,72x96,108x143,160x213,240x319,360x478,480x638,540x717,640x850,720x957,1080x1435,1280x1700,1440x1913,1927x2560&amp;from=bu&amp;u=S1e_MeXx1HJr5TIRZe_kZmb43dYN19FE58Fj-iVzLgY&amp;cs=1080x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928" y="2714324"/>
            <a:ext cx="2722708" cy="392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621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«Спектакль за 20 минут»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164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333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712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147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Домашнее задание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«Семейный театр»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0143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</a:t>
            </a:r>
            <a:r>
              <a:rPr lang="ru-RU" b="1" dirty="0" smtClean="0">
                <a:solidFill>
                  <a:srgbClr val="FF0000"/>
                </a:solidFill>
              </a:rPr>
              <a:t>Вывод: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Однажды появившись, режиссерская игра остается с ребенком. </a:t>
            </a:r>
            <a:endParaRPr lang="ru-RU" dirty="0" smtClean="0"/>
          </a:p>
          <a:p>
            <a:r>
              <a:rPr lang="ru-RU" dirty="0" smtClean="0"/>
              <a:t>Особого </a:t>
            </a:r>
            <a:r>
              <a:rPr lang="ru-RU" dirty="0"/>
              <a:t>расцвета она достигает к концу дошкольного возраста: когда ребенок создает целые игровые миры со сложными отношениями внутри них, игра длится неделями, а дети играют не только индивидуально, но и вместе. </a:t>
            </a:r>
            <a:endParaRPr lang="ru-RU" dirty="0" smtClean="0"/>
          </a:p>
          <a:p>
            <a:r>
              <a:rPr lang="ru-RU" dirty="0" smtClean="0"/>
              <a:t>Они </a:t>
            </a:r>
            <a:r>
              <a:rPr lang="ru-RU" dirty="0"/>
              <a:t>снова и снова будут возвращаться к созданному миру и проживать в этом символическом пространстве эмоционально значимые для них события.</a:t>
            </a:r>
          </a:p>
        </p:txBody>
      </p:sp>
    </p:spTree>
    <p:extLst>
      <p:ext uri="{BB962C8B-B14F-4D97-AF65-F5344CB8AC3E}">
        <p14:creationId xmlns:p14="http://schemas.microsoft.com/office/powerpoint/2010/main" val="355339808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</TotalTime>
  <Words>258</Words>
  <Application>Microsoft Office PowerPoint</Application>
  <PresentationFormat>Широкоэкранный</PresentationFormat>
  <Paragraphs>24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Times New Roman</vt:lpstr>
      <vt:lpstr>Trebuchet MS</vt:lpstr>
      <vt:lpstr>Wingdings 3</vt:lpstr>
      <vt:lpstr>Аспект</vt:lpstr>
      <vt:lpstr>«От импровизации к    сюжету»</vt:lpstr>
      <vt:lpstr>          «Режиссерская игра»</vt:lpstr>
      <vt:lpstr>Педагогическая ценность режиссерских игр:</vt:lpstr>
      <vt:lpstr>Презентация PowerPoint</vt:lpstr>
      <vt:lpstr>Что делать, чтобы развивать режиссерскую игру в ДОУ?</vt:lpstr>
      <vt:lpstr>Придавать смысл действиям ребенка.   Взрослый осмысляет то, что делает ребенок, и предлагает ему отозваться.</vt:lpstr>
      <vt:lpstr>Презентация PowerPoint</vt:lpstr>
      <vt:lpstr>Вместе читать и обсуждать детские книги.</vt:lpstr>
      <vt:lpstr>Обеспечить возможность сохранять игровое пространство.  Например, сохранить постройку из Лего, кубиков и так далее, чтобы ребенок мог вернуться к режиссерской игре.</vt:lpstr>
      <vt:lpstr>«Спектакль за 20 минут»</vt:lpstr>
      <vt:lpstr>Презентация PowerPoint</vt:lpstr>
      <vt:lpstr>Презентация PowerPoint</vt:lpstr>
      <vt:lpstr>Презентация PowerPoint</vt:lpstr>
      <vt:lpstr>Домашнее задание «Семейный театр»</vt:lpstr>
      <vt:lpstr>                       Вывод: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«От импровизации к    сюжету»</dc:title>
  <dc:creator>Anna</dc:creator>
  <cp:lastModifiedBy>Anna</cp:lastModifiedBy>
  <cp:revision>9</cp:revision>
  <dcterms:created xsi:type="dcterms:W3CDTF">2026-03-11T16:09:06Z</dcterms:created>
  <dcterms:modified xsi:type="dcterms:W3CDTF">2026-03-11T18:00:00Z</dcterms:modified>
</cp:coreProperties>
</file>