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9"/>
  </p:notesMasterIdLst>
  <p:sldIdLst>
    <p:sldId id="256" r:id="rId2"/>
    <p:sldId id="264" r:id="rId3"/>
    <p:sldId id="261" r:id="rId4"/>
    <p:sldId id="262" r:id="rId5"/>
    <p:sldId id="263" r:id="rId6"/>
    <p:sldId id="266" r:id="rId7"/>
    <p:sldId id="267" r:id="rId8"/>
    <p:sldId id="268" r:id="rId9"/>
    <p:sldId id="269" r:id="rId10"/>
    <p:sldId id="270" r:id="rId11"/>
    <p:sldId id="271" r:id="rId12"/>
    <p:sldId id="272" r:id="rId13"/>
    <p:sldId id="274" r:id="rId14"/>
    <p:sldId id="273" r:id="rId15"/>
    <p:sldId id="275" r:id="rId16"/>
    <p:sldId id="276" r:id="rId17"/>
    <p:sldId id="277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809" autoAdjust="0"/>
    <p:restoredTop sz="94660"/>
  </p:normalViewPr>
  <p:slideViewPr>
    <p:cSldViewPr>
      <p:cViewPr varScale="1">
        <p:scale>
          <a:sx n="60" d="100"/>
          <a:sy n="60" d="100"/>
        </p:scale>
        <p:origin x="-135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66F31DD-4BE4-44E5-9B5A-C9589A669326}" type="datetimeFigureOut">
              <a:rPr lang="ru-RU" smtClean="0"/>
              <a:pPr/>
              <a:t>31.10.2023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8B762AD-99A4-42C8-929E-F1C1C3DE0C5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Прямоугольник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Прямоугольник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Прямоугольник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Прямоугольник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Скругленный прямоугольник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Скругленный прямоугольник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Прямоугольник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55D3CF0D-DAD3-4C2B-8A7E-948DAF1438C1}" type="datetimeFigureOut">
              <a:rPr lang="ru-RU" smtClean="0"/>
              <a:pPr/>
              <a:t>31.10.2023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F80AEF14-FBFA-4D39-972E-3E4FCE6D32A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3CF0D-DAD3-4C2B-8A7E-948DAF1438C1}" type="datetimeFigureOut">
              <a:rPr lang="ru-RU" smtClean="0"/>
              <a:pPr/>
              <a:t>31.10.2023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0AEF14-FBFA-4D39-972E-3E4FCE6D32A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3CF0D-DAD3-4C2B-8A7E-948DAF1438C1}" type="datetimeFigureOut">
              <a:rPr lang="ru-RU" smtClean="0"/>
              <a:pPr/>
              <a:t>31.10.2023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0AEF14-FBFA-4D39-972E-3E4FCE6D32A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3CF0D-DAD3-4C2B-8A7E-948DAF1438C1}" type="datetimeFigureOut">
              <a:rPr lang="ru-RU" smtClean="0"/>
              <a:pPr/>
              <a:t>31.10.2023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0AEF14-FBFA-4D39-972E-3E4FCE6D32A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6" name="Дата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5D3CF0D-DAD3-4C2B-8A7E-948DAF1438C1}" type="datetimeFigureOut">
              <a:rPr lang="ru-RU" smtClean="0"/>
              <a:pPr/>
              <a:t>31.10.2023</a:t>
            </a:fld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F80AEF14-FBFA-4D39-972E-3E4FCE6D32A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55D3CF0D-DAD3-4C2B-8A7E-948DAF1438C1}" type="datetimeFigureOut">
              <a:rPr lang="ru-RU" smtClean="0"/>
              <a:pPr/>
              <a:t>31.10.2023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F80AEF14-FBFA-4D39-972E-3E4FCE6D32A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3CF0D-DAD3-4C2B-8A7E-948DAF1438C1}" type="datetimeFigureOut">
              <a:rPr lang="ru-RU" smtClean="0"/>
              <a:pPr/>
              <a:t>31.10.2023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0AEF14-FBFA-4D39-972E-3E4FCE6D32A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3CF0D-DAD3-4C2B-8A7E-948DAF1438C1}" type="datetimeFigureOut">
              <a:rPr lang="ru-RU" smtClean="0"/>
              <a:pPr/>
              <a:t>31.10.2023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0AEF14-FBFA-4D39-972E-3E4FCE6D32A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3CF0D-DAD3-4C2B-8A7E-948DAF1438C1}" type="datetimeFigureOut">
              <a:rPr lang="ru-RU" smtClean="0"/>
              <a:pPr/>
              <a:t>31.10.2023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0AEF14-FBFA-4D39-972E-3E4FCE6D32A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3CF0D-DAD3-4C2B-8A7E-948DAF1438C1}" type="datetimeFigureOut">
              <a:rPr lang="ru-RU" smtClean="0"/>
              <a:pPr/>
              <a:t>31.10.2023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0AEF14-FBFA-4D39-972E-3E4FCE6D32A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3CF0D-DAD3-4C2B-8A7E-948DAF1438C1}" type="datetimeFigureOut">
              <a:rPr lang="ru-RU" smtClean="0"/>
              <a:pPr/>
              <a:t>31.10.2023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0AEF14-FBFA-4D39-972E-3E4FCE6D32A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Прямоугольник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Прямоугольник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Прямоугольник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Прямоугольник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Прямоугольник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Скругленный прямоугольник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Скругленный прямоугольник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Прямоугольник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Прямоугольник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Прямоугольник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Прямоугольник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Прямоугольник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Прямоугольник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55D3CF0D-DAD3-4C2B-8A7E-948DAF1438C1}" type="datetimeFigureOut">
              <a:rPr lang="ru-RU" smtClean="0"/>
              <a:pPr/>
              <a:t>31.10.2023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F80AEF14-FBFA-4D39-972E-3E4FCE6D32A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Формирование культуры здорового  и безопасного образа жизни воспитанников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4365104"/>
            <a:ext cx="9144000" cy="2492896"/>
          </a:xfrm>
        </p:spPr>
        <p:txBody>
          <a:bodyPr>
            <a:normAutofit/>
          </a:bodyPr>
          <a:lstStyle/>
          <a:p>
            <a:r>
              <a:rPr lang="ru-RU" dirty="0" smtClean="0"/>
              <a:t>«Здоровье- это состояние полного физического, психического и социального благополучия» </a:t>
            </a:r>
          </a:p>
          <a:p>
            <a:r>
              <a:rPr lang="ru-RU" dirty="0" smtClean="0"/>
              <a:t>Всемирная ассоциация </a:t>
            </a:r>
            <a:r>
              <a:rPr lang="ru-RU" dirty="0" smtClean="0"/>
              <a:t>здравоохранения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 smtClean="0"/>
              <a:t>Актуальность направления</a:t>
            </a:r>
            <a:endParaRPr lang="ru-RU" dirty="0" smtClean="0"/>
          </a:p>
        </p:txBody>
      </p:sp>
      <p:sp>
        <p:nvSpPr>
          <p:cNvPr id="3" name="Подзаголовок 2"/>
          <p:cNvSpPr>
            <a:spLocks noGrp="1"/>
          </p:cNvSpPr>
          <p:nvPr>
            <p:ph idx="1"/>
          </p:nvPr>
        </p:nvSpPr>
        <p:spPr>
          <a:xfrm>
            <a:off x="395536" y="2276872"/>
            <a:ext cx="8291264" cy="4297664"/>
          </a:xfrm>
        </p:spPr>
        <p:txBody>
          <a:bodyPr>
            <a:normAutofit fontScale="55000" lnSpcReduction="20000"/>
          </a:bodyPr>
          <a:lstStyle/>
          <a:p>
            <a:pPr indent="361950" algn="just"/>
            <a:r>
              <a:rPr lang="ru-RU" sz="37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Анализ современного состояния образования в области </a:t>
            </a:r>
            <a:r>
              <a:rPr lang="ru-RU" sz="37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здоровьесбережения</a:t>
            </a:r>
            <a:r>
              <a:rPr lang="ru-RU" sz="37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и безопасности  позволяет  сделать вывод о том ,что действующая модель  обучения не соответствует запросом современного общества свойственным ему механизмом наследования культуры, идеям опережающего  образования, современному пониманию феномена детства, принципам дошкольного образования, не решает поставленные в ФГОС и ФОП дошкольного образования задачи  формирования основ компетенций, позволяющими индивиду обеспечивать собственную безопасность, заботится о безопасности окружающих людней, природной  и техногенной среды. Этим определяется актуальность внедрения в практику научно обоснованных  прошедших   первичную апробацию моделей, обеспечивающих  формирование  у  детей дошкольного возраста культуры  здорового  и безопасного образа жизни 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332656"/>
            <a:ext cx="8229600" cy="106680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tx1"/>
                </a:solidFill>
              </a:rPr>
              <a:t>Проблемное поле:</a:t>
            </a:r>
            <a:r>
              <a:rPr lang="ru-RU" dirty="0" smtClean="0">
                <a:solidFill>
                  <a:schemeClr val="tx1"/>
                </a:solidFill>
              </a:rPr>
              <a:t/>
            </a:r>
            <a:br>
              <a:rPr lang="ru-RU" dirty="0" smtClean="0">
                <a:solidFill>
                  <a:schemeClr val="tx1"/>
                </a:solidFill>
              </a:rPr>
            </a:b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628800"/>
            <a:ext cx="9144000" cy="5229200"/>
          </a:xfrm>
        </p:spPr>
        <p:txBody>
          <a:bodyPr>
            <a:normAutofit fontScale="92500" lnSpcReduction="10000"/>
          </a:bodyPr>
          <a:lstStyle/>
          <a:p>
            <a:pPr indent="382588" algn="just"/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Выявить ценностные ориентиры воспитания подрастающих поколений, отраженные в актуальных нормативных  и программных документах дошкольного образования. Обосновать подходы   к определению содержания  образовательной деятельности, выборы методов организации  детских видов деятельности, базовых технологий, выделению планируемых результатов  с точки зрения личностных новообразований всех участников образовательных отношений и совершенствования образовательной системы. Выделить актуальные направления  психолого-педагогической поддержки семьи и повышения компетентности родителей в вопросах </a:t>
            </a:r>
          </a:p>
          <a:p>
            <a:pPr indent="382588" algn="just"/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охраны и укрепления здоровья детей, обеспечения их безопасности и формирования у детей культуры здорового и безопасного образа жизни.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Цель:   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indent="382588" algn="just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Поиск наиболее эффективных механизмов реализации в практике дошкольного образования  модели формирование культуры здоровья и культуры безопасности.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940966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Ожидаемые результаты</a:t>
            </a:r>
            <a:r>
              <a:rPr lang="ru-RU" dirty="0" smtClean="0"/>
              <a:t>:</a:t>
            </a:r>
            <a:br>
              <a:rPr lang="ru-RU" dirty="0" smtClean="0"/>
            </a:br>
            <a:r>
              <a:rPr lang="ru-RU" b="1" dirty="0" smtClean="0"/>
              <a:t>Дети: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indent="382588" algn="just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1.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Имеют представления в области здоровья и безопасного образа жизни</a:t>
            </a:r>
          </a:p>
          <a:p>
            <a:pPr indent="382588"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2.Имеют осознанное отношение к жизни как основоположной ценности здоровью и безопасности как совокупности физического, духовного и социального благополучия человека.</a:t>
            </a:r>
          </a:p>
          <a:p>
            <a:pPr indent="382588"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3.Имеют  сформированные и мотивационные основы здорового образа жизни  безопасного поведения ,обладают необходимым опытом  и навыками для их осуществления.</a:t>
            </a:r>
          </a:p>
          <a:p>
            <a:pPr indent="382588"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4.Соблюдают  элементарные правила здорового образа жизни  безопасности.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Взаимодействие  педагога и родителей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1.Беседы</a:t>
            </a:r>
          </a:p>
          <a:p>
            <a:r>
              <a:rPr lang="ru-RU" dirty="0" smtClean="0"/>
              <a:t>2.Консультации</a:t>
            </a:r>
          </a:p>
          <a:p>
            <a:r>
              <a:rPr lang="ru-RU" dirty="0" smtClean="0"/>
              <a:t>3.Родительские собрания</a:t>
            </a:r>
          </a:p>
          <a:p>
            <a:r>
              <a:rPr lang="ru-RU" dirty="0" smtClean="0"/>
              <a:t>4.Совместные праздники</a:t>
            </a:r>
          </a:p>
          <a:p>
            <a:r>
              <a:rPr lang="ru-RU" dirty="0" smtClean="0"/>
              <a:t>5.Анкетирование</a:t>
            </a:r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err="1" smtClean="0"/>
              <a:t>Физкультурно</a:t>
            </a:r>
            <a:r>
              <a:rPr lang="ru-RU" sz="3200" dirty="0" smtClean="0"/>
              <a:t>- оздоровительные мероприятия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1.Утренняя гимнастика</a:t>
            </a:r>
          </a:p>
          <a:p>
            <a:r>
              <a:rPr lang="ru-RU" dirty="0" smtClean="0"/>
              <a:t>2.Физическая культура</a:t>
            </a:r>
          </a:p>
          <a:p>
            <a:r>
              <a:rPr lang="ru-RU" dirty="0" smtClean="0"/>
              <a:t>3.Гимнастика после дневного сна</a:t>
            </a:r>
          </a:p>
          <a:p>
            <a:r>
              <a:rPr lang="ru-RU" dirty="0" smtClean="0"/>
              <a:t>.Подвижные игры и физические упражнения на прогулке</a:t>
            </a:r>
          </a:p>
          <a:p>
            <a:r>
              <a:rPr lang="ru-RU" dirty="0" smtClean="0"/>
              <a:t>4.Дыхательная гимнастика</a:t>
            </a:r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404664"/>
            <a:ext cx="8229600" cy="1066800"/>
          </a:xfrm>
        </p:spPr>
        <p:txBody>
          <a:bodyPr/>
          <a:lstStyle/>
          <a:p>
            <a:r>
              <a:rPr lang="ru-RU" dirty="0" smtClean="0"/>
              <a:t>Утренняя гимнастика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5" name="Picture 3" descr="C:\Users\Марина\Desktop\.thumbnails\10000233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9832" y="1419225"/>
            <a:ext cx="3057525" cy="5438775"/>
          </a:xfrm>
          <a:prstGeom prst="rect">
            <a:avLst/>
          </a:prstGeom>
          <a:noFill/>
        </p:spPr>
      </p:pic>
      <p:pic>
        <p:nvPicPr>
          <p:cNvPr id="3076" name="Picture 4" descr="C:\Users\Марина\Desktop\.thumbnails\100002332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419225"/>
            <a:ext cx="3057525" cy="5438775"/>
          </a:xfrm>
          <a:prstGeom prst="rect">
            <a:avLst/>
          </a:prstGeom>
          <a:noFill/>
        </p:spPr>
      </p:pic>
      <p:pic>
        <p:nvPicPr>
          <p:cNvPr id="3077" name="Picture 5" descr="C:\Users\Марина\Desktop\.thumbnails\100002332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86475" y="1419225"/>
            <a:ext cx="3057525" cy="54387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404664"/>
            <a:ext cx="8229600" cy="1066800"/>
          </a:xfrm>
        </p:spPr>
        <p:txBody>
          <a:bodyPr/>
          <a:lstStyle/>
          <a:p>
            <a:r>
              <a:rPr lang="ru-RU" dirty="0" smtClean="0"/>
              <a:t>Физическая культура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C:\Users\Марина\Desktop\.thumbnails\100002317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419225"/>
            <a:ext cx="3057525" cy="5438775"/>
          </a:xfrm>
          <a:prstGeom prst="rect">
            <a:avLst/>
          </a:prstGeom>
          <a:noFill/>
        </p:spPr>
      </p:pic>
      <p:pic>
        <p:nvPicPr>
          <p:cNvPr id="4100" name="Picture 4" descr="C:\Users\Марина\Desktop\.thumbnails\100002318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86475" y="1419225"/>
            <a:ext cx="3057525" cy="5438775"/>
          </a:xfrm>
          <a:prstGeom prst="rect">
            <a:avLst/>
          </a:prstGeom>
          <a:noFill/>
        </p:spPr>
      </p:pic>
      <p:pic>
        <p:nvPicPr>
          <p:cNvPr id="4101" name="Picture 5" descr="C:\Users\Марина\Desktop\.thumbnails\100002318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59832" y="1419225"/>
            <a:ext cx="3057525" cy="54387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404664"/>
            <a:ext cx="8229600" cy="1066800"/>
          </a:xfrm>
        </p:spPr>
        <p:txBody>
          <a:bodyPr/>
          <a:lstStyle/>
          <a:p>
            <a:r>
              <a:rPr lang="ru-RU" dirty="0" smtClean="0"/>
              <a:t>Гимнастика после дневного сна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7" name="Picture 3" descr="C:\Users\Марина\Desktop\.thumbnails\100002337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717503"/>
            <a:ext cx="9144000" cy="514049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476672"/>
            <a:ext cx="8229600" cy="1066800"/>
          </a:xfrm>
        </p:spPr>
        <p:txBody>
          <a:bodyPr/>
          <a:lstStyle/>
          <a:p>
            <a:r>
              <a:rPr lang="ru-RU" dirty="0" smtClean="0"/>
              <a:t>Подвижные игры на прогулке</a:t>
            </a:r>
            <a:endParaRPr lang="ru-RU" dirty="0"/>
          </a:p>
        </p:txBody>
      </p:sp>
      <p:pic>
        <p:nvPicPr>
          <p:cNvPr id="4" name="Содержимое 3" descr="IMG2023102617152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084168" y="1418299"/>
            <a:ext cx="3059832" cy="5439701"/>
          </a:xfrm>
        </p:spPr>
      </p:pic>
      <p:pic>
        <p:nvPicPr>
          <p:cNvPr id="5122" name="Picture 2" descr="C:\Users\Марина\Desktop\.thumbnails\100002316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419225"/>
            <a:ext cx="3057525" cy="5438775"/>
          </a:xfrm>
          <a:prstGeom prst="rect">
            <a:avLst/>
          </a:prstGeom>
          <a:noFill/>
        </p:spPr>
      </p:pic>
      <p:pic>
        <p:nvPicPr>
          <p:cNvPr id="5123" name="Picture 3" descr="C:\Users\Марина\Desktop\.thumbnails\100002316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59832" y="1419225"/>
            <a:ext cx="3057525" cy="54387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404664"/>
            <a:ext cx="8229600" cy="1066800"/>
          </a:xfrm>
        </p:spPr>
        <p:txBody>
          <a:bodyPr/>
          <a:lstStyle/>
          <a:p>
            <a:r>
              <a:rPr lang="ru-RU" dirty="0" smtClean="0"/>
              <a:t>Спортивные праздники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 descr="C:\Users\Марина\Desktop\.thumbnails\100001421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1484785"/>
            <a:ext cx="7164288" cy="537321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Марина\Desktop\.thumbnails\100001634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860032" cy="6858000"/>
          </a:xfrm>
          <a:prstGeom prst="rect">
            <a:avLst/>
          </a:prstGeom>
          <a:noFill/>
        </p:spPr>
      </p:pic>
      <p:pic>
        <p:nvPicPr>
          <p:cNvPr id="8194" name="Picture 2" descr="C:\Users\Марина\Desktop\.thumbnails\100001634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0"/>
            <a:ext cx="4283968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1" name="Picture 3" descr="C:\Users\Марина\Desktop\.thumbnails\100001635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9697" y="836712"/>
            <a:ext cx="9173697" cy="515719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476672"/>
            <a:ext cx="8229600" cy="1066800"/>
          </a:xfrm>
        </p:spPr>
        <p:txBody>
          <a:bodyPr/>
          <a:lstStyle/>
          <a:p>
            <a:r>
              <a:rPr lang="ru-RU" dirty="0" smtClean="0"/>
              <a:t>Физическая культура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700808"/>
            <a:ext cx="9168341" cy="5157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76672"/>
            <a:ext cx="9144000" cy="6381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2420888"/>
            <a:ext cx="7272808" cy="1066800"/>
          </a:xfrm>
        </p:spPr>
        <p:txBody>
          <a:bodyPr/>
          <a:lstStyle/>
          <a:p>
            <a:r>
              <a:rPr lang="ru-RU" dirty="0" smtClean="0"/>
              <a:t>Спасибо за внимание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Городская">
  <a:themeElements>
    <a:clrScheme name="Городская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Городская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Город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163</TotalTime>
  <Words>342</Words>
  <Application>Microsoft Office PowerPoint</Application>
  <PresentationFormat>Экран (4:3)</PresentationFormat>
  <Paragraphs>34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Городская</vt:lpstr>
      <vt:lpstr>Формирование культуры здорового  и безопасного образа жизни воспитанников</vt:lpstr>
      <vt:lpstr>Актуальность направления</vt:lpstr>
      <vt:lpstr>Проблемное поле: </vt:lpstr>
      <vt:lpstr>Цель:     </vt:lpstr>
      <vt:lpstr>Ожидаемые результаты: Дети: </vt:lpstr>
      <vt:lpstr>Взаимодействие  педагога и родителей</vt:lpstr>
      <vt:lpstr>Физкультурно- оздоровительные мероприятия</vt:lpstr>
      <vt:lpstr>Утренняя гимнастика</vt:lpstr>
      <vt:lpstr>Физическая культура</vt:lpstr>
      <vt:lpstr>Гимнастика после дневного сна</vt:lpstr>
      <vt:lpstr>Подвижные игры на прогулке</vt:lpstr>
      <vt:lpstr>Спортивные праздники</vt:lpstr>
      <vt:lpstr>Слайд 13</vt:lpstr>
      <vt:lpstr>Слайд 14</vt:lpstr>
      <vt:lpstr>Физическая культура</vt:lpstr>
      <vt:lpstr>Слайд 16</vt:lpstr>
      <vt:lpstr>Спасибо за внимание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Формирование культуры здорового  и безопасного образа жизни воспитаников</dc:title>
  <dc:creator>Марина</dc:creator>
  <cp:lastModifiedBy>Марина</cp:lastModifiedBy>
  <cp:revision>25</cp:revision>
  <dcterms:created xsi:type="dcterms:W3CDTF">2023-10-28T03:11:05Z</dcterms:created>
  <dcterms:modified xsi:type="dcterms:W3CDTF">2023-10-31T10:39:54Z</dcterms:modified>
</cp:coreProperties>
</file>