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C1CF9-492D-4CC4-A60B-EE9C05EF01DC}" type="datetimeFigureOut">
              <a:rPr lang="ru-RU" smtClean="0"/>
              <a:t>31.03.2019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7AAB9-84AC-4B85-B06F-E1366CEE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884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C1CF9-492D-4CC4-A60B-EE9C05EF01DC}" type="datetimeFigureOut">
              <a:rPr lang="ru-RU" smtClean="0"/>
              <a:t>31.03.2019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7AAB9-84AC-4B85-B06F-E1366CEE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33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C1CF9-492D-4CC4-A60B-EE9C05EF01DC}" type="datetimeFigureOut">
              <a:rPr lang="ru-RU" smtClean="0"/>
              <a:t>31.03.2019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7AAB9-84AC-4B85-B06F-E1366CEE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9991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C1CF9-492D-4CC4-A60B-EE9C05EF01DC}" type="datetimeFigureOut">
              <a:rPr lang="ru-RU" smtClean="0"/>
              <a:t>31.03.2019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7AAB9-84AC-4B85-B06F-E1366CEE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8062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C1CF9-492D-4CC4-A60B-EE9C05EF01DC}" type="datetimeFigureOut">
              <a:rPr lang="ru-RU" smtClean="0"/>
              <a:t>31.03.2019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7AAB9-84AC-4B85-B06F-E1366CEE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548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C1CF9-492D-4CC4-A60B-EE9C05EF01DC}" type="datetimeFigureOut">
              <a:rPr lang="ru-RU" smtClean="0"/>
              <a:t>31.03.2019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7AAB9-84AC-4B85-B06F-E1366CEE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059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C1CF9-492D-4CC4-A60B-EE9C05EF01DC}" type="datetimeFigureOut">
              <a:rPr lang="ru-RU" smtClean="0"/>
              <a:t>31.03.2019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7AAB9-84AC-4B85-B06F-E1366CEE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5674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C1CF9-492D-4CC4-A60B-EE9C05EF01DC}" type="datetimeFigureOut">
              <a:rPr lang="ru-RU" smtClean="0"/>
              <a:t>31.03.2019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7AAB9-84AC-4B85-B06F-E1366CEE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6331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C1CF9-492D-4CC4-A60B-EE9C05EF01DC}" type="datetimeFigureOut">
              <a:rPr lang="ru-RU" smtClean="0"/>
              <a:t>31.03.2019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7AAB9-84AC-4B85-B06F-E1366CEE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460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C1CF9-492D-4CC4-A60B-EE9C05EF01DC}" type="datetimeFigureOut">
              <a:rPr lang="ru-RU" smtClean="0"/>
              <a:t>31.03.2019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7AAB9-84AC-4B85-B06F-E1366CEE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935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C1CF9-492D-4CC4-A60B-EE9C05EF01DC}" type="datetimeFigureOut">
              <a:rPr lang="ru-RU" smtClean="0"/>
              <a:t>31.03.2019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7AAB9-84AC-4B85-B06F-E1366CEE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080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EC1CF9-492D-4CC4-A60B-EE9C05EF01DC}" type="datetimeFigureOut">
              <a:rPr lang="ru-RU" smtClean="0"/>
              <a:t>31.03.2019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7AAB9-84AC-4B85-B06F-E1366CEE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839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Дмитрий\Desktop\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70" y="116632"/>
            <a:ext cx="8988061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4392488"/>
          </a:xfrm>
        </p:spPr>
        <p:txBody>
          <a:bodyPr>
            <a:noAutofit/>
          </a:bodyPr>
          <a:lstStyle/>
          <a:p>
            <a:r>
              <a:rPr lang="ru-RU" sz="8000" b="1" u="sng" dirty="0" smtClean="0"/>
              <a:t>«Жизнь медведя и белки Зимой!»</a:t>
            </a:r>
            <a:endParaRPr lang="ru-RU" sz="8000" b="1" u="sng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56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Дмитрий\Desktop\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856984" cy="664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0906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Дмитрий\Desktop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88640"/>
            <a:ext cx="8784976" cy="6442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0165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Дмитрий\Desktop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4479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Дмитрий\Desktop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2"/>
            <a:ext cx="8640895" cy="496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9255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Дмитрий\Desktop\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8821897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2947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Дмитрий\Desktop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88639"/>
            <a:ext cx="5112568" cy="648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961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Дмитрий\Desktop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31781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3381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Дмитрий\Desktop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13" y="548680"/>
            <a:ext cx="8687675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72338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Дмитрий\Desktop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795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Дмитрий\Desktop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25802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8575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Дмитрий\Desktop\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3697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350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Дмитрий\Desktop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884"/>
            <a:ext cx="8645287" cy="647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154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Дмитрий\Desktop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88640"/>
            <a:ext cx="8784976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9005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Дмитрий\Desktop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0591"/>
            <a:ext cx="7704856" cy="64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2695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Дмитрий\Desktop\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425" y="188640"/>
            <a:ext cx="5812879" cy="647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4803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Дмитрий\Desktop\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036" y="116632"/>
            <a:ext cx="5184576" cy="665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83076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7</Words>
  <Application>Microsoft Office PowerPoint</Application>
  <PresentationFormat>Экран (4:3)</PresentationFormat>
  <Paragraphs>1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«Жизнь медведя и белки Зимой!»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Дмитрий</dc:creator>
  <cp:lastModifiedBy>Дмитрий</cp:lastModifiedBy>
  <cp:revision>4</cp:revision>
  <dcterms:created xsi:type="dcterms:W3CDTF">2018-10-31T19:07:40Z</dcterms:created>
  <dcterms:modified xsi:type="dcterms:W3CDTF">2019-03-31T17:13:15Z</dcterms:modified>
</cp:coreProperties>
</file>