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5" r:id="rId3"/>
    <p:sldId id="257" r:id="rId4"/>
    <p:sldId id="258" r:id="rId5"/>
    <p:sldId id="259" r:id="rId6"/>
    <p:sldId id="264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7" autoAdjust="0"/>
    <p:restoredTop sz="94082" autoAdjust="0"/>
  </p:normalViewPr>
  <p:slideViewPr>
    <p:cSldViewPr>
      <p:cViewPr varScale="1">
        <p:scale>
          <a:sx n="46" d="100"/>
          <a:sy n="46" d="100"/>
        </p:scale>
        <p:origin x="-10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2657"/>
            <a:ext cx="7772400" cy="1512168"/>
          </a:xfrm>
        </p:spPr>
        <p:txBody>
          <a:bodyPr>
            <a:normAutofit/>
          </a:bodyPr>
          <a:lstStyle/>
          <a:p>
            <a:r>
              <a:rPr lang="ru-RU" sz="8000" b="1" i="1" dirty="0"/>
              <a:t>П</a:t>
            </a:r>
            <a:r>
              <a:rPr lang="ru-RU" sz="8000" b="1" i="1" dirty="0" smtClean="0"/>
              <a:t>одснежник</a:t>
            </a:r>
            <a:endParaRPr lang="ru-RU" sz="8000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Земляковы\Desktop\слайды для икт\podsnegniki-i-snegovi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8352928" cy="5013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9335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Земляковы\Desktop\слайды для икт\hello_html_a7b69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352928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090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Земляковы\Desktop\слайды для икт\6738_cc7536f794c1de88b1c1355730063b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5288"/>
            <a:ext cx="8208911" cy="6130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945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Земляковы\Desktop\слайды для икт\6738_ae9157eb50c29c73586617126a3b42c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08912" cy="6043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37030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900igr.net/up/datai/104362/0013-012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8640"/>
            <a:ext cx="7776864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265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Земляковы\Desktop\слайды для икт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71296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9309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Земляковы\Desktop\слайды для икт\depositphotos_8735317-stock-illustration-snowdro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21060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1</Words>
  <Application>Microsoft Office PowerPoint</Application>
  <PresentationFormat>Экран (4:3)</PresentationFormat>
  <Paragraphs>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Подснежник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Земляковы</dc:creator>
  <cp:lastModifiedBy>RePack by Diakov</cp:lastModifiedBy>
  <cp:revision>11</cp:revision>
  <dcterms:created xsi:type="dcterms:W3CDTF">2019-03-18T15:41:12Z</dcterms:created>
  <dcterms:modified xsi:type="dcterms:W3CDTF">2019-04-08T18:42:38Z</dcterms:modified>
</cp:coreProperties>
</file>