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sldIdLst>
    <p:sldId id="256" r:id="rId2"/>
    <p:sldId id="263" r:id="rId3"/>
    <p:sldId id="26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E6"/>
    <a:srgbClr val="4F4FEB"/>
    <a:srgbClr val="3B3BFF"/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03BF3F-9C03-438A-B727-9D25B654F254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1BC4E-F691-4438-A1EA-887D2E83C2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2008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FA091-D327-4D08-B257-33DBAAC85F37}" type="datetimeFigureOut">
              <a:rPr lang="ru-RU" smtClean="0"/>
              <a:pPr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BEBA6-681A-42B6-ABC8-AC33971580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0182" y="0"/>
            <a:ext cx="9365673" cy="1154545"/>
          </a:xfrm>
        </p:spPr>
        <p:txBody>
          <a:bodyPr>
            <a:normAutofit fontScale="90000"/>
          </a:bodyPr>
          <a:lstStyle/>
          <a:p>
            <a: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Муниципальное бюджетное образовательное учреждение дополнительного образования</a:t>
            </a:r>
            <a:b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</a:br>
            <a: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«Детский технопарк «</a:t>
            </a:r>
            <a:r>
              <a:rPr lang="ru-RU" altLang="ru-RU" sz="2000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Кванториум</a:t>
            </a:r>
            <a: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» </a:t>
            </a:r>
            <a:b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</a:br>
            <a:r>
              <a:rPr lang="ru-RU" altLang="ru-RU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г. Комсомольска-на-Амуре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408" y="457199"/>
            <a:ext cx="1703036" cy="1069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81927" y="6234301"/>
            <a:ext cx="614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г. Комсомольск-на-Амуре, </a:t>
            </a:r>
            <a:r>
              <a:rPr lang="ru-RU" b="1" dirty="0" smtClean="0">
                <a:solidFill>
                  <a:schemeClr val="tx2"/>
                </a:solidFill>
              </a:rPr>
              <a:t>2022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84409" y="2018581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познавательной активности детей дошкольного возраста через занятия LEGO-конструированием в объединении «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Промробоквантум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395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8491" y="992038"/>
            <a:ext cx="3982964" cy="1457864"/>
          </a:xfrm>
        </p:spPr>
        <p:txBody>
          <a:bodyPr>
            <a:noAutofit/>
          </a:bodyPr>
          <a:lstStyle/>
          <a:p>
            <a:pPr>
              <a:lnSpc>
                <a:spcPts val="3840"/>
              </a:lnSpc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65963" y="4951562"/>
            <a:ext cx="3001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" name="Рисунок 32"/>
          <p:cNvPicPr/>
          <p:nvPr/>
        </p:nvPicPr>
        <p:blipFill>
          <a:blip r:embed="rId2" cstate="print"/>
          <a:srcRect t="1231" r="5450" b="1642"/>
          <a:stretch>
            <a:fillRect/>
          </a:stretch>
        </p:blipFill>
        <p:spPr bwMode="auto">
          <a:xfrm>
            <a:off x="0" y="138024"/>
            <a:ext cx="11524891" cy="645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7631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8491" y="992038"/>
            <a:ext cx="3982964" cy="1457864"/>
          </a:xfrm>
        </p:spPr>
        <p:txBody>
          <a:bodyPr>
            <a:noAutofit/>
          </a:bodyPr>
          <a:lstStyle/>
          <a:p>
            <a:pPr>
              <a:lnSpc>
                <a:spcPts val="3840"/>
              </a:lnSpc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65963" y="4951562"/>
            <a:ext cx="3001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" name="Рисунок 35"/>
          <p:cNvPicPr/>
          <p:nvPr/>
        </p:nvPicPr>
        <p:blipFill>
          <a:blip r:embed="rId2" cstate="print"/>
          <a:srcRect t="1617" r="4457" b="4336"/>
          <a:stretch>
            <a:fillRect/>
          </a:stretch>
        </p:blipFill>
        <p:spPr bwMode="auto">
          <a:xfrm>
            <a:off x="146650" y="215661"/>
            <a:ext cx="11766430" cy="6340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7631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25</Words>
  <Application>Microsoft Office PowerPoint</Application>
  <PresentationFormat>Произвольный</PresentationFormat>
  <Paragraphs>5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Муниципальное бюджетное образовательное учреждение дополнительного образования «Детский технопарк «Кванториум»  г. Комсомольска-на-Амуре</vt:lpstr>
      <vt:lpstr> </vt:lpstr>
      <vt:lpstr>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ОБРАЗОВАТЕЛЬНОЕ УЧРЕЖДЕНИЕ  ДОПОЛНИТЕЛЬНОГО ОБРАЗОВАНИЯ  «ДЕТСКИЙ ТЕХНОПАРК «КВАНТОРИУМ»</dc:title>
  <dc:creator>User</dc:creator>
  <cp:lastModifiedBy>ok</cp:lastModifiedBy>
  <cp:revision>39</cp:revision>
  <dcterms:created xsi:type="dcterms:W3CDTF">2020-04-30T06:49:12Z</dcterms:created>
  <dcterms:modified xsi:type="dcterms:W3CDTF">2022-04-16T08:06:55Z</dcterms:modified>
</cp:coreProperties>
</file>