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296" r:id="rId4"/>
    <p:sldId id="298" r:id="rId5"/>
    <p:sldId id="314" r:id="rId6"/>
    <p:sldId id="295" r:id="rId7"/>
    <p:sldId id="297" r:id="rId8"/>
    <p:sldId id="266" r:id="rId9"/>
    <p:sldId id="299" r:id="rId10"/>
    <p:sldId id="315" r:id="rId11"/>
    <p:sldId id="316" r:id="rId12"/>
    <p:sldId id="317" r:id="rId13"/>
    <p:sldId id="300" r:id="rId14"/>
    <p:sldId id="269" r:id="rId15"/>
    <p:sldId id="301" r:id="rId16"/>
    <p:sldId id="304" r:id="rId17"/>
    <p:sldId id="309" r:id="rId18"/>
    <p:sldId id="310" r:id="rId19"/>
    <p:sldId id="311" r:id="rId20"/>
    <p:sldId id="289" r:id="rId21"/>
    <p:sldId id="313" r:id="rId22"/>
    <p:sldId id="318" r:id="rId23"/>
    <p:sldId id="260" r:id="rId2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B3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438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E9135A-1B4E-42E3-98D7-5AF26F16706A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6A5E099-BB89-4B28-B1F7-C24D90B05DBF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 ПОМОЩЬЮ ИГРОВЫХ ЭЛЕМЕНТОВ СТАНОВИТСЯ ДОСТУПНЕЕ ПОНИМАНИЕ СУТИ КАКОГО-ТО ПРОЦЕССА ИЛИ ЯВЛЕНИЯ</a:t>
          </a:r>
          <a:endParaRPr lang="ru-RU" b="1" dirty="0"/>
        </a:p>
      </dgm:t>
    </dgm:pt>
    <dgm:pt modelId="{93307966-5A43-413F-AA24-33EEB1244446}" type="parTrans" cxnId="{DD31C36B-71C6-4407-A4FB-45BB3EBC7013}">
      <dgm:prSet/>
      <dgm:spPr/>
      <dgm:t>
        <a:bodyPr/>
        <a:lstStyle/>
        <a:p>
          <a:endParaRPr lang="ru-RU"/>
        </a:p>
      </dgm:t>
    </dgm:pt>
    <dgm:pt modelId="{6136334F-4D49-49F1-BC3F-E24C108AD606}" type="sibTrans" cxnId="{DD31C36B-71C6-4407-A4FB-45BB3EBC7013}">
      <dgm:prSet/>
      <dgm:spPr/>
      <dgm:t>
        <a:bodyPr/>
        <a:lstStyle/>
        <a:p>
          <a:endParaRPr lang="ru-RU"/>
        </a:p>
      </dgm:t>
    </dgm:pt>
    <dgm:pt modelId="{D65AC832-694D-43CA-9F6F-0485201845F8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ИГРОВЫЕ ПРИЕМЫ ПРИМЕНЯЮТСЯ, КАК ПРАВИЛО, ЧТОБЫ ОБЛЕГЧИТЬ ДЕТЯМ ПОНИМАНИЕ СОДЕРЖАНИЯ МУЗЫКАЛЬНОГО ПРОИЗВЕДЕНИЯ И ЕГО ХУДОЖЕСТВЕННЫХ ОСОБЕННОСТЕЙ</a:t>
          </a:r>
          <a:endParaRPr lang="ru-RU" b="1" dirty="0"/>
        </a:p>
      </dgm:t>
    </dgm:pt>
    <dgm:pt modelId="{32DB10AF-B985-4986-AEFC-7D2BFD8B5C9F}" type="parTrans" cxnId="{E226F7EB-09A0-4EE2-9F03-83D653D5371E}">
      <dgm:prSet/>
      <dgm:spPr/>
      <dgm:t>
        <a:bodyPr/>
        <a:lstStyle/>
        <a:p>
          <a:endParaRPr lang="ru-RU"/>
        </a:p>
      </dgm:t>
    </dgm:pt>
    <dgm:pt modelId="{CA153372-8778-4A3A-9765-D5ECD68A425D}" type="sibTrans" cxnId="{E226F7EB-09A0-4EE2-9F03-83D653D5371E}">
      <dgm:prSet/>
      <dgm:spPr/>
      <dgm:t>
        <a:bodyPr/>
        <a:lstStyle/>
        <a:p>
          <a:endParaRPr lang="ru-RU"/>
        </a:p>
      </dgm:t>
    </dgm:pt>
    <dgm:pt modelId="{663B48BE-FE9D-4344-8F0B-0BE53BC32D22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ЧТОБЫ ДОСТАТОЧНО ТРУДОЕМКИЕ ПРОЦЕССЫ СЛУШАНИЯ МУЗЫКИ ИЛИ ЕЕ РАЗУЧИВАНИЯ НЕ ОКАЗАЛИСЬ СЛИШКОМ УТОМИТЕЛЬНЫМИ </a:t>
          </a:r>
          <a:endParaRPr lang="ru-RU" b="1" dirty="0"/>
        </a:p>
      </dgm:t>
    </dgm:pt>
    <dgm:pt modelId="{6AB5CBF2-667F-40FD-B961-76B79F38FBE4}" type="parTrans" cxnId="{73419FCA-E558-4A87-BA08-EB6548D1C250}">
      <dgm:prSet/>
      <dgm:spPr/>
      <dgm:t>
        <a:bodyPr/>
        <a:lstStyle/>
        <a:p>
          <a:endParaRPr lang="ru-RU"/>
        </a:p>
      </dgm:t>
    </dgm:pt>
    <dgm:pt modelId="{7E37D723-417B-47A4-93FF-A1258B032F54}" type="sibTrans" cxnId="{73419FCA-E558-4A87-BA08-EB6548D1C250}">
      <dgm:prSet/>
      <dgm:spPr/>
      <dgm:t>
        <a:bodyPr/>
        <a:lstStyle/>
        <a:p>
          <a:endParaRPr lang="ru-RU"/>
        </a:p>
      </dgm:t>
    </dgm:pt>
    <dgm:pt modelId="{31A6A539-2068-4D4E-B25A-EA9A03EB9FAC}" type="pres">
      <dgm:prSet presAssocID="{F6E9135A-1B4E-42E3-98D7-5AF26F16706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CC47A0-6E04-43D3-A95B-170E42804E6A}" type="pres">
      <dgm:prSet presAssocID="{D6A5E099-BB89-4B28-B1F7-C24D90B05DBF}" presName="node" presStyleLbl="node1" presStyleIdx="0" presStyleCnt="3" custScaleX="130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EAACA-6349-4A59-9F67-3BE7713C6CA6}" type="pres">
      <dgm:prSet presAssocID="{6136334F-4D49-49F1-BC3F-E24C108AD606}" presName="sibTrans" presStyleCnt="0"/>
      <dgm:spPr/>
    </dgm:pt>
    <dgm:pt modelId="{C16E6ADD-2F9B-499E-964B-666E0E5D50FD}" type="pres">
      <dgm:prSet presAssocID="{D65AC832-694D-43CA-9F6F-0485201845F8}" presName="node" presStyleLbl="node1" presStyleIdx="1" presStyleCnt="3" custScaleX="130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00-A69A-4094-9746-BCE1F74D328D}" type="pres">
      <dgm:prSet presAssocID="{CA153372-8778-4A3A-9765-D5ECD68A425D}" presName="sibTrans" presStyleCnt="0"/>
      <dgm:spPr/>
    </dgm:pt>
    <dgm:pt modelId="{1E837FCB-2128-49F8-A1B9-E99EDBDD9D64}" type="pres">
      <dgm:prSet presAssocID="{663B48BE-FE9D-4344-8F0B-0BE53BC32D22}" presName="node" presStyleLbl="node1" presStyleIdx="2" presStyleCnt="3" custScaleX="130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0A1E3C-76F9-4428-AB7B-40DCDF5D6305}" type="presOf" srcId="{F6E9135A-1B4E-42E3-98D7-5AF26F16706A}" destId="{31A6A539-2068-4D4E-B25A-EA9A03EB9FAC}" srcOrd="0" destOrd="0" presId="urn:microsoft.com/office/officeart/2005/8/layout/default"/>
    <dgm:cxn modelId="{83DB6B62-2A2F-456F-941C-3DC9A2E6F147}" type="presOf" srcId="{D65AC832-694D-43CA-9F6F-0485201845F8}" destId="{C16E6ADD-2F9B-499E-964B-666E0E5D50FD}" srcOrd="0" destOrd="0" presId="urn:microsoft.com/office/officeart/2005/8/layout/default"/>
    <dgm:cxn modelId="{E226F7EB-09A0-4EE2-9F03-83D653D5371E}" srcId="{F6E9135A-1B4E-42E3-98D7-5AF26F16706A}" destId="{D65AC832-694D-43CA-9F6F-0485201845F8}" srcOrd="1" destOrd="0" parTransId="{32DB10AF-B985-4986-AEFC-7D2BFD8B5C9F}" sibTransId="{CA153372-8778-4A3A-9765-D5ECD68A425D}"/>
    <dgm:cxn modelId="{957E1B0F-ACF9-4EAB-91D6-37FF0414F5B5}" type="presOf" srcId="{D6A5E099-BB89-4B28-B1F7-C24D90B05DBF}" destId="{43CC47A0-6E04-43D3-A95B-170E42804E6A}" srcOrd="0" destOrd="0" presId="urn:microsoft.com/office/officeart/2005/8/layout/default"/>
    <dgm:cxn modelId="{DEFC4D9E-363C-4326-903F-1C1B05C8E2AE}" type="presOf" srcId="{663B48BE-FE9D-4344-8F0B-0BE53BC32D22}" destId="{1E837FCB-2128-49F8-A1B9-E99EDBDD9D64}" srcOrd="0" destOrd="0" presId="urn:microsoft.com/office/officeart/2005/8/layout/default"/>
    <dgm:cxn modelId="{DD31C36B-71C6-4407-A4FB-45BB3EBC7013}" srcId="{F6E9135A-1B4E-42E3-98D7-5AF26F16706A}" destId="{D6A5E099-BB89-4B28-B1F7-C24D90B05DBF}" srcOrd="0" destOrd="0" parTransId="{93307966-5A43-413F-AA24-33EEB1244446}" sibTransId="{6136334F-4D49-49F1-BC3F-E24C108AD606}"/>
    <dgm:cxn modelId="{73419FCA-E558-4A87-BA08-EB6548D1C250}" srcId="{F6E9135A-1B4E-42E3-98D7-5AF26F16706A}" destId="{663B48BE-FE9D-4344-8F0B-0BE53BC32D22}" srcOrd="2" destOrd="0" parTransId="{6AB5CBF2-667F-40FD-B961-76B79F38FBE4}" sibTransId="{7E37D723-417B-47A4-93FF-A1258B032F54}"/>
    <dgm:cxn modelId="{DF9B10C6-FB0E-44F1-A859-1CEE15863251}" type="presParOf" srcId="{31A6A539-2068-4D4E-B25A-EA9A03EB9FAC}" destId="{43CC47A0-6E04-43D3-A95B-170E42804E6A}" srcOrd="0" destOrd="0" presId="urn:microsoft.com/office/officeart/2005/8/layout/default"/>
    <dgm:cxn modelId="{817E5789-186C-4936-B077-62CA8A5D1D94}" type="presParOf" srcId="{31A6A539-2068-4D4E-B25A-EA9A03EB9FAC}" destId="{1E0EAACA-6349-4A59-9F67-3BE7713C6CA6}" srcOrd="1" destOrd="0" presId="urn:microsoft.com/office/officeart/2005/8/layout/default"/>
    <dgm:cxn modelId="{C3D046A1-C423-40CC-96E6-1041F3172C98}" type="presParOf" srcId="{31A6A539-2068-4D4E-B25A-EA9A03EB9FAC}" destId="{C16E6ADD-2F9B-499E-964B-666E0E5D50FD}" srcOrd="2" destOrd="0" presId="urn:microsoft.com/office/officeart/2005/8/layout/default"/>
    <dgm:cxn modelId="{36486236-712E-448A-9026-8C6C1AD7C13E}" type="presParOf" srcId="{31A6A539-2068-4D4E-B25A-EA9A03EB9FAC}" destId="{E7BFF000-A69A-4094-9746-BCE1F74D328D}" srcOrd="3" destOrd="0" presId="urn:microsoft.com/office/officeart/2005/8/layout/default"/>
    <dgm:cxn modelId="{ADB94C0C-260A-4C3E-B34C-0A351576C899}" type="presParOf" srcId="{31A6A539-2068-4D4E-B25A-EA9A03EB9FAC}" destId="{1E837FCB-2128-49F8-A1B9-E99EDBDD9D6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1ECE75-7223-413F-947A-D43678140709}" type="doc">
      <dgm:prSet loTypeId="urn:microsoft.com/office/officeart/2005/8/layout/bProcess4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C40B1B9D-8D99-4212-8407-9A9760138242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ВВОДИТ В ОБЩЕНИЕ С ОКРУЖАЮЩИМИ, С ПРИРОДОЙ </a:t>
          </a:r>
          <a:endParaRPr lang="ru-RU" dirty="0"/>
        </a:p>
      </dgm:t>
    </dgm:pt>
    <dgm:pt modelId="{BE873CF5-E623-4542-9910-A91C379CA259}" type="parTrans" cxnId="{A48DB283-5353-4C00-9671-4FA0E6C74DA9}">
      <dgm:prSet/>
      <dgm:spPr/>
      <dgm:t>
        <a:bodyPr/>
        <a:lstStyle/>
        <a:p>
          <a:endParaRPr lang="ru-RU"/>
        </a:p>
      </dgm:t>
    </dgm:pt>
    <dgm:pt modelId="{7500F598-F34C-451D-B86D-A8A7EEFF55B9}" type="sibTrans" cxnId="{A48DB283-5353-4C00-9671-4FA0E6C74DA9}">
      <dgm:prSet/>
      <dgm:spPr/>
      <dgm:t>
        <a:bodyPr/>
        <a:lstStyle/>
        <a:p>
          <a:endParaRPr lang="ru-RU"/>
        </a:p>
      </dgm:t>
    </dgm:pt>
    <dgm:pt modelId="{92A24FF6-A917-4D1B-800E-494583368547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СПОСОБСТВУЕТ ПРИОБРЕТЕНИЮ ЗНАНИЙ </a:t>
          </a:r>
          <a:endParaRPr lang="ru-RU" dirty="0"/>
        </a:p>
      </dgm:t>
    </dgm:pt>
    <dgm:pt modelId="{7FF11B38-37E4-43EA-983E-B733F59BF0E7}" type="parTrans" cxnId="{222CFEF2-F136-48B1-AA23-BA3BBEBDA98E}">
      <dgm:prSet/>
      <dgm:spPr/>
      <dgm:t>
        <a:bodyPr/>
        <a:lstStyle/>
        <a:p>
          <a:endParaRPr lang="ru-RU"/>
        </a:p>
      </dgm:t>
    </dgm:pt>
    <dgm:pt modelId="{3FD0CF08-24FC-419A-9D52-234E82FEEA5C}" type="sibTrans" cxnId="{222CFEF2-F136-48B1-AA23-BA3BBEBDA98E}">
      <dgm:prSet/>
      <dgm:spPr/>
      <dgm:t>
        <a:bodyPr/>
        <a:lstStyle/>
        <a:p>
          <a:endParaRPr lang="ru-RU"/>
        </a:p>
      </dgm:t>
    </dgm:pt>
    <dgm:pt modelId="{8D99819A-15FA-4396-BF5B-40BB1E2CEF0F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РАЗВИВАЕТ ИНТЕЛЛЕКТ, ТВОРЧЕСКУЮ ДЕЯТЕЛЬНОСТЬ </a:t>
          </a:r>
          <a:endParaRPr lang="ru-RU" dirty="0"/>
        </a:p>
      </dgm:t>
    </dgm:pt>
    <dgm:pt modelId="{70A376A8-63C1-480B-9294-EF543BC63D60}" type="parTrans" cxnId="{EE318C03-7897-495F-AC5A-D619B9E1C538}">
      <dgm:prSet/>
      <dgm:spPr/>
      <dgm:t>
        <a:bodyPr/>
        <a:lstStyle/>
        <a:p>
          <a:endParaRPr lang="ru-RU"/>
        </a:p>
      </dgm:t>
    </dgm:pt>
    <dgm:pt modelId="{D5B272B0-7CFE-4368-A98D-BB33EA45333A}" type="sibTrans" cxnId="{EE318C03-7897-495F-AC5A-D619B9E1C538}">
      <dgm:prSet/>
      <dgm:spPr/>
      <dgm:t>
        <a:bodyPr/>
        <a:lstStyle/>
        <a:p>
          <a:endParaRPr lang="ru-RU"/>
        </a:p>
      </dgm:t>
    </dgm:pt>
    <dgm:pt modelId="{056A0A50-F5C3-419A-9C36-2FCB8DB6BC3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РАЗВИВАЕТ ЧУВСТВО РИТМА, ПАМЯТЬ  </a:t>
          </a:r>
          <a:endParaRPr lang="ru-RU" dirty="0"/>
        </a:p>
      </dgm:t>
    </dgm:pt>
    <dgm:pt modelId="{99C759F0-D302-4867-B5C0-F02C751E5655}" type="parTrans" cxnId="{FF35F51C-8221-4624-9BF2-8B3750D83376}">
      <dgm:prSet/>
      <dgm:spPr/>
      <dgm:t>
        <a:bodyPr/>
        <a:lstStyle/>
        <a:p>
          <a:endParaRPr lang="ru-RU"/>
        </a:p>
      </dgm:t>
    </dgm:pt>
    <dgm:pt modelId="{37E4E822-B3F1-4334-9827-B39803FCFCFE}" type="sibTrans" cxnId="{FF35F51C-8221-4624-9BF2-8B3750D83376}">
      <dgm:prSet/>
      <dgm:spPr/>
      <dgm:t>
        <a:bodyPr/>
        <a:lstStyle/>
        <a:p>
          <a:endParaRPr lang="ru-RU"/>
        </a:p>
      </dgm:t>
    </dgm:pt>
    <dgm:pt modelId="{F7989AB4-139E-4498-8AB1-64C96ABF847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РАЗВИВАЕТ МУЗЫКАЛЬНЫЙ СЛУХ </a:t>
          </a:r>
          <a:endParaRPr lang="ru-RU" dirty="0"/>
        </a:p>
      </dgm:t>
    </dgm:pt>
    <dgm:pt modelId="{DD9F57AF-54B2-49B8-8C84-0857B35EFE74}" type="parTrans" cxnId="{EA9C88CA-320F-4623-AE79-60EE98AA9D2B}">
      <dgm:prSet/>
      <dgm:spPr/>
      <dgm:t>
        <a:bodyPr/>
        <a:lstStyle/>
        <a:p>
          <a:endParaRPr lang="ru-RU"/>
        </a:p>
      </dgm:t>
    </dgm:pt>
    <dgm:pt modelId="{8A15D80B-A291-4964-9A28-A6DE441F52A2}" type="sibTrans" cxnId="{EA9C88CA-320F-4623-AE79-60EE98AA9D2B}">
      <dgm:prSet/>
      <dgm:spPr/>
      <dgm:t>
        <a:bodyPr/>
        <a:lstStyle/>
        <a:p>
          <a:endParaRPr lang="ru-RU"/>
        </a:p>
      </dgm:t>
    </dgm:pt>
    <dgm:pt modelId="{D02CDD79-C29A-472F-8F53-F70BA44B6CB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СПОСОБСТВУЕТ БЫСТРОМУ ЗАПОМИНАНИЮ ИЗУЧЕННОГО МАТЕРИАЛА </a:t>
          </a:r>
          <a:endParaRPr lang="ru-RU" dirty="0"/>
        </a:p>
      </dgm:t>
    </dgm:pt>
    <dgm:pt modelId="{1E8D0087-7984-44DA-8A6F-C19D2FC8B2D2}" type="parTrans" cxnId="{5F43AC10-96CB-47A7-B9A0-7AB88411437F}">
      <dgm:prSet/>
      <dgm:spPr/>
      <dgm:t>
        <a:bodyPr/>
        <a:lstStyle/>
        <a:p>
          <a:endParaRPr lang="ru-RU"/>
        </a:p>
      </dgm:t>
    </dgm:pt>
    <dgm:pt modelId="{EA9D830F-2485-4FF6-B800-D3B68E4DAB8F}" type="sibTrans" cxnId="{5F43AC10-96CB-47A7-B9A0-7AB88411437F}">
      <dgm:prSet/>
      <dgm:spPr/>
      <dgm:t>
        <a:bodyPr/>
        <a:lstStyle/>
        <a:p>
          <a:endParaRPr lang="ru-RU"/>
        </a:p>
      </dgm:t>
    </dgm:pt>
    <dgm:pt modelId="{F495D13C-56CE-472F-B674-1607C78455EF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РАСКРЕПОЩАЕТ ДЕТЕЙ </a:t>
          </a:r>
          <a:endParaRPr lang="ru-RU" dirty="0"/>
        </a:p>
      </dgm:t>
    </dgm:pt>
    <dgm:pt modelId="{EE6BA8AB-00A5-4E3F-86B6-32E0EC997C74}" type="parTrans" cxnId="{73A02BCB-8383-4208-A659-AB3245994C87}">
      <dgm:prSet/>
      <dgm:spPr/>
      <dgm:t>
        <a:bodyPr/>
        <a:lstStyle/>
        <a:p>
          <a:endParaRPr lang="ru-RU"/>
        </a:p>
      </dgm:t>
    </dgm:pt>
    <dgm:pt modelId="{7FB1BCBE-5AFA-4290-80F6-13B78C3CF2E0}" type="sibTrans" cxnId="{73A02BCB-8383-4208-A659-AB3245994C87}">
      <dgm:prSet/>
      <dgm:spPr/>
      <dgm:t>
        <a:bodyPr/>
        <a:lstStyle/>
        <a:p>
          <a:endParaRPr lang="ru-RU"/>
        </a:p>
      </dgm:t>
    </dgm:pt>
    <dgm:pt modelId="{4047E70B-CF64-4DA1-BFE3-E5C27918E47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ИЗБАВЛЯЕТ ОТ КОМПЛЕКСОВ</a:t>
          </a:r>
          <a:endParaRPr lang="ru-RU" dirty="0"/>
        </a:p>
      </dgm:t>
    </dgm:pt>
    <dgm:pt modelId="{B56E896F-7370-4565-810D-939BE0E2823B}" type="parTrans" cxnId="{D5EDD53E-52DF-4247-99F9-B14FAB4DC828}">
      <dgm:prSet/>
      <dgm:spPr/>
      <dgm:t>
        <a:bodyPr/>
        <a:lstStyle/>
        <a:p>
          <a:endParaRPr lang="ru-RU"/>
        </a:p>
      </dgm:t>
    </dgm:pt>
    <dgm:pt modelId="{FE230C8A-22B0-4022-A7F8-D6873DCCF4B5}" type="sibTrans" cxnId="{D5EDD53E-52DF-4247-99F9-B14FAB4DC828}">
      <dgm:prSet/>
      <dgm:spPr/>
      <dgm:t>
        <a:bodyPr/>
        <a:lstStyle/>
        <a:p>
          <a:endParaRPr lang="ru-RU"/>
        </a:p>
      </dgm:t>
    </dgm:pt>
    <dgm:pt modelId="{CBAB2FE1-789C-4F01-B178-B43647642ADB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УЧИТ РАЗЛИЧАТЬ РАЗНООБРАЗНЫЕ ГАММЫ ЧУВСТВ </a:t>
          </a:r>
          <a:endParaRPr lang="ru-RU" dirty="0"/>
        </a:p>
      </dgm:t>
    </dgm:pt>
    <dgm:pt modelId="{DD15FF0A-C7DF-43E2-9843-644C30AAD55E}" type="parTrans" cxnId="{05E9365D-1D57-433D-84CC-789927472852}">
      <dgm:prSet/>
      <dgm:spPr/>
      <dgm:t>
        <a:bodyPr/>
        <a:lstStyle/>
        <a:p>
          <a:endParaRPr lang="ru-RU"/>
        </a:p>
      </dgm:t>
    </dgm:pt>
    <dgm:pt modelId="{A91FF5D2-6C4D-4DC0-BD79-A7E603E42826}" type="sibTrans" cxnId="{05E9365D-1D57-433D-84CC-789927472852}">
      <dgm:prSet/>
      <dgm:spPr/>
      <dgm:t>
        <a:bodyPr/>
        <a:lstStyle/>
        <a:p>
          <a:endParaRPr lang="ru-RU"/>
        </a:p>
      </dgm:t>
    </dgm:pt>
    <dgm:pt modelId="{1DE441F9-8DAF-4D84-A651-F9CF2B561F8B}" type="pres">
      <dgm:prSet presAssocID="{341ECE75-7223-413F-947A-D43678140709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7C8C2C4-34EC-4135-B318-25A9691F98AF}" type="pres">
      <dgm:prSet presAssocID="{C40B1B9D-8D99-4212-8407-9A9760138242}" presName="compNode" presStyleCnt="0"/>
      <dgm:spPr/>
    </dgm:pt>
    <dgm:pt modelId="{ACA67BB2-AD0E-48D3-84B5-0C3F3F1A90B9}" type="pres">
      <dgm:prSet presAssocID="{C40B1B9D-8D99-4212-8407-9A9760138242}" presName="dummyConnPt" presStyleCnt="0"/>
      <dgm:spPr/>
    </dgm:pt>
    <dgm:pt modelId="{C81A50FC-726D-499A-B855-E032B984D071}" type="pres">
      <dgm:prSet presAssocID="{C40B1B9D-8D99-4212-8407-9A9760138242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C28DA4-38EB-4EB5-A65C-4C009334374A}" type="pres">
      <dgm:prSet presAssocID="{7500F598-F34C-451D-B86D-A8A7EEFF55B9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08E81E51-25DE-4341-87F5-1E7ECFC09711}" type="pres">
      <dgm:prSet presAssocID="{92A24FF6-A917-4D1B-800E-494583368547}" presName="compNode" presStyleCnt="0"/>
      <dgm:spPr/>
    </dgm:pt>
    <dgm:pt modelId="{AA51D039-3055-43A0-BED4-BB35E2237665}" type="pres">
      <dgm:prSet presAssocID="{92A24FF6-A917-4D1B-800E-494583368547}" presName="dummyConnPt" presStyleCnt="0"/>
      <dgm:spPr/>
    </dgm:pt>
    <dgm:pt modelId="{429122BF-EBA9-46BD-8825-798284A4BB4A}" type="pres">
      <dgm:prSet presAssocID="{92A24FF6-A917-4D1B-800E-494583368547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08E826-660C-4D61-BB06-E386800B7296}" type="pres">
      <dgm:prSet presAssocID="{3FD0CF08-24FC-419A-9D52-234E82FEEA5C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E4F047D0-849E-4DA6-8806-B7348D19622B}" type="pres">
      <dgm:prSet presAssocID="{8D99819A-15FA-4396-BF5B-40BB1E2CEF0F}" presName="compNode" presStyleCnt="0"/>
      <dgm:spPr/>
    </dgm:pt>
    <dgm:pt modelId="{98EB3034-5F39-417A-8636-0A45E0B94829}" type="pres">
      <dgm:prSet presAssocID="{8D99819A-15FA-4396-BF5B-40BB1E2CEF0F}" presName="dummyConnPt" presStyleCnt="0"/>
      <dgm:spPr/>
    </dgm:pt>
    <dgm:pt modelId="{FC66FC99-1FAB-4E48-B0ED-14A70ADF226B}" type="pres">
      <dgm:prSet presAssocID="{8D99819A-15FA-4396-BF5B-40BB1E2CEF0F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E89B9C-6909-4878-AA65-9F4D5181D43C}" type="pres">
      <dgm:prSet presAssocID="{D5B272B0-7CFE-4368-A98D-BB33EA45333A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C26ABCE7-66D4-4620-BD46-CF31558B844F}" type="pres">
      <dgm:prSet presAssocID="{056A0A50-F5C3-419A-9C36-2FCB8DB6BC36}" presName="compNode" presStyleCnt="0"/>
      <dgm:spPr/>
    </dgm:pt>
    <dgm:pt modelId="{D80E6760-1E49-454D-B64F-2BD611124E24}" type="pres">
      <dgm:prSet presAssocID="{056A0A50-F5C3-419A-9C36-2FCB8DB6BC36}" presName="dummyConnPt" presStyleCnt="0"/>
      <dgm:spPr/>
    </dgm:pt>
    <dgm:pt modelId="{7BB1F99A-B4DF-4D0D-A88B-C3F6102EF3B4}" type="pres">
      <dgm:prSet presAssocID="{056A0A50-F5C3-419A-9C36-2FCB8DB6BC36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DA7AB4-0D84-4D9F-AB54-4D52A9E6610F}" type="pres">
      <dgm:prSet presAssocID="{37E4E822-B3F1-4334-9827-B39803FCFCFE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29F04084-9188-43E5-B477-E222191D28FF}" type="pres">
      <dgm:prSet presAssocID="{F7989AB4-139E-4498-8AB1-64C96ABF8473}" presName="compNode" presStyleCnt="0"/>
      <dgm:spPr/>
    </dgm:pt>
    <dgm:pt modelId="{C0DAC6BA-2CE6-42AE-91D9-92FD6A1BF7D6}" type="pres">
      <dgm:prSet presAssocID="{F7989AB4-139E-4498-8AB1-64C96ABF8473}" presName="dummyConnPt" presStyleCnt="0"/>
      <dgm:spPr/>
    </dgm:pt>
    <dgm:pt modelId="{1CB82340-3008-42A3-8421-63C9AF74416D}" type="pres">
      <dgm:prSet presAssocID="{F7989AB4-139E-4498-8AB1-64C96ABF847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9E8973-2CB9-482D-8310-C7881732312A}" type="pres">
      <dgm:prSet presAssocID="{8A15D80B-A291-4964-9A28-A6DE441F52A2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9CD5ADFE-396F-4746-95FD-F530AC1EAD8F}" type="pres">
      <dgm:prSet presAssocID="{D02CDD79-C29A-472F-8F53-F70BA44B6CBE}" presName="compNode" presStyleCnt="0"/>
      <dgm:spPr/>
    </dgm:pt>
    <dgm:pt modelId="{4135F796-517A-4DD1-B334-04D3FE57E6C0}" type="pres">
      <dgm:prSet presAssocID="{D02CDD79-C29A-472F-8F53-F70BA44B6CBE}" presName="dummyConnPt" presStyleCnt="0"/>
      <dgm:spPr/>
    </dgm:pt>
    <dgm:pt modelId="{24A9614E-4075-415D-8BCB-128607BB9D9E}" type="pres">
      <dgm:prSet presAssocID="{D02CDD79-C29A-472F-8F53-F70BA44B6CBE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22413-F65B-46F7-A153-D2235E8AB54E}" type="pres">
      <dgm:prSet presAssocID="{EA9D830F-2485-4FF6-B800-D3B68E4DAB8F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E2945A59-5BAF-48DE-BE82-D27AD5B71ECC}" type="pres">
      <dgm:prSet presAssocID="{F495D13C-56CE-472F-B674-1607C78455EF}" presName="compNode" presStyleCnt="0"/>
      <dgm:spPr/>
    </dgm:pt>
    <dgm:pt modelId="{CF437467-8ABD-41D9-B3E7-783EF85F9489}" type="pres">
      <dgm:prSet presAssocID="{F495D13C-56CE-472F-B674-1607C78455EF}" presName="dummyConnPt" presStyleCnt="0"/>
      <dgm:spPr/>
    </dgm:pt>
    <dgm:pt modelId="{8475B935-35E3-45A3-9DF3-F8B26C8902D4}" type="pres">
      <dgm:prSet presAssocID="{F495D13C-56CE-472F-B674-1607C78455EF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3033EE-AF55-46FD-9558-1507BD8CF3BD}" type="pres">
      <dgm:prSet presAssocID="{7FB1BCBE-5AFA-4290-80F6-13B78C3CF2E0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CBE26280-71FB-4BA7-BEBB-87A1F97A2CB8}" type="pres">
      <dgm:prSet presAssocID="{4047E70B-CF64-4DA1-BFE3-E5C27918E47A}" presName="compNode" presStyleCnt="0"/>
      <dgm:spPr/>
    </dgm:pt>
    <dgm:pt modelId="{B9D6C482-756D-4354-9830-64669DCDECF3}" type="pres">
      <dgm:prSet presAssocID="{4047E70B-CF64-4DA1-BFE3-E5C27918E47A}" presName="dummyConnPt" presStyleCnt="0"/>
      <dgm:spPr/>
    </dgm:pt>
    <dgm:pt modelId="{5FE38FCB-2276-4203-9C93-1A3F99FE2F6E}" type="pres">
      <dgm:prSet presAssocID="{4047E70B-CF64-4DA1-BFE3-E5C27918E47A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EC730-B912-481D-8413-B19428CDA267}" type="pres">
      <dgm:prSet presAssocID="{FE230C8A-22B0-4022-A7F8-D6873DCCF4B5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644BA7F4-5ACD-4191-A4F6-28BFF782E6E6}" type="pres">
      <dgm:prSet presAssocID="{CBAB2FE1-789C-4F01-B178-B43647642ADB}" presName="compNode" presStyleCnt="0"/>
      <dgm:spPr/>
    </dgm:pt>
    <dgm:pt modelId="{18794A05-4FD3-47E6-9BE3-9F89D9D8B784}" type="pres">
      <dgm:prSet presAssocID="{CBAB2FE1-789C-4F01-B178-B43647642ADB}" presName="dummyConnPt" presStyleCnt="0"/>
      <dgm:spPr/>
    </dgm:pt>
    <dgm:pt modelId="{900FCBB8-95EF-49E8-817C-894A9259B01E}" type="pres">
      <dgm:prSet presAssocID="{CBAB2FE1-789C-4F01-B178-B43647642ADB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E9365D-1D57-433D-84CC-789927472852}" srcId="{341ECE75-7223-413F-947A-D43678140709}" destId="{CBAB2FE1-789C-4F01-B178-B43647642ADB}" srcOrd="8" destOrd="0" parTransId="{DD15FF0A-C7DF-43E2-9843-644C30AAD55E}" sibTransId="{A91FF5D2-6C4D-4DC0-BD79-A7E603E42826}"/>
    <dgm:cxn modelId="{CF52FE4E-020D-4D90-9C3A-ADF58EAE5AA0}" type="presOf" srcId="{3FD0CF08-24FC-419A-9D52-234E82FEEA5C}" destId="{FA08E826-660C-4D61-BB06-E386800B7296}" srcOrd="0" destOrd="0" presId="urn:microsoft.com/office/officeart/2005/8/layout/bProcess4"/>
    <dgm:cxn modelId="{944CA6F7-86AE-4EC0-8055-1DA77F0D6ABB}" type="presOf" srcId="{D5B272B0-7CFE-4368-A98D-BB33EA45333A}" destId="{30E89B9C-6909-4878-AA65-9F4D5181D43C}" srcOrd="0" destOrd="0" presId="urn:microsoft.com/office/officeart/2005/8/layout/bProcess4"/>
    <dgm:cxn modelId="{15B3035D-B13A-48CA-8A3E-3529EF436FAA}" type="presOf" srcId="{92A24FF6-A917-4D1B-800E-494583368547}" destId="{429122BF-EBA9-46BD-8825-798284A4BB4A}" srcOrd="0" destOrd="0" presId="urn:microsoft.com/office/officeart/2005/8/layout/bProcess4"/>
    <dgm:cxn modelId="{222CFEF2-F136-48B1-AA23-BA3BBEBDA98E}" srcId="{341ECE75-7223-413F-947A-D43678140709}" destId="{92A24FF6-A917-4D1B-800E-494583368547}" srcOrd="1" destOrd="0" parTransId="{7FF11B38-37E4-43EA-983E-B733F59BF0E7}" sibTransId="{3FD0CF08-24FC-419A-9D52-234E82FEEA5C}"/>
    <dgm:cxn modelId="{E8864436-8B61-4E3B-A655-230E5C031340}" type="presOf" srcId="{C40B1B9D-8D99-4212-8407-9A9760138242}" destId="{C81A50FC-726D-499A-B855-E032B984D071}" srcOrd="0" destOrd="0" presId="urn:microsoft.com/office/officeart/2005/8/layout/bProcess4"/>
    <dgm:cxn modelId="{D5EDD53E-52DF-4247-99F9-B14FAB4DC828}" srcId="{341ECE75-7223-413F-947A-D43678140709}" destId="{4047E70B-CF64-4DA1-BFE3-E5C27918E47A}" srcOrd="7" destOrd="0" parTransId="{B56E896F-7370-4565-810D-939BE0E2823B}" sibTransId="{FE230C8A-22B0-4022-A7F8-D6873DCCF4B5}"/>
    <dgm:cxn modelId="{FF35F51C-8221-4624-9BF2-8B3750D83376}" srcId="{341ECE75-7223-413F-947A-D43678140709}" destId="{056A0A50-F5C3-419A-9C36-2FCB8DB6BC36}" srcOrd="3" destOrd="0" parTransId="{99C759F0-D302-4867-B5C0-F02C751E5655}" sibTransId="{37E4E822-B3F1-4334-9827-B39803FCFCFE}"/>
    <dgm:cxn modelId="{2B32F7F5-882F-41B6-B402-63BA78FD295A}" type="presOf" srcId="{EA9D830F-2485-4FF6-B800-D3B68E4DAB8F}" destId="{2C122413-F65B-46F7-A153-D2235E8AB54E}" srcOrd="0" destOrd="0" presId="urn:microsoft.com/office/officeart/2005/8/layout/bProcess4"/>
    <dgm:cxn modelId="{EB3BA13A-C140-4CA9-A182-7E53A76C94A6}" type="presOf" srcId="{4047E70B-CF64-4DA1-BFE3-E5C27918E47A}" destId="{5FE38FCB-2276-4203-9C93-1A3F99FE2F6E}" srcOrd="0" destOrd="0" presId="urn:microsoft.com/office/officeart/2005/8/layout/bProcess4"/>
    <dgm:cxn modelId="{0B77A320-3D9D-4C51-9A58-C115AA7EB83E}" type="presOf" srcId="{7500F598-F34C-451D-B86D-A8A7EEFF55B9}" destId="{DDC28DA4-38EB-4EB5-A65C-4C009334374A}" srcOrd="0" destOrd="0" presId="urn:microsoft.com/office/officeart/2005/8/layout/bProcess4"/>
    <dgm:cxn modelId="{EE318C03-7897-495F-AC5A-D619B9E1C538}" srcId="{341ECE75-7223-413F-947A-D43678140709}" destId="{8D99819A-15FA-4396-BF5B-40BB1E2CEF0F}" srcOrd="2" destOrd="0" parTransId="{70A376A8-63C1-480B-9294-EF543BC63D60}" sibTransId="{D5B272B0-7CFE-4368-A98D-BB33EA45333A}"/>
    <dgm:cxn modelId="{CEE6644D-E679-4C4C-BFE6-A8385339E636}" type="presOf" srcId="{FE230C8A-22B0-4022-A7F8-D6873DCCF4B5}" destId="{CD3EC730-B912-481D-8413-B19428CDA267}" srcOrd="0" destOrd="0" presId="urn:microsoft.com/office/officeart/2005/8/layout/bProcess4"/>
    <dgm:cxn modelId="{38F99CFE-45FB-43EB-8646-EE0F43EC23E5}" type="presOf" srcId="{8D99819A-15FA-4396-BF5B-40BB1E2CEF0F}" destId="{FC66FC99-1FAB-4E48-B0ED-14A70ADF226B}" srcOrd="0" destOrd="0" presId="urn:microsoft.com/office/officeart/2005/8/layout/bProcess4"/>
    <dgm:cxn modelId="{EA9C88CA-320F-4623-AE79-60EE98AA9D2B}" srcId="{341ECE75-7223-413F-947A-D43678140709}" destId="{F7989AB4-139E-4498-8AB1-64C96ABF8473}" srcOrd="4" destOrd="0" parTransId="{DD9F57AF-54B2-49B8-8C84-0857B35EFE74}" sibTransId="{8A15D80B-A291-4964-9A28-A6DE441F52A2}"/>
    <dgm:cxn modelId="{73A02BCB-8383-4208-A659-AB3245994C87}" srcId="{341ECE75-7223-413F-947A-D43678140709}" destId="{F495D13C-56CE-472F-B674-1607C78455EF}" srcOrd="6" destOrd="0" parTransId="{EE6BA8AB-00A5-4E3F-86B6-32E0EC997C74}" sibTransId="{7FB1BCBE-5AFA-4290-80F6-13B78C3CF2E0}"/>
    <dgm:cxn modelId="{026C1FA3-A875-4CCA-ACDD-FB36ABFCFCA2}" type="presOf" srcId="{056A0A50-F5C3-419A-9C36-2FCB8DB6BC36}" destId="{7BB1F99A-B4DF-4D0D-A88B-C3F6102EF3B4}" srcOrd="0" destOrd="0" presId="urn:microsoft.com/office/officeart/2005/8/layout/bProcess4"/>
    <dgm:cxn modelId="{F1F423EE-F0CB-4CB5-89B0-01F96C082FFA}" type="presOf" srcId="{D02CDD79-C29A-472F-8F53-F70BA44B6CBE}" destId="{24A9614E-4075-415D-8BCB-128607BB9D9E}" srcOrd="0" destOrd="0" presId="urn:microsoft.com/office/officeart/2005/8/layout/bProcess4"/>
    <dgm:cxn modelId="{A48DB283-5353-4C00-9671-4FA0E6C74DA9}" srcId="{341ECE75-7223-413F-947A-D43678140709}" destId="{C40B1B9D-8D99-4212-8407-9A9760138242}" srcOrd="0" destOrd="0" parTransId="{BE873CF5-E623-4542-9910-A91C379CA259}" sibTransId="{7500F598-F34C-451D-B86D-A8A7EEFF55B9}"/>
    <dgm:cxn modelId="{C3867A3A-81B2-4E6C-8CFA-9DFADCDCA011}" type="presOf" srcId="{8A15D80B-A291-4964-9A28-A6DE441F52A2}" destId="{2D9E8973-2CB9-482D-8310-C7881732312A}" srcOrd="0" destOrd="0" presId="urn:microsoft.com/office/officeart/2005/8/layout/bProcess4"/>
    <dgm:cxn modelId="{C9792130-3B5A-4C3B-970E-B362F1543861}" type="presOf" srcId="{F7989AB4-139E-4498-8AB1-64C96ABF8473}" destId="{1CB82340-3008-42A3-8421-63C9AF74416D}" srcOrd="0" destOrd="0" presId="urn:microsoft.com/office/officeart/2005/8/layout/bProcess4"/>
    <dgm:cxn modelId="{5AED12C6-757F-4791-B987-D126A1442139}" type="presOf" srcId="{CBAB2FE1-789C-4F01-B178-B43647642ADB}" destId="{900FCBB8-95EF-49E8-817C-894A9259B01E}" srcOrd="0" destOrd="0" presId="urn:microsoft.com/office/officeart/2005/8/layout/bProcess4"/>
    <dgm:cxn modelId="{8231A657-A8C6-4261-9133-8D67B1C554A8}" type="presOf" srcId="{341ECE75-7223-413F-947A-D43678140709}" destId="{1DE441F9-8DAF-4D84-A651-F9CF2B561F8B}" srcOrd="0" destOrd="0" presId="urn:microsoft.com/office/officeart/2005/8/layout/bProcess4"/>
    <dgm:cxn modelId="{5F43AC10-96CB-47A7-B9A0-7AB88411437F}" srcId="{341ECE75-7223-413F-947A-D43678140709}" destId="{D02CDD79-C29A-472F-8F53-F70BA44B6CBE}" srcOrd="5" destOrd="0" parTransId="{1E8D0087-7984-44DA-8A6F-C19D2FC8B2D2}" sibTransId="{EA9D830F-2485-4FF6-B800-D3B68E4DAB8F}"/>
    <dgm:cxn modelId="{21F314C9-00F1-4F30-8AF3-51A3EE917ABB}" type="presOf" srcId="{F495D13C-56CE-472F-B674-1607C78455EF}" destId="{8475B935-35E3-45A3-9DF3-F8B26C8902D4}" srcOrd="0" destOrd="0" presId="urn:microsoft.com/office/officeart/2005/8/layout/bProcess4"/>
    <dgm:cxn modelId="{9CA5D11D-0F31-47EE-A996-482B5CE66869}" type="presOf" srcId="{37E4E822-B3F1-4334-9827-B39803FCFCFE}" destId="{CADA7AB4-0D84-4D9F-AB54-4D52A9E6610F}" srcOrd="0" destOrd="0" presId="urn:microsoft.com/office/officeart/2005/8/layout/bProcess4"/>
    <dgm:cxn modelId="{92A113CC-57C9-46DF-B4F5-0BE61B8994B5}" type="presOf" srcId="{7FB1BCBE-5AFA-4290-80F6-13B78C3CF2E0}" destId="{BA3033EE-AF55-46FD-9558-1507BD8CF3BD}" srcOrd="0" destOrd="0" presId="urn:microsoft.com/office/officeart/2005/8/layout/bProcess4"/>
    <dgm:cxn modelId="{3D1EE3F6-2F8A-4262-8654-7FA9DF35B352}" type="presParOf" srcId="{1DE441F9-8DAF-4D84-A651-F9CF2B561F8B}" destId="{A7C8C2C4-34EC-4135-B318-25A9691F98AF}" srcOrd="0" destOrd="0" presId="urn:microsoft.com/office/officeart/2005/8/layout/bProcess4"/>
    <dgm:cxn modelId="{D9706BA6-6004-423C-90B1-98EAD3535025}" type="presParOf" srcId="{A7C8C2C4-34EC-4135-B318-25A9691F98AF}" destId="{ACA67BB2-AD0E-48D3-84B5-0C3F3F1A90B9}" srcOrd="0" destOrd="0" presId="urn:microsoft.com/office/officeart/2005/8/layout/bProcess4"/>
    <dgm:cxn modelId="{0DC8AFEA-CBC8-4AFD-9655-EAA8D4A082A6}" type="presParOf" srcId="{A7C8C2C4-34EC-4135-B318-25A9691F98AF}" destId="{C81A50FC-726D-499A-B855-E032B984D071}" srcOrd="1" destOrd="0" presId="urn:microsoft.com/office/officeart/2005/8/layout/bProcess4"/>
    <dgm:cxn modelId="{38B53691-E415-452F-8C7C-29EFD313522C}" type="presParOf" srcId="{1DE441F9-8DAF-4D84-A651-F9CF2B561F8B}" destId="{DDC28DA4-38EB-4EB5-A65C-4C009334374A}" srcOrd="1" destOrd="0" presId="urn:microsoft.com/office/officeart/2005/8/layout/bProcess4"/>
    <dgm:cxn modelId="{00A308E1-27F5-45C0-9D4A-55C159737F72}" type="presParOf" srcId="{1DE441F9-8DAF-4D84-A651-F9CF2B561F8B}" destId="{08E81E51-25DE-4341-87F5-1E7ECFC09711}" srcOrd="2" destOrd="0" presId="urn:microsoft.com/office/officeart/2005/8/layout/bProcess4"/>
    <dgm:cxn modelId="{5FBB62C7-F453-4E2D-845A-9136EBCF2702}" type="presParOf" srcId="{08E81E51-25DE-4341-87F5-1E7ECFC09711}" destId="{AA51D039-3055-43A0-BED4-BB35E2237665}" srcOrd="0" destOrd="0" presId="urn:microsoft.com/office/officeart/2005/8/layout/bProcess4"/>
    <dgm:cxn modelId="{7402449E-DD46-4B3C-B717-B631BC331F8A}" type="presParOf" srcId="{08E81E51-25DE-4341-87F5-1E7ECFC09711}" destId="{429122BF-EBA9-46BD-8825-798284A4BB4A}" srcOrd="1" destOrd="0" presId="urn:microsoft.com/office/officeart/2005/8/layout/bProcess4"/>
    <dgm:cxn modelId="{4AD5D9F4-E131-4940-89CC-0969881C57A9}" type="presParOf" srcId="{1DE441F9-8DAF-4D84-A651-F9CF2B561F8B}" destId="{FA08E826-660C-4D61-BB06-E386800B7296}" srcOrd="3" destOrd="0" presId="urn:microsoft.com/office/officeart/2005/8/layout/bProcess4"/>
    <dgm:cxn modelId="{72E94137-0EFE-42AA-8BC7-7494CAE15B0E}" type="presParOf" srcId="{1DE441F9-8DAF-4D84-A651-F9CF2B561F8B}" destId="{E4F047D0-849E-4DA6-8806-B7348D19622B}" srcOrd="4" destOrd="0" presId="urn:microsoft.com/office/officeart/2005/8/layout/bProcess4"/>
    <dgm:cxn modelId="{BE1C32E7-6CCE-483A-BD65-CB10A2DDFA0D}" type="presParOf" srcId="{E4F047D0-849E-4DA6-8806-B7348D19622B}" destId="{98EB3034-5F39-417A-8636-0A45E0B94829}" srcOrd="0" destOrd="0" presId="urn:microsoft.com/office/officeart/2005/8/layout/bProcess4"/>
    <dgm:cxn modelId="{8726B12E-737E-4425-9317-39A612AA9EF2}" type="presParOf" srcId="{E4F047D0-849E-4DA6-8806-B7348D19622B}" destId="{FC66FC99-1FAB-4E48-B0ED-14A70ADF226B}" srcOrd="1" destOrd="0" presId="urn:microsoft.com/office/officeart/2005/8/layout/bProcess4"/>
    <dgm:cxn modelId="{94D893E5-9EB0-4E96-9182-EB7251AD7A9C}" type="presParOf" srcId="{1DE441F9-8DAF-4D84-A651-F9CF2B561F8B}" destId="{30E89B9C-6909-4878-AA65-9F4D5181D43C}" srcOrd="5" destOrd="0" presId="urn:microsoft.com/office/officeart/2005/8/layout/bProcess4"/>
    <dgm:cxn modelId="{E7A38DF9-A8F3-42DF-8217-CD4B72839AD5}" type="presParOf" srcId="{1DE441F9-8DAF-4D84-A651-F9CF2B561F8B}" destId="{C26ABCE7-66D4-4620-BD46-CF31558B844F}" srcOrd="6" destOrd="0" presId="urn:microsoft.com/office/officeart/2005/8/layout/bProcess4"/>
    <dgm:cxn modelId="{9D6E4A28-6655-4834-B0C0-9F75DD096943}" type="presParOf" srcId="{C26ABCE7-66D4-4620-BD46-CF31558B844F}" destId="{D80E6760-1E49-454D-B64F-2BD611124E24}" srcOrd="0" destOrd="0" presId="urn:microsoft.com/office/officeart/2005/8/layout/bProcess4"/>
    <dgm:cxn modelId="{27FC5D69-DD35-4A32-9B0E-EF64C0AB9205}" type="presParOf" srcId="{C26ABCE7-66D4-4620-BD46-CF31558B844F}" destId="{7BB1F99A-B4DF-4D0D-A88B-C3F6102EF3B4}" srcOrd="1" destOrd="0" presId="urn:microsoft.com/office/officeart/2005/8/layout/bProcess4"/>
    <dgm:cxn modelId="{DDA22D61-B7FD-4897-A168-46CDC9C19EF0}" type="presParOf" srcId="{1DE441F9-8DAF-4D84-A651-F9CF2B561F8B}" destId="{CADA7AB4-0D84-4D9F-AB54-4D52A9E6610F}" srcOrd="7" destOrd="0" presId="urn:microsoft.com/office/officeart/2005/8/layout/bProcess4"/>
    <dgm:cxn modelId="{672D2E08-B336-4F38-899B-457FEDA10F45}" type="presParOf" srcId="{1DE441F9-8DAF-4D84-A651-F9CF2B561F8B}" destId="{29F04084-9188-43E5-B477-E222191D28FF}" srcOrd="8" destOrd="0" presId="urn:microsoft.com/office/officeart/2005/8/layout/bProcess4"/>
    <dgm:cxn modelId="{6C506F64-2D56-46C6-9B75-F4080DC355AF}" type="presParOf" srcId="{29F04084-9188-43E5-B477-E222191D28FF}" destId="{C0DAC6BA-2CE6-42AE-91D9-92FD6A1BF7D6}" srcOrd="0" destOrd="0" presId="urn:microsoft.com/office/officeart/2005/8/layout/bProcess4"/>
    <dgm:cxn modelId="{D75D6AD8-3635-4DB2-8BAB-BFDF61A8902B}" type="presParOf" srcId="{29F04084-9188-43E5-B477-E222191D28FF}" destId="{1CB82340-3008-42A3-8421-63C9AF74416D}" srcOrd="1" destOrd="0" presId="urn:microsoft.com/office/officeart/2005/8/layout/bProcess4"/>
    <dgm:cxn modelId="{0AB0C9B5-98DF-4CE9-A799-EE8A2980BD94}" type="presParOf" srcId="{1DE441F9-8DAF-4D84-A651-F9CF2B561F8B}" destId="{2D9E8973-2CB9-482D-8310-C7881732312A}" srcOrd="9" destOrd="0" presId="urn:microsoft.com/office/officeart/2005/8/layout/bProcess4"/>
    <dgm:cxn modelId="{5183479E-CB17-4E8D-9E45-8FDF522972D4}" type="presParOf" srcId="{1DE441F9-8DAF-4D84-A651-F9CF2B561F8B}" destId="{9CD5ADFE-396F-4746-95FD-F530AC1EAD8F}" srcOrd="10" destOrd="0" presId="urn:microsoft.com/office/officeart/2005/8/layout/bProcess4"/>
    <dgm:cxn modelId="{AAB9A410-504F-4668-93BC-9900576164E0}" type="presParOf" srcId="{9CD5ADFE-396F-4746-95FD-F530AC1EAD8F}" destId="{4135F796-517A-4DD1-B334-04D3FE57E6C0}" srcOrd="0" destOrd="0" presId="urn:microsoft.com/office/officeart/2005/8/layout/bProcess4"/>
    <dgm:cxn modelId="{75DADEBD-95CE-4EC0-BFC6-35D9FA5F527B}" type="presParOf" srcId="{9CD5ADFE-396F-4746-95FD-F530AC1EAD8F}" destId="{24A9614E-4075-415D-8BCB-128607BB9D9E}" srcOrd="1" destOrd="0" presId="urn:microsoft.com/office/officeart/2005/8/layout/bProcess4"/>
    <dgm:cxn modelId="{50E1E6F6-4966-4D19-81CD-4494B5A54370}" type="presParOf" srcId="{1DE441F9-8DAF-4D84-A651-F9CF2B561F8B}" destId="{2C122413-F65B-46F7-A153-D2235E8AB54E}" srcOrd="11" destOrd="0" presId="urn:microsoft.com/office/officeart/2005/8/layout/bProcess4"/>
    <dgm:cxn modelId="{11A19EA3-759F-4EAD-92B2-9A9306A59708}" type="presParOf" srcId="{1DE441F9-8DAF-4D84-A651-F9CF2B561F8B}" destId="{E2945A59-5BAF-48DE-BE82-D27AD5B71ECC}" srcOrd="12" destOrd="0" presId="urn:microsoft.com/office/officeart/2005/8/layout/bProcess4"/>
    <dgm:cxn modelId="{D8D18B66-8F42-4E8C-933E-0B3BB3CE7F55}" type="presParOf" srcId="{E2945A59-5BAF-48DE-BE82-D27AD5B71ECC}" destId="{CF437467-8ABD-41D9-B3E7-783EF85F9489}" srcOrd="0" destOrd="0" presId="urn:microsoft.com/office/officeart/2005/8/layout/bProcess4"/>
    <dgm:cxn modelId="{A58758D6-8569-4624-9A37-E9B4AB570978}" type="presParOf" srcId="{E2945A59-5BAF-48DE-BE82-D27AD5B71ECC}" destId="{8475B935-35E3-45A3-9DF3-F8B26C8902D4}" srcOrd="1" destOrd="0" presId="urn:microsoft.com/office/officeart/2005/8/layout/bProcess4"/>
    <dgm:cxn modelId="{5A452FA4-B80E-4BE2-BC3C-F60E6B9B1648}" type="presParOf" srcId="{1DE441F9-8DAF-4D84-A651-F9CF2B561F8B}" destId="{BA3033EE-AF55-46FD-9558-1507BD8CF3BD}" srcOrd="13" destOrd="0" presId="urn:microsoft.com/office/officeart/2005/8/layout/bProcess4"/>
    <dgm:cxn modelId="{49F5C56C-CB0F-410D-935F-107B878DC7E5}" type="presParOf" srcId="{1DE441F9-8DAF-4D84-A651-F9CF2B561F8B}" destId="{CBE26280-71FB-4BA7-BEBB-87A1F97A2CB8}" srcOrd="14" destOrd="0" presId="urn:microsoft.com/office/officeart/2005/8/layout/bProcess4"/>
    <dgm:cxn modelId="{22188588-F233-42E0-889F-CB9B56AA1CF4}" type="presParOf" srcId="{CBE26280-71FB-4BA7-BEBB-87A1F97A2CB8}" destId="{B9D6C482-756D-4354-9830-64669DCDECF3}" srcOrd="0" destOrd="0" presId="urn:microsoft.com/office/officeart/2005/8/layout/bProcess4"/>
    <dgm:cxn modelId="{DCE83A9A-2672-452C-A6EF-1E3FDCD2A267}" type="presParOf" srcId="{CBE26280-71FB-4BA7-BEBB-87A1F97A2CB8}" destId="{5FE38FCB-2276-4203-9C93-1A3F99FE2F6E}" srcOrd="1" destOrd="0" presId="urn:microsoft.com/office/officeart/2005/8/layout/bProcess4"/>
    <dgm:cxn modelId="{34ACA94C-E4CD-49B6-B949-6113534A3894}" type="presParOf" srcId="{1DE441F9-8DAF-4D84-A651-F9CF2B561F8B}" destId="{CD3EC730-B912-481D-8413-B19428CDA267}" srcOrd="15" destOrd="0" presId="urn:microsoft.com/office/officeart/2005/8/layout/bProcess4"/>
    <dgm:cxn modelId="{979FD2EF-8458-4A35-939B-B71A96C609AB}" type="presParOf" srcId="{1DE441F9-8DAF-4D84-A651-F9CF2B561F8B}" destId="{644BA7F4-5ACD-4191-A4F6-28BFF782E6E6}" srcOrd="16" destOrd="0" presId="urn:microsoft.com/office/officeart/2005/8/layout/bProcess4"/>
    <dgm:cxn modelId="{DC7FA792-F0E6-402B-AB7B-BC02E3D9C6EB}" type="presParOf" srcId="{644BA7F4-5ACD-4191-A4F6-28BFF782E6E6}" destId="{18794A05-4FD3-47E6-9BE3-9F89D9D8B784}" srcOrd="0" destOrd="0" presId="urn:microsoft.com/office/officeart/2005/8/layout/bProcess4"/>
    <dgm:cxn modelId="{5A88D3DE-EACA-460A-9BFF-8587D6B18088}" type="presParOf" srcId="{644BA7F4-5ACD-4191-A4F6-28BFF782E6E6}" destId="{900FCBB8-95EF-49E8-817C-894A9259B01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0BAFE3-5E0C-41AD-9704-A02233B9F97C}" type="doc">
      <dgm:prSet loTypeId="urn:microsoft.com/office/officeart/2005/8/layout/default" loCatId="list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104A56F2-6000-4E92-A725-A1EB678C81C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РАЗВИТИЕ ИНТЕРЕСА, УВЛЕЧЁННОСТИ И ЛЮБВИ РЕБЁНКА К МУЗЫКАЛЬНОМУ ИСКУССТВУ</a:t>
          </a:r>
          <a:endParaRPr lang="ru-RU" dirty="0"/>
        </a:p>
      </dgm:t>
    </dgm:pt>
    <dgm:pt modelId="{8FEB024C-C132-4D79-85EE-1870C43E77C6}" type="parTrans" cxnId="{2F7423CC-06A0-43D2-8345-B349ECC4EF63}">
      <dgm:prSet/>
      <dgm:spPr/>
      <dgm:t>
        <a:bodyPr/>
        <a:lstStyle/>
        <a:p>
          <a:endParaRPr lang="ru-RU"/>
        </a:p>
      </dgm:t>
    </dgm:pt>
    <dgm:pt modelId="{1AA98B10-5BC6-4321-9092-CBD74DA85201}" type="sibTrans" cxnId="{2F7423CC-06A0-43D2-8345-B349ECC4EF63}">
      <dgm:prSet/>
      <dgm:spPr/>
      <dgm:t>
        <a:bodyPr/>
        <a:lstStyle/>
        <a:p>
          <a:endParaRPr lang="ru-RU"/>
        </a:p>
      </dgm:t>
    </dgm:pt>
    <dgm:pt modelId="{5B06F9CB-E892-4C8D-99DF-AB3E7BE4E19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УМЕНИЕ РАЗМЫШЛЯТЬ О МУЗЫКЕ</a:t>
          </a:r>
          <a:endParaRPr lang="ru-RU" dirty="0"/>
        </a:p>
      </dgm:t>
    </dgm:pt>
    <dgm:pt modelId="{C94117A9-44B5-4D4C-9E3D-D56FF970F9AD}" type="parTrans" cxnId="{93BBF879-5449-4D0A-8EB4-D22E8268139B}">
      <dgm:prSet/>
      <dgm:spPr/>
      <dgm:t>
        <a:bodyPr/>
        <a:lstStyle/>
        <a:p>
          <a:endParaRPr lang="ru-RU"/>
        </a:p>
      </dgm:t>
    </dgm:pt>
    <dgm:pt modelId="{2690BE1A-C214-4274-85B7-E99F85060456}" type="sibTrans" cxnId="{93BBF879-5449-4D0A-8EB4-D22E8268139B}">
      <dgm:prSet/>
      <dgm:spPr/>
      <dgm:t>
        <a:bodyPr/>
        <a:lstStyle/>
        <a:p>
          <a:endParaRPr lang="ru-RU"/>
        </a:p>
      </dgm:t>
    </dgm:pt>
    <dgm:pt modelId="{3065C790-8292-4305-964F-1E1011E6D66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ОЦЕНИВАТЬ ЕЁ ЭМОЦИОНАЛЬНЫЙ ХАРАКТЕР </a:t>
          </a:r>
          <a:endParaRPr lang="ru-RU" dirty="0"/>
        </a:p>
      </dgm:t>
    </dgm:pt>
    <dgm:pt modelId="{562CB8DA-FA2A-47BF-8EC3-1AEF0969BFD0}" type="parTrans" cxnId="{3EC79EBB-25F7-4859-94C2-23FDA3935E7B}">
      <dgm:prSet/>
      <dgm:spPr/>
      <dgm:t>
        <a:bodyPr/>
        <a:lstStyle/>
        <a:p>
          <a:endParaRPr lang="ru-RU"/>
        </a:p>
      </dgm:t>
    </dgm:pt>
    <dgm:pt modelId="{B4DC1242-45F5-4428-97A5-9874007CC726}" type="sibTrans" cxnId="{3EC79EBB-25F7-4859-94C2-23FDA3935E7B}">
      <dgm:prSet/>
      <dgm:spPr/>
      <dgm:t>
        <a:bodyPr/>
        <a:lstStyle/>
        <a:p>
          <a:endParaRPr lang="ru-RU"/>
        </a:p>
      </dgm:t>
    </dgm:pt>
    <dgm:pt modelId="{F766891A-4872-4A1C-B5E2-9E6E28A36B4B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ОПРЕДЕЛЯТЬ ОБРАЗНОЕ СОДЕРЖАНИЕ</a:t>
          </a:r>
          <a:endParaRPr lang="ru-RU" dirty="0"/>
        </a:p>
      </dgm:t>
    </dgm:pt>
    <dgm:pt modelId="{FEAD9DA4-1236-4743-871D-7E5D7F581FE9}" type="parTrans" cxnId="{F51643A5-FC6F-4110-812C-3B0E73E23861}">
      <dgm:prSet/>
      <dgm:spPr/>
      <dgm:t>
        <a:bodyPr/>
        <a:lstStyle/>
        <a:p>
          <a:endParaRPr lang="ru-RU"/>
        </a:p>
      </dgm:t>
    </dgm:pt>
    <dgm:pt modelId="{2B136A69-D5C5-4F0B-94A6-1B1269399EB8}" type="sibTrans" cxnId="{F51643A5-FC6F-4110-812C-3B0E73E23861}">
      <dgm:prSet/>
      <dgm:spPr/>
      <dgm:t>
        <a:bodyPr/>
        <a:lstStyle/>
        <a:p>
          <a:endParaRPr lang="ru-RU"/>
        </a:p>
      </dgm:t>
    </dgm:pt>
    <dgm:pt modelId="{C72F125D-0EEB-4072-A843-77CC5C744342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УМЕНИЕ ПРИМЕНЯТЬ ЗНАНИЯ, ПОЛУЧЕННЫЕ В ПРОЦЕССЕ УРОКОВ МУЗЫКИ  </a:t>
          </a:r>
          <a:endParaRPr lang="ru-RU" dirty="0"/>
        </a:p>
      </dgm:t>
    </dgm:pt>
    <dgm:pt modelId="{D822FFE1-78C7-4FED-A5A4-681DB100097F}" type="parTrans" cxnId="{C359EFFB-2029-406F-9F69-EE2700BEF0EF}">
      <dgm:prSet/>
      <dgm:spPr/>
      <dgm:t>
        <a:bodyPr/>
        <a:lstStyle/>
        <a:p>
          <a:endParaRPr lang="ru-RU"/>
        </a:p>
      </dgm:t>
    </dgm:pt>
    <dgm:pt modelId="{6CE4C086-8CB5-4516-83D9-45B7965FBCF3}" type="sibTrans" cxnId="{C359EFFB-2029-406F-9F69-EE2700BEF0EF}">
      <dgm:prSet/>
      <dgm:spPr/>
      <dgm:t>
        <a:bodyPr/>
        <a:lstStyle/>
        <a:p>
          <a:endParaRPr lang="ru-RU"/>
        </a:p>
      </dgm:t>
    </dgm:pt>
    <dgm:pt modelId="{BEC84EAE-0A4D-46BF-B82D-954ADEB45010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ВОСПИТАНИЕ ХУДОЖЕСТВЕННОГО ВКУСА</a:t>
          </a:r>
          <a:endParaRPr lang="ru-RU" dirty="0"/>
        </a:p>
      </dgm:t>
    </dgm:pt>
    <dgm:pt modelId="{CCC11FAA-DFC9-4C81-B8AA-4C946A3BD733}" type="parTrans" cxnId="{C37E725A-B35B-48F2-A49D-A8828B4CB526}">
      <dgm:prSet/>
      <dgm:spPr/>
    </dgm:pt>
    <dgm:pt modelId="{BDFB19BA-90FE-4E5D-9EAD-F9D36685460E}" type="sibTrans" cxnId="{C37E725A-B35B-48F2-A49D-A8828B4CB526}">
      <dgm:prSet/>
      <dgm:spPr/>
    </dgm:pt>
    <dgm:pt modelId="{CF1BDB51-6B8F-4966-AA3B-FA4261B5B6A9}" type="pres">
      <dgm:prSet presAssocID="{CD0BAFE3-5E0C-41AD-9704-A02233B9F97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A7495A-72D8-4E53-85EA-E47AE41EA1BA}" type="pres">
      <dgm:prSet presAssocID="{104A56F2-6000-4E92-A725-A1EB678C81C1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843D6-F0EA-462F-A3B6-1982A936776A}" type="pres">
      <dgm:prSet presAssocID="{1AA98B10-5BC6-4321-9092-CBD74DA85201}" presName="sibTrans" presStyleCnt="0"/>
      <dgm:spPr/>
    </dgm:pt>
    <dgm:pt modelId="{1F62D456-B80F-4D6E-9CA8-266C1A28F220}" type="pres">
      <dgm:prSet presAssocID="{5B06F9CB-E892-4C8D-99DF-AB3E7BE4E19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0CE08-68BE-48D0-8AAC-BFB10431F787}" type="pres">
      <dgm:prSet presAssocID="{2690BE1A-C214-4274-85B7-E99F85060456}" presName="sibTrans" presStyleCnt="0"/>
      <dgm:spPr/>
    </dgm:pt>
    <dgm:pt modelId="{B56ACD7A-A295-4F00-8D1C-4C971D3BE425}" type="pres">
      <dgm:prSet presAssocID="{3065C790-8292-4305-964F-1E1011E6D66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555552-A180-4A14-9E8D-110F39A624AC}" type="pres">
      <dgm:prSet presAssocID="{B4DC1242-45F5-4428-97A5-9874007CC726}" presName="sibTrans" presStyleCnt="0"/>
      <dgm:spPr/>
    </dgm:pt>
    <dgm:pt modelId="{DC0DF83E-BCD3-4671-A3BC-3C0E120E2472}" type="pres">
      <dgm:prSet presAssocID="{F766891A-4872-4A1C-B5E2-9E6E28A36B4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9201D4-3969-4EA3-82DB-383DA0363981}" type="pres">
      <dgm:prSet presAssocID="{2B136A69-D5C5-4F0B-94A6-1B1269399EB8}" presName="sibTrans" presStyleCnt="0"/>
      <dgm:spPr/>
    </dgm:pt>
    <dgm:pt modelId="{8A862646-051F-4E3F-B803-CAC2F30CF274}" type="pres">
      <dgm:prSet presAssocID="{C72F125D-0EEB-4072-A843-77CC5C74434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A3D26-E8FC-4336-B736-6FD3241EAEB7}" type="pres">
      <dgm:prSet presAssocID="{6CE4C086-8CB5-4516-83D9-45B7965FBCF3}" presName="sibTrans" presStyleCnt="0"/>
      <dgm:spPr/>
    </dgm:pt>
    <dgm:pt modelId="{B34DB50B-58E5-470B-9EBC-A1D785CA35EB}" type="pres">
      <dgm:prSet presAssocID="{BEC84EAE-0A4D-46BF-B82D-954ADEB4501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18A2D8-64A8-4BB3-B33E-5DCA1AFF989E}" type="presOf" srcId="{F766891A-4872-4A1C-B5E2-9E6E28A36B4B}" destId="{DC0DF83E-BCD3-4671-A3BC-3C0E120E2472}" srcOrd="0" destOrd="0" presId="urn:microsoft.com/office/officeart/2005/8/layout/default"/>
    <dgm:cxn modelId="{2F7423CC-06A0-43D2-8345-B349ECC4EF63}" srcId="{CD0BAFE3-5E0C-41AD-9704-A02233B9F97C}" destId="{104A56F2-6000-4E92-A725-A1EB678C81C1}" srcOrd="0" destOrd="0" parTransId="{8FEB024C-C132-4D79-85EE-1870C43E77C6}" sibTransId="{1AA98B10-5BC6-4321-9092-CBD74DA85201}"/>
    <dgm:cxn modelId="{F51643A5-FC6F-4110-812C-3B0E73E23861}" srcId="{CD0BAFE3-5E0C-41AD-9704-A02233B9F97C}" destId="{F766891A-4872-4A1C-B5E2-9E6E28A36B4B}" srcOrd="3" destOrd="0" parTransId="{FEAD9DA4-1236-4743-871D-7E5D7F581FE9}" sibTransId="{2B136A69-D5C5-4F0B-94A6-1B1269399EB8}"/>
    <dgm:cxn modelId="{36C0153A-9581-47B7-B8BB-6F1B1C32C605}" type="presOf" srcId="{3065C790-8292-4305-964F-1E1011E6D66D}" destId="{B56ACD7A-A295-4F00-8D1C-4C971D3BE425}" srcOrd="0" destOrd="0" presId="urn:microsoft.com/office/officeart/2005/8/layout/default"/>
    <dgm:cxn modelId="{C37E725A-B35B-48F2-A49D-A8828B4CB526}" srcId="{CD0BAFE3-5E0C-41AD-9704-A02233B9F97C}" destId="{BEC84EAE-0A4D-46BF-B82D-954ADEB45010}" srcOrd="5" destOrd="0" parTransId="{CCC11FAA-DFC9-4C81-B8AA-4C946A3BD733}" sibTransId="{BDFB19BA-90FE-4E5D-9EAD-F9D36685460E}"/>
    <dgm:cxn modelId="{70D58E7C-AC88-475D-8DEB-BA7B3151C10D}" type="presOf" srcId="{104A56F2-6000-4E92-A725-A1EB678C81C1}" destId="{C5A7495A-72D8-4E53-85EA-E47AE41EA1BA}" srcOrd="0" destOrd="0" presId="urn:microsoft.com/office/officeart/2005/8/layout/default"/>
    <dgm:cxn modelId="{93BBF879-5449-4D0A-8EB4-D22E8268139B}" srcId="{CD0BAFE3-5E0C-41AD-9704-A02233B9F97C}" destId="{5B06F9CB-E892-4C8D-99DF-AB3E7BE4E193}" srcOrd="1" destOrd="0" parTransId="{C94117A9-44B5-4D4C-9E3D-D56FF970F9AD}" sibTransId="{2690BE1A-C214-4274-85B7-E99F85060456}"/>
    <dgm:cxn modelId="{4D7B7520-D2BD-439B-9E2F-D0BF74E9EBF3}" type="presOf" srcId="{C72F125D-0EEB-4072-A843-77CC5C744342}" destId="{8A862646-051F-4E3F-B803-CAC2F30CF274}" srcOrd="0" destOrd="0" presId="urn:microsoft.com/office/officeart/2005/8/layout/default"/>
    <dgm:cxn modelId="{52037902-7AEE-4A3C-B999-59A562F05FFE}" type="presOf" srcId="{5B06F9CB-E892-4C8D-99DF-AB3E7BE4E193}" destId="{1F62D456-B80F-4D6E-9CA8-266C1A28F220}" srcOrd="0" destOrd="0" presId="urn:microsoft.com/office/officeart/2005/8/layout/default"/>
    <dgm:cxn modelId="{C359EFFB-2029-406F-9F69-EE2700BEF0EF}" srcId="{CD0BAFE3-5E0C-41AD-9704-A02233B9F97C}" destId="{C72F125D-0EEB-4072-A843-77CC5C744342}" srcOrd="4" destOrd="0" parTransId="{D822FFE1-78C7-4FED-A5A4-681DB100097F}" sibTransId="{6CE4C086-8CB5-4516-83D9-45B7965FBCF3}"/>
    <dgm:cxn modelId="{D3BE28B9-6708-4544-9DD0-BC1DB7DECB82}" type="presOf" srcId="{BEC84EAE-0A4D-46BF-B82D-954ADEB45010}" destId="{B34DB50B-58E5-470B-9EBC-A1D785CA35EB}" srcOrd="0" destOrd="0" presId="urn:microsoft.com/office/officeart/2005/8/layout/default"/>
    <dgm:cxn modelId="{34AB2BF6-97FC-44CA-BF53-49CDB59AEFD8}" type="presOf" srcId="{CD0BAFE3-5E0C-41AD-9704-A02233B9F97C}" destId="{CF1BDB51-6B8F-4966-AA3B-FA4261B5B6A9}" srcOrd="0" destOrd="0" presId="urn:microsoft.com/office/officeart/2005/8/layout/default"/>
    <dgm:cxn modelId="{3EC79EBB-25F7-4859-94C2-23FDA3935E7B}" srcId="{CD0BAFE3-5E0C-41AD-9704-A02233B9F97C}" destId="{3065C790-8292-4305-964F-1E1011E6D66D}" srcOrd="2" destOrd="0" parTransId="{562CB8DA-FA2A-47BF-8EC3-1AEF0969BFD0}" sibTransId="{B4DC1242-45F5-4428-97A5-9874007CC726}"/>
    <dgm:cxn modelId="{3BF556A7-7383-4E4B-8E38-29562024D6ED}" type="presParOf" srcId="{CF1BDB51-6B8F-4966-AA3B-FA4261B5B6A9}" destId="{C5A7495A-72D8-4E53-85EA-E47AE41EA1BA}" srcOrd="0" destOrd="0" presId="urn:microsoft.com/office/officeart/2005/8/layout/default"/>
    <dgm:cxn modelId="{2A6D2E98-48AB-49A3-A4B4-37E462C6A95B}" type="presParOf" srcId="{CF1BDB51-6B8F-4966-AA3B-FA4261B5B6A9}" destId="{A58843D6-F0EA-462F-A3B6-1982A936776A}" srcOrd="1" destOrd="0" presId="urn:microsoft.com/office/officeart/2005/8/layout/default"/>
    <dgm:cxn modelId="{BA3B0EA9-E58D-4C96-9127-F46B38F4A584}" type="presParOf" srcId="{CF1BDB51-6B8F-4966-AA3B-FA4261B5B6A9}" destId="{1F62D456-B80F-4D6E-9CA8-266C1A28F220}" srcOrd="2" destOrd="0" presId="urn:microsoft.com/office/officeart/2005/8/layout/default"/>
    <dgm:cxn modelId="{B0FD6D4F-482F-4296-B759-317A36B8377B}" type="presParOf" srcId="{CF1BDB51-6B8F-4966-AA3B-FA4261B5B6A9}" destId="{9B80CE08-68BE-48D0-8AAC-BFB10431F787}" srcOrd="3" destOrd="0" presId="urn:microsoft.com/office/officeart/2005/8/layout/default"/>
    <dgm:cxn modelId="{0CCCC793-BC4F-4113-B259-99F17DD7ABBE}" type="presParOf" srcId="{CF1BDB51-6B8F-4966-AA3B-FA4261B5B6A9}" destId="{B56ACD7A-A295-4F00-8D1C-4C971D3BE425}" srcOrd="4" destOrd="0" presId="urn:microsoft.com/office/officeart/2005/8/layout/default"/>
    <dgm:cxn modelId="{4A44DA1F-C077-430D-B37D-CE69855CD9E9}" type="presParOf" srcId="{CF1BDB51-6B8F-4966-AA3B-FA4261B5B6A9}" destId="{2C555552-A180-4A14-9E8D-110F39A624AC}" srcOrd="5" destOrd="0" presId="urn:microsoft.com/office/officeart/2005/8/layout/default"/>
    <dgm:cxn modelId="{37F75B23-9BAF-47FB-BE99-D8BB4E11377A}" type="presParOf" srcId="{CF1BDB51-6B8F-4966-AA3B-FA4261B5B6A9}" destId="{DC0DF83E-BCD3-4671-A3BC-3C0E120E2472}" srcOrd="6" destOrd="0" presId="urn:microsoft.com/office/officeart/2005/8/layout/default"/>
    <dgm:cxn modelId="{58233E6C-CE2A-4004-A2F1-BB26B41D031B}" type="presParOf" srcId="{CF1BDB51-6B8F-4966-AA3B-FA4261B5B6A9}" destId="{3D9201D4-3969-4EA3-82DB-383DA0363981}" srcOrd="7" destOrd="0" presId="urn:microsoft.com/office/officeart/2005/8/layout/default"/>
    <dgm:cxn modelId="{C97B4143-211A-4ED2-99AD-FD636AC4F8CD}" type="presParOf" srcId="{CF1BDB51-6B8F-4966-AA3B-FA4261B5B6A9}" destId="{8A862646-051F-4E3F-B803-CAC2F30CF274}" srcOrd="8" destOrd="0" presId="urn:microsoft.com/office/officeart/2005/8/layout/default"/>
    <dgm:cxn modelId="{AEB4E97E-5E00-49E2-A025-A274F43A8432}" type="presParOf" srcId="{CF1BDB51-6B8F-4966-AA3B-FA4261B5B6A9}" destId="{A89A3D26-E8FC-4336-B736-6FD3241EAEB7}" srcOrd="9" destOrd="0" presId="urn:microsoft.com/office/officeart/2005/8/layout/default"/>
    <dgm:cxn modelId="{AFD9429F-F5E0-43D7-880A-C87BF8C91C07}" type="presParOf" srcId="{CF1BDB51-6B8F-4966-AA3B-FA4261B5B6A9}" destId="{B34DB50B-58E5-470B-9EBC-A1D785CA35EB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178218-B799-4442-8200-89BC532AC520}" type="doc">
      <dgm:prSet loTypeId="urn:microsoft.com/office/officeart/2005/8/layout/radial4" loCatId="relationship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0A0B3BFA-3C11-4557-BA78-9D2EDB0A058F}">
      <dgm:prSet phldrT="[Текст]"/>
      <dgm:spPr/>
      <dgm:t>
        <a:bodyPr/>
        <a:lstStyle/>
        <a:p>
          <a:r>
            <a:rPr lang="ru-RU" b="1" dirty="0" smtClean="0"/>
            <a:t>МУЗЫКАЛЬНЫЕ ИГРЫ </a:t>
          </a:r>
          <a:endParaRPr lang="ru-RU" b="1" dirty="0"/>
        </a:p>
      </dgm:t>
    </dgm:pt>
    <dgm:pt modelId="{6C015891-3CAD-42D6-B23D-625FBABEBBAF}" type="parTrans" cxnId="{A7D902FC-7A30-4BA2-9A21-336469FB631A}">
      <dgm:prSet/>
      <dgm:spPr/>
      <dgm:t>
        <a:bodyPr/>
        <a:lstStyle/>
        <a:p>
          <a:endParaRPr lang="ru-RU"/>
        </a:p>
      </dgm:t>
    </dgm:pt>
    <dgm:pt modelId="{15A49BE1-CF48-435E-9166-A379FCB27CA9}" type="sibTrans" cxnId="{A7D902FC-7A30-4BA2-9A21-336469FB631A}">
      <dgm:prSet/>
      <dgm:spPr/>
      <dgm:t>
        <a:bodyPr/>
        <a:lstStyle/>
        <a:p>
          <a:endParaRPr lang="ru-RU"/>
        </a:p>
      </dgm:t>
    </dgm:pt>
    <dgm:pt modelId="{452EC820-4AC7-4A75-A5D2-5B64E87ACC8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НЕ УТОМЛЯЮТ ШКОЛЬНИКОВ</a:t>
          </a:r>
          <a:endParaRPr lang="ru-RU" b="1" dirty="0"/>
        </a:p>
      </dgm:t>
    </dgm:pt>
    <dgm:pt modelId="{B6750E9F-C5A6-40E6-A2F9-2D5B322B0147}" type="parTrans" cxnId="{45CA805E-1A75-493E-B2ED-4D6D0F997FAD}">
      <dgm:prSet/>
      <dgm:spPr/>
      <dgm:t>
        <a:bodyPr/>
        <a:lstStyle/>
        <a:p>
          <a:endParaRPr lang="ru-RU"/>
        </a:p>
      </dgm:t>
    </dgm:pt>
    <dgm:pt modelId="{A67F9904-E3DC-48F7-9DA8-63F477FE6F0A}" type="sibTrans" cxnId="{45CA805E-1A75-493E-B2ED-4D6D0F997FAD}">
      <dgm:prSet/>
      <dgm:spPr/>
      <dgm:t>
        <a:bodyPr/>
        <a:lstStyle/>
        <a:p>
          <a:endParaRPr lang="ru-RU"/>
        </a:p>
      </dgm:t>
    </dgm:pt>
    <dgm:pt modelId="{8E80E61A-0B95-4B95-BAC1-F1C04ACE150B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АКТИВИЗИРУЮТ ПОЗНАВАТЕЛЬНЫЙ ИНТЕРЕС</a:t>
          </a:r>
          <a:endParaRPr lang="ru-RU" b="1" dirty="0"/>
        </a:p>
      </dgm:t>
    </dgm:pt>
    <dgm:pt modelId="{6F34437A-F677-4079-80DD-BDC2CBDCC2FE}" type="parTrans" cxnId="{6ED0813B-2C83-445E-9208-5051870F3437}">
      <dgm:prSet/>
      <dgm:spPr/>
      <dgm:t>
        <a:bodyPr/>
        <a:lstStyle/>
        <a:p>
          <a:endParaRPr lang="ru-RU"/>
        </a:p>
      </dgm:t>
    </dgm:pt>
    <dgm:pt modelId="{89CBBE64-514A-4EA7-87CD-58F1B5AF504D}" type="sibTrans" cxnId="{6ED0813B-2C83-445E-9208-5051870F3437}">
      <dgm:prSet/>
      <dgm:spPr/>
      <dgm:t>
        <a:bodyPr/>
        <a:lstStyle/>
        <a:p>
          <a:endParaRPr lang="ru-RU"/>
        </a:p>
      </dgm:t>
    </dgm:pt>
    <dgm:pt modelId="{4887A97F-7CED-4939-9946-1EA5C294009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РАЗВИВАЮТ МНОГОСТОРОННИЕ ХУДОЖЕСТВЕННЫЕ СПОСОБНОСТИ </a:t>
          </a:r>
          <a:endParaRPr lang="ru-RU" b="1" dirty="0"/>
        </a:p>
      </dgm:t>
    </dgm:pt>
    <dgm:pt modelId="{CFA92540-1E69-4F10-86C0-339FE9D351B6}" type="parTrans" cxnId="{20BCF92E-3C73-4E22-84A2-B07FAC24ACCA}">
      <dgm:prSet/>
      <dgm:spPr/>
      <dgm:t>
        <a:bodyPr/>
        <a:lstStyle/>
        <a:p>
          <a:endParaRPr lang="ru-RU"/>
        </a:p>
      </dgm:t>
    </dgm:pt>
    <dgm:pt modelId="{A79FE2BA-A257-4323-9B9A-A22A0743D998}" type="sibTrans" cxnId="{20BCF92E-3C73-4E22-84A2-B07FAC24ACCA}">
      <dgm:prSet/>
      <dgm:spPr/>
      <dgm:t>
        <a:bodyPr/>
        <a:lstStyle/>
        <a:p>
          <a:endParaRPr lang="ru-RU"/>
        </a:p>
      </dgm:t>
    </dgm:pt>
    <dgm:pt modelId="{4C18B693-E2F5-4707-8D24-9B0BBE335A7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ПОМОГАЮТ МОДЕЛИРОВАТЬ МУЗЫКАЛЬНО - ОБРАЗОВАТЕЛЬНЫЙ ПРОЦЕСС В ИГРОВОЙ ФОРМЕ </a:t>
          </a:r>
          <a:endParaRPr lang="ru-RU" b="1" dirty="0"/>
        </a:p>
      </dgm:t>
    </dgm:pt>
    <dgm:pt modelId="{CEF567EC-7AF3-46F5-A38E-73A94F1B1EFC}" type="parTrans" cxnId="{CF149D22-EECE-487D-A43D-B713DA74FB6F}">
      <dgm:prSet/>
      <dgm:spPr/>
      <dgm:t>
        <a:bodyPr/>
        <a:lstStyle/>
        <a:p>
          <a:endParaRPr lang="ru-RU"/>
        </a:p>
      </dgm:t>
    </dgm:pt>
    <dgm:pt modelId="{AA591261-3D89-4C42-A96E-EC43A39819F2}" type="sibTrans" cxnId="{CF149D22-EECE-487D-A43D-B713DA74FB6F}">
      <dgm:prSet/>
      <dgm:spPr/>
      <dgm:t>
        <a:bodyPr/>
        <a:lstStyle/>
        <a:p>
          <a:endParaRPr lang="ru-RU"/>
        </a:p>
      </dgm:t>
    </dgm:pt>
    <dgm:pt modelId="{8AEB1AFC-9C22-424D-B78C-A768915D4070}" type="pres">
      <dgm:prSet presAssocID="{EC178218-B799-4442-8200-89BC532AC52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762FEE-93C7-4FA0-ABD7-CD8812D9A946}" type="pres">
      <dgm:prSet presAssocID="{0A0B3BFA-3C11-4557-BA78-9D2EDB0A058F}" presName="centerShape" presStyleLbl="node0" presStyleIdx="0" presStyleCnt="1"/>
      <dgm:spPr/>
      <dgm:t>
        <a:bodyPr/>
        <a:lstStyle/>
        <a:p>
          <a:endParaRPr lang="ru-RU"/>
        </a:p>
      </dgm:t>
    </dgm:pt>
    <dgm:pt modelId="{3B835739-7C22-4CC8-8BEC-EA57966DC4B9}" type="pres">
      <dgm:prSet presAssocID="{B6750E9F-C5A6-40E6-A2F9-2D5B322B0147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48361C9E-5FFD-44FB-BFD1-4D8E5B96D586}" type="pres">
      <dgm:prSet presAssocID="{452EC820-4AC7-4A75-A5D2-5B64E87ACC8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AA132-F37F-4B46-93D9-F4B11EE76F7C}" type="pres">
      <dgm:prSet presAssocID="{6F34437A-F677-4079-80DD-BDC2CBDCC2FE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5E1FEE63-F376-4C73-9358-0261EE72A3CE}" type="pres">
      <dgm:prSet presAssocID="{8E80E61A-0B95-4B95-BAC1-F1C04ACE150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01DA28-935F-479C-A95E-975216378A3A}" type="pres">
      <dgm:prSet presAssocID="{CFA92540-1E69-4F10-86C0-339FE9D351B6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D50D94C1-DC8A-4CA7-A094-0C6221CEC467}" type="pres">
      <dgm:prSet presAssocID="{4887A97F-7CED-4939-9946-1EA5C294009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2AB067-D5BB-45A5-A36C-D37380769CE9}" type="pres">
      <dgm:prSet presAssocID="{CEF567EC-7AF3-46F5-A38E-73A94F1B1EFC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424B0BB4-273D-4A68-94BB-BC9D97509539}" type="pres">
      <dgm:prSet presAssocID="{4C18B693-E2F5-4707-8D24-9B0BBE335A7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BCF92E-3C73-4E22-84A2-B07FAC24ACCA}" srcId="{0A0B3BFA-3C11-4557-BA78-9D2EDB0A058F}" destId="{4887A97F-7CED-4939-9946-1EA5C294009D}" srcOrd="2" destOrd="0" parTransId="{CFA92540-1E69-4F10-86C0-339FE9D351B6}" sibTransId="{A79FE2BA-A257-4323-9B9A-A22A0743D998}"/>
    <dgm:cxn modelId="{4EBC9FC1-ADE4-486B-A6E4-9AC3F62DB5A6}" type="presOf" srcId="{CFA92540-1E69-4F10-86C0-339FE9D351B6}" destId="{5C01DA28-935F-479C-A95E-975216378A3A}" srcOrd="0" destOrd="0" presId="urn:microsoft.com/office/officeart/2005/8/layout/radial4"/>
    <dgm:cxn modelId="{45CA805E-1A75-493E-B2ED-4D6D0F997FAD}" srcId="{0A0B3BFA-3C11-4557-BA78-9D2EDB0A058F}" destId="{452EC820-4AC7-4A75-A5D2-5B64E87ACC8D}" srcOrd="0" destOrd="0" parTransId="{B6750E9F-C5A6-40E6-A2F9-2D5B322B0147}" sibTransId="{A67F9904-E3DC-48F7-9DA8-63F477FE6F0A}"/>
    <dgm:cxn modelId="{54A93090-DE42-4969-8C74-FCC0B281E9F8}" type="presOf" srcId="{4C18B693-E2F5-4707-8D24-9B0BBE335A71}" destId="{424B0BB4-273D-4A68-94BB-BC9D97509539}" srcOrd="0" destOrd="0" presId="urn:microsoft.com/office/officeart/2005/8/layout/radial4"/>
    <dgm:cxn modelId="{6ED0813B-2C83-445E-9208-5051870F3437}" srcId="{0A0B3BFA-3C11-4557-BA78-9D2EDB0A058F}" destId="{8E80E61A-0B95-4B95-BAC1-F1C04ACE150B}" srcOrd="1" destOrd="0" parTransId="{6F34437A-F677-4079-80DD-BDC2CBDCC2FE}" sibTransId="{89CBBE64-514A-4EA7-87CD-58F1B5AF504D}"/>
    <dgm:cxn modelId="{58E37D66-B0EF-4DD5-9182-0871D066A4BA}" type="presOf" srcId="{4887A97F-7CED-4939-9946-1EA5C294009D}" destId="{D50D94C1-DC8A-4CA7-A094-0C6221CEC467}" srcOrd="0" destOrd="0" presId="urn:microsoft.com/office/officeart/2005/8/layout/radial4"/>
    <dgm:cxn modelId="{CE153639-8125-4635-A142-5BD908C9EF57}" type="presOf" srcId="{8E80E61A-0B95-4B95-BAC1-F1C04ACE150B}" destId="{5E1FEE63-F376-4C73-9358-0261EE72A3CE}" srcOrd="0" destOrd="0" presId="urn:microsoft.com/office/officeart/2005/8/layout/radial4"/>
    <dgm:cxn modelId="{40104F6F-C58A-4900-860F-A563625F00D1}" type="presOf" srcId="{6F34437A-F677-4079-80DD-BDC2CBDCC2FE}" destId="{638AA132-F37F-4B46-93D9-F4B11EE76F7C}" srcOrd="0" destOrd="0" presId="urn:microsoft.com/office/officeart/2005/8/layout/radial4"/>
    <dgm:cxn modelId="{B4CED21A-959D-4117-9815-D5BAC028381F}" type="presOf" srcId="{EC178218-B799-4442-8200-89BC532AC520}" destId="{8AEB1AFC-9C22-424D-B78C-A768915D4070}" srcOrd="0" destOrd="0" presId="urn:microsoft.com/office/officeart/2005/8/layout/radial4"/>
    <dgm:cxn modelId="{C3B45E6A-7C49-4025-9390-A1852B91693A}" type="presOf" srcId="{0A0B3BFA-3C11-4557-BA78-9D2EDB0A058F}" destId="{79762FEE-93C7-4FA0-ABD7-CD8812D9A946}" srcOrd="0" destOrd="0" presId="urn:microsoft.com/office/officeart/2005/8/layout/radial4"/>
    <dgm:cxn modelId="{27DCDA97-CE2D-4EF6-B213-3013A33F7D3F}" type="presOf" srcId="{CEF567EC-7AF3-46F5-A38E-73A94F1B1EFC}" destId="{C52AB067-D5BB-45A5-A36C-D37380769CE9}" srcOrd="0" destOrd="0" presId="urn:microsoft.com/office/officeart/2005/8/layout/radial4"/>
    <dgm:cxn modelId="{749E8219-8516-4A4F-BA3E-B287B6297E31}" type="presOf" srcId="{B6750E9F-C5A6-40E6-A2F9-2D5B322B0147}" destId="{3B835739-7C22-4CC8-8BEC-EA57966DC4B9}" srcOrd="0" destOrd="0" presId="urn:microsoft.com/office/officeart/2005/8/layout/radial4"/>
    <dgm:cxn modelId="{CB501DE6-EE68-4D89-9D02-90CF8256ED15}" type="presOf" srcId="{452EC820-4AC7-4A75-A5D2-5B64E87ACC8D}" destId="{48361C9E-5FFD-44FB-BFD1-4D8E5B96D586}" srcOrd="0" destOrd="0" presId="urn:microsoft.com/office/officeart/2005/8/layout/radial4"/>
    <dgm:cxn modelId="{CF149D22-EECE-487D-A43D-B713DA74FB6F}" srcId="{0A0B3BFA-3C11-4557-BA78-9D2EDB0A058F}" destId="{4C18B693-E2F5-4707-8D24-9B0BBE335A71}" srcOrd="3" destOrd="0" parTransId="{CEF567EC-7AF3-46F5-A38E-73A94F1B1EFC}" sibTransId="{AA591261-3D89-4C42-A96E-EC43A39819F2}"/>
    <dgm:cxn modelId="{A7D902FC-7A30-4BA2-9A21-336469FB631A}" srcId="{EC178218-B799-4442-8200-89BC532AC520}" destId="{0A0B3BFA-3C11-4557-BA78-9D2EDB0A058F}" srcOrd="0" destOrd="0" parTransId="{6C015891-3CAD-42D6-B23D-625FBABEBBAF}" sibTransId="{15A49BE1-CF48-435E-9166-A379FCB27CA9}"/>
    <dgm:cxn modelId="{D38FC8B5-E42C-4054-8100-5735B44EEBD4}" type="presParOf" srcId="{8AEB1AFC-9C22-424D-B78C-A768915D4070}" destId="{79762FEE-93C7-4FA0-ABD7-CD8812D9A946}" srcOrd="0" destOrd="0" presId="urn:microsoft.com/office/officeart/2005/8/layout/radial4"/>
    <dgm:cxn modelId="{D22C732C-5D1F-4E15-852F-B3F3176670CD}" type="presParOf" srcId="{8AEB1AFC-9C22-424D-B78C-A768915D4070}" destId="{3B835739-7C22-4CC8-8BEC-EA57966DC4B9}" srcOrd="1" destOrd="0" presId="urn:microsoft.com/office/officeart/2005/8/layout/radial4"/>
    <dgm:cxn modelId="{F3B7D90E-53EC-4CE5-A83B-EEBA02FBCEB8}" type="presParOf" srcId="{8AEB1AFC-9C22-424D-B78C-A768915D4070}" destId="{48361C9E-5FFD-44FB-BFD1-4D8E5B96D586}" srcOrd="2" destOrd="0" presId="urn:microsoft.com/office/officeart/2005/8/layout/radial4"/>
    <dgm:cxn modelId="{7551E02E-7B5C-476C-A8C9-57311BAEC6DF}" type="presParOf" srcId="{8AEB1AFC-9C22-424D-B78C-A768915D4070}" destId="{638AA132-F37F-4B46-93D9-F4B11EE76F7C}" srcOrd="3" destOrd="0" presId="urn:microsoft.com/office/officeart/2005/8/layout/radial4"/>
    <dgm:cxn modelId="{DCD265CC-B91B-4AC2-975A-61D2DA08BE6D}" type="presParOf" srcId="{8AEB1AFC-9C22-424D-B78C-A768915D4070}" destId="{5E1FEE63-F376-4C73-9358-0261EE72A3CE}" srcOrd="4" destOrd="0" presId="urn:microsoft.com/office/officeart/2005/8/layout/radial4"/>
    <dgm:cxn modelId="{8EAFC3F8-989E-447F-A8DB-F6686C61D28C}" type="presParOf" srcId="{8AEB1AFC-9C22-424D-B78C-A768915D4070}" destId="{5C01DA28-935F-479C-A95E-975216378A3A}" srcOrd="5" destOrd="0" presId="urn:microsoft.com/office/officeart/2005/8/layout/radial4"/>
    <dgm:cxn modelId="{C3E2FF24-33D1-4E91-8918-2CFB58DF111C}" type="presParOf" srcId="{8AEB1AFC-9C22-424D-B78C-A768915D4070}" destId="{D50D94C1-DC8A-4CA7-A094-0C6221CEC467}" srcOrd="6" destOrd="0" presId="urn:microsoft.com/office/officeart/2005/8/layout/radial4"/>
    <dgm:cxn modelId="{E80AA41F-EAD1-4070-8723-5725779A062D}" type="presParOf" srcId="{8AEB1AFC-9C22-424D-B78C-A768915D4070}" destId="{C52AB067-D5BB-45A5-A36C-D37380769CE9}" srcOrd="7" destOrd="0" presId="urn:microsoft.com/office/officeart/2005/8/layout/radial4"/>
    <dgm:cxn modelId="{E7BB59B2-3543-4DFA-80AD-FEC9C7BE133A}" type="presParOf" srcId="{8AEB1AFC-9C22-424D-B78C-A768915D4070}" destId="{424B0BB4-273D-4A68-94BB-BC9D97509539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D18999-BFC5-47AF-8CAF-0A9FD4A1005A}" type="doc">
      <dgm:prSet loTypeId="urn:microsoft.com/office/officeart/2005/8/layout/default" loCatId="list" qsTypeId="urn:microsoft.com/office/officeart/2005/8/quickstyle/3d3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5591F219-872A-437A-AD3A-A9797353A19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СОЗДАТЬ БЛАГОПРИЯТНУЮ АТМОСФЕРУ НА УРОКЕ</a:t>
          </a:r>
          <a:endParaRPr lang="ru-RU" dirty="0"/>
        </a:p>
      </dgm:t>
    </dgm:pt>
    <dgm:pt modelId="{B953AE10-1070-4E6B-95DA-5313D1FAE550}" type="parTrans" cxnId="{FBE39C05-BDB4-44D0-BA8C-CB1F2938819A}">
      <dgm:prSet/>
      <dgm:spPr/>
      <dgm:t>
        <a:bodyPr/>
        <a:lstStyle/>
        <a:p>
          <a:endParaRPr lang="ru-RU"/>
        </a:p>
      </dgm:t>
    </dgm:pt>
    <dgm:pt modelId="{FCCA1073-C24E-4E68-A674-0047A04EA351}" type="sibTrans" cxnId="{FBE39C05-BDB4-44D0-BA8C-CB1F2938819A}">
      <dgm:prSet/>
      <dgm:spPr/>
      <dgm:t>
        <a:bodyPr/>
        <a:lstStyle/>
        <a:p>
          <a:endParaRPr lang="ru-RU"/>
        </a:p>
      </dgm:t>
    </dgm:pt>
    <dgm:pt modelId="{BA72921A-50EA-4240-A540-595FC6FA6099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ПОВЫСИТЬ ИНТЕЛЛЕКТУАЛЬНУЮ И ЭМОЦИОНАЛЬНУЮ АКТИВНОСТЬ УЧАЩИХСЯ</a:t>
          </a:r>
          <a:endParaRPr lang="ru-RU" dirty="0"/>
        </a:p>
      </dgm:t>
    </dgm:pt>
    <dgm:pt modelId="{3D72825C-650B-409D-A59F-5EFEA3C5C99F}" type="parTrans" cxnId="{83DA35EF-0C90-4331-8FD1-741525F7863A}">
      <dgm:prSet/>
      <dgm:spPr/>
      <dgm:t>
        <a:bodyPr/>
        <a:lstStyle/>
        <a:p>
          <a:endParaRPr lang="ru-RU"/>
        </a:p>
      </dgm:t>
    </dgm:pt>
    <dgm:pt modelId="{C793A48E-4FF8-43B8-9471-08D0E66D4AE8}" type="sibTrans" cxnId="{83DA35EF-0C90-4331-8FD1-741525F7863A}">
      <dgm:prSet/>
      <dgm:spPr/>
      <dgm:t>
        <a:bodyPr/>
        <a:lstStyle/>
        <a:p>
          <a:endParaRPr lang="ru-RU"/>
        </a:p>
      </dgm:t>
    </dgm:pt>
    <dgm:pt modelId="{A45D2F36-6F1B-4292-8420-62E844CEDF6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ПОЧУВСТВОВАТЬ УСПЕХ В ИГРОВОЙ СИТУАЦИИ</a:t>
          </a:r>
          <a:endParaRPr lang="ru-RU" dirty="0"/>
        </a:p>
      </dgm:t>
    </dgm:pt>
    <dgm:pt modelId="{CBFFD225-24FD-4D0C-942E-1DE83575FD5E}" type="parTrans" cxnId="{07452D64-7F42-4218-AD65-DBA25E169AD6}">
      <dgm:prSet/>
      <dgm:spPr/>
      <dgm:t>
        <a:bodyPr/>
        <a:lstStyle/>
        <a:p>
          <a:endParaRPr lang="ru-RU"/>
        </a:p>
      </dgm:t>
    </dgm:pt>
    <dgm:pt modelId="{3C608561-A76D-4B31-BB6F-8E16A57BDDED}" type="sibTrans" cxnId="{07452D64-7F42-4218-AD65-DBA25E169AD6}">
      <dgm:prSet/>
      <dgm:spPr/>
      <dgm:t>
        <a:bodyPr/>
        <a:lstStyle/>
        <a:p>
          <a:endParaRPr lang="ru-RU"/>
        </a:p>
      </dgm:t>
    </dgm:pt>
    <dgm:pt modelId="{B812C9EC-5A4D-4D61-9570-5430B7F5453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РАЗВИВАТЬ КОМПЛЕКС РАЗЛИЧНЫХ СПОСОБНОСТЕЙ</a:t>
          </a:r>
          <a:endParaRPr lang="ru-RU" dirty="0"/>
        </a:p>
      </dgm:t>
    </dgm:pt>
    <dgm:pt modelId="{FE59707E-4837-4B59-9BDE-9E6850055514}" type="parTrans" cxnId="{AD4CDD72-EBA9-4AFA-A0B6-FC3D9378F0B1}">
      <dgm:prSet/>
      <dgm:spPr/>
      <dgm:t>
        <a:bodyPr/>
        <a:lstStyle/>
        <a:p>
          <a:endParaRPr lang="ru-RU"/>
        </a:p>
      </dgm:t>
    </dgm:pt>
    <dgm:pt modelId="{E377B577-22B1-4837-B78A-DCA8AB04808D}" type="sibTrans" cxnId="{AD4CDD72-EBA9-4AFA-A0B6-FC3D9378F0B1}">
      <dgm:prSet/>
      <dgm:spPr/>
      <dgm:t>
        <a:bodyPr/>
        <a:lstStyle/>
        <a:p>
          <a:endParaRPr lang="ru-RU"/>
        </a:p>
      </dgm:t>
    </dgm:pt>
    <dgm:pt modelId="{AB0B6881-09F3-42E7-B3AD-CA4498084267}" type="pres">
      <dgm:prSet presAssocID="{9ED18999-BFC5-47AF-8CAF-0A9FD4A1005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AF5BBA-62FD-4F91-A8EA-EC3D7123ADDB}" type="pres">
      <dgm:prSet presAssocID="{5591F219-872A-437A-AD3A-A9797353A19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9B418A-75BF-4EEE-825B-C574FF90ACB1}" type="pres">
      <dgm:prSet presAssocID="{FCCA1073-C24E-4E68-A674-0047A04EA351}" presName="sibTrans" presStyleCnt="0"/>
      <dgm:spPr/>
    </dgm:pt>
    <dgm:pt modelId="{7FA92F7F-A9B1-4764-BFC8-FBD46C4E99B5}" type="pres">
      <dgm:prSet presAssocID="{BA72921A-50EA-4240-A540-595FC6FA609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F5C160-31F1-437A-A44E-43E66AC2FDE9}" type="pres">
      <dgm:prSet presAssocID="{C793A48E-4FF8-43B8-9471-08D0E66D4AE8}" presName="sibTrans" presStyleCnt="0"/>
      <dgm:spPr/>
    </dgm:pt>
    <dgm:pt modelId="{3E20C495-5889-4DF7-8AED-AAD7A188FA60}" type="pres">
      <dgm:prSet presAssocID="{A45D2F36-6F1B-4292-8420-62E844CEDF6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01211B-E96C-44D6-934C-27A57EE65638}" type="pres">
      <dgm:prSet presAssocID="{3C608561-A76D-4B31-BB6F-8E16A57BDDED}" presName="sibTrans" presStyleCnt="0"/>
      <dgm:spPr/>
    </dgm:pt>
    <dgm:pt modelId="{5A4E7CA6-9511-4041-AAA7-E642E4F486DA}" type="pres">
      <dgm:prSet presAssocID="{B812C9EC-5A4D-4D61-9570-5430B7F5453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452D64-7F42-4218-AD65-DBA25E169AD6}" srcId="{9ED18999-BFC5-47AF-8CAF-0A9FD4A1005A}" destId="{A45D2F36-6F1B-4292-8420-62E844CEDF61}" srcOrd="2" destOrd="0" parTransId="{CBFFD225-24FD-4D0C-942E-1DE83575FD5E}" sibTransId="{3C608561-A76D-4B31-BB6F-8E16A57BDDED}"/>
    <dgm:cxn modelId="{FBE39C05-BDB4-44D0-BA8C-CB1F2938819A}" srcId="{9ED18999-BFC5-47AF-8CAF-0A9FD4A1005A}" destId="{5591F219-872A-437A-AD3A-A9797353A196}" srcOrd="0" destOrd="0" parTransId="{B953AE10-1070-4E6B-95DA-5313D1FAE550}" sibTransId="{FCCA1073-C24E-4E68-A674-0047A04EA351}"/>
    <dgm:cxn modelId="{A58E0E9A-9531-46A8-9BD7-BDD415285AFC}" type="presOf" srcId="{9ED18999-BFC5-47AF-8CAF-0A9FD4A1005A}" destId="{AB0B6881-09F3-42E7-B3AD-CA4498084267}" srcOrd="0" destOrd="0" presId="urn:microsoft.com/office/officeart/2005/8/layout/default"/>
    <dgm:cxn modelId="{E47AAACE-1738-4550-83A1-7FF6F5E7CF8A}" type="presOf" srcId="{B812C9EC-5A4D-4D61-9570-5430B7F54536}" destId="{5A4E7CA6-9511-4041-AAA7-E642E4F486DA}" srcOrd="0" destOrd="0" presId="urn:microsoft.com/office/officeart/2005/8/layout/default"/>
    <dgm:cxn modelId="{83DA35EF-0C90-4331-8FD1-741525F7863A}" srcId="{9ED18999-BFC5-47AF-8CAF-0A9FD4A1005A}" destId="{BA72921A-50EA-4240-A540-595FC6FA6099}" srcOrd="1" destOrd="0" parTransId="{3D72825C-650B-409D-A59F-5EFEA3C5C99F}" sibTransId="{C793A48E-4FF8-43B8-9471-08D0E66D4AE8}"/>
    <dgm:cxn modelId="{2CAD245D-84EC-40F8-965D-E22FB63B4A74}" type="presOf" srcId="{A45D2F36-6F1B-4292-8420-62E844CEDF61}" destId="{3E20C495-5889-4DF7-8AED-AAD7A188FA60}" srcOrd="0" destOrd="0" presId="urn:microsoft.com/office/officeart/2005/8/layout/default"/>
    <dgm:cxn modelId="{AD4CDD72-EBA9-4AFA-A0B6-FC3D9378F0B1}" srcId="{9ED18999-BFC5-47AF-8CAF-0A9FD4A1005A}" destId="{B812C9EC-5A4D-4D61-9570-5430B7F54536}" srcOrd="3" destOrd="0" parTransId="{FE59707E-4837-4B59-9BDE-9E6850055514}" sibTransId="{E377B577-22B1-4837-B78A-DCA8AB04808D}"/>
    <dgm:cxn modelId="{133D6408-EED5-4493-855A-94F1748BF9D9}" type="presOf" srcId="{5591F219-872A-437A-AD3A-A9797353A196}" destId="{E9AF5BBA-62FD-4F91-A8EA-EC3D7123ADDB}" srcOrd="0" destOrd="0" presId="urn:microsoft.com/office/officeart/2005/8/layout/default"/>
    <dgm:cxn modelId="{01988522-8045-4160-99C9-900794F14800}" type="presOf" srcId="{BA72921A-50EA-4240-A540-595FC6FA6099}" destId="{7FA92F7F-A9B1-4764-BFC8-FBD46C4E99B5}" srcOrd="0" destOrd="0" presId="urn:microsoft.com/office/officeart/2005/8/layout/default"/>
    <dgm:cxn modelId="{DF8BD4E4-E437-4D77-BA14-66204ADE526F}" type="presParOf" srcId="{AB0B6881-09F3-42E7-B3AD-CA4498084267}" destId="{E9AF5BBA-62FD-4F91-A8EA-EC3D7123ADDB}" srcOrd="0" destOrd="0" presId="urn:microsoft.com/office/officeart/2005/8/layout/default"/>
    <dgm:cxn modelId="{5F805DB1-A34E-4AE2-8D06-886EBFB9EA7C}" type="presParOf" srcId="{AB0B6881-09F3-42E7-B3AD-CA4498084267}" destId="{189B418A-75BF-4EEE-825B-C574FF90ACB1}" srcOrd="1" destOrd="0" presId="urn:microsoft.com/office/officeart/2005/8/layout/default"/>
    <dgm:cxn modelId="{DF58FCE5-6202-4E44-8CAB-AD17C5B29FDB}" type="presParOf" srcId="{AB0B6881-09F3-42E7-B3AD-CA4498084267}" destId="{7FA92F7F-A9B1-4764-BFC8-FBD46C4E99B5}" srcOrd="2" destOrd="0" presId="urn:microsoft.com/office/officeart/2005/8/layout/default"/>
    <dgm:cxn modelId="{74757666-2274-4290-ABD3-0CCAB6553F1E}" type="presParOf" srcId="{AB0B6881-09F3-42E7-B3AD-CA4498084267}" destId="{A5F5C160-31F1-437A-A44E-43E66AC2FDE9}" srcOrd="3" destOrd="0" presId="urn:microsoft.com/office/officeart/2005/8/layout/default"/>
    <dgm:cxn modelId="{59F3AB91-888F-4860-8323-C596D41A1A92}" type="presParOf" srcId="{AB0B6881-09F3-42E7-B3AD-CA4498084267}" destId="{3E20C495-5889-4DF7-8AED-AAD7A188FA60}" srcOrd="4" destOrd="0" presId="urn:microsoft.com/office/officeart/2005/8/layout/default"/>
    <dgm:cxn modelId="{3AE16E70-5605-4CB4-A4AB-DF01329E8410}" type="presParOf" srcId="{AB0B6881-09F3-42E7-B3AD-CA4498084267}" destId="{A201211B-E96C-44D6-934C-27A57EE65638}" srcOrd="5" destOrd="0" presId="urn:microsoft.com/office/officeart/2005/8/layout/default"/>
    <dgm:cxn modelId="{1EDF64A6-3BEC-42C4-8E6C-2A001A55E5B9}" type="presParOf" srcId="{AB0B6881-09F3-42E7-B3AD-CA4498084267}" destId="{5A4E7CA6-9511-4041-AAA7-E642E4F486D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334829-900B-428F-B9D7-2AFDF6F6A777}" type="doc">
      <dgm:prSet loTypeId="urn:microsoft.com/office/officeart/2005/8/layout/radial4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608E03F-B112-47B7-90DB-40FF627A9BFB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ОНИ ТРЕБУЮТ ОТ ШКОЛЬНИКА: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7BD6818-006D-44DA-A2C6-CD78E8D6DE6A}" type="parTrans" cxnId="{AF18470A-B2C3-4EC3-B1DE-C5AF01D3CFEC}">
      <dgm:prSet/>
      <dgm:spPr/>
      <dgm:t>
        <a:bodyPr/>
        <a:lstStyle/>
        <a:p>
          <a:endParaRPr lang="ru-RU"/>
        </a:p>
      </dgm:t>
    </dgm:pt>
    <dgm:pt modelId="{AA32BAEE-B823-4265-8178-5C6C616CC03F}" type="sibTrans" cxnId="{AF18470A-B2C3-4EC3-B1DE-C5AF01D3CFEC}">
      <dgm:prSet/>
      <dgm:spPr/>
      <dgm:t>
        <a:bodyPr/>
        <a:lstStyle/>
        <a:p>
          <a:endParaRPr lang="ru-RU"/>
        </a:p>
      </dgm:t>
    </dgm:pt>
    <dgm:pt modelId="{C9CCD093-2889-41A0-8DEF-E966E1F23008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УМЕНИЕ РАСШИФРОВЫВАТЬ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9E718B81-399A-4FDF-AEE4-0FA93F6DAEC0}" type="parTrans" cxnId="{FBB98C84-F617-4330-91A0-7960B750810F}">
      <dgm:prSet/>
      <dgm:spPr/>
      <dgm:t>
        <a:bodyPr/>
        <a:lstStyle/>
        <a:p>
          <a:endParaRPr lang="ru-RU"/>
        </a:p>
      </dgm:t>
    </dgm:pt>
    <dgm:pt modelId="{ADC0C30C-323B-42A5-925D-ECB267FE0882}" type="sibTrans" cxnId="{FBB98C84-F617-4330-91A0-7960B750810F}">
      <dgm:prSet/>
      <dgm:spPr/>
      <dgm:t>
        <a:bodyPr/>
        <a:lstStyle/>
        <a:p>
          <a:endParaRPr lang="ru-RU"/>
        </a:p>
      </dgm:t>
    </dgm:pt>
    <dgm:pt modelId="{3F858DDE-B076-4A7F-9DEC-867276B293F4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РАСПУТЫВАТЬ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AAA789B-12A0-4700-8B1B-78895840461F}" type="parTrans" cxnId="{31B0F094-AD6D-43C4-BA1D-E38D0D8FAE97}">
      <dgm:prSet/>
      <dgm:spPr/>
      <dgm:t>
        <a:bodyPr/>
        <a:lstStyle/>
        <a:p>
          <a:endParaRPr lang="ru-RU"/>
        </a:p>
      </dgm:t>
    </dgm:pt>
    <dgm:pt modelId="{6005A7DB-700E-47CF-8AF3-A465F8800858}" type="sibTrans" cxnId="{31B0F094-AD6D-43C4-BA1D-E38D0D8FAE97}">
      <dgm:prSet/>
      <dgm:spPr/>
      <dgm:t>
        <a:bodyPr/>
        <a:lstStyle/>
        <a:p>
          <a:endParaRPr lang="ru-RU"/>
        </a:p>
      </dgm:t>
    </dgm:pt>
    <dgm:pt modelId="{91F69972-7AB5-4D93-82DD-F238F4E3E707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РАЗГАДЫВАТЬ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F010C2F-52D1-4291-B9CC-47D02FB68A73}" type="parTrans" cxnId="{15418383-4B58-410A-9157-971A9139F2AB}">
      <dgm:prSet/>
      <dgm:spPr/>
      <dgm:t>
        <a:bodyPr/>
        <a:lstStyle/>
        <a:p>
          <a:endParaRPr lang="ru-RU"/>
        </a:p>
      </dgm:t>
    </dgm:pt>
    <dgm:pt modelId="{CBAEAE46-5C02-4E5B-9208-18519875343A}" type="sibTrans" cxnId="{15418383-4B58-410A-9157-971A9139F2AB}">
      <dgm:prSet/>
      <dgm:spPr/>
      <dgm:t>
        <a:bodyPr/>
        <a:lstStyle/>
        <a:p>
          <a:endParaRPr lang="ru-RU"/>
        </a:p>
      </dgm:t>
    </dgm:pt>
    <dgm:pt modelId="{BA38FE15-B16F-4F8B-8CEE-5DEC677B9DF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ЗНАТЬ ПРЕДМЕТ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B5DCCB66-1C04-4772-BB8F-FAFA332CC06D}" type="parTrans" cxnId="{12D6E145-BD36-4822-8083-5D0B7D00BCB1}">
      <dgm:prSet/>
      <dgm:spPr/>
      <dgm:t>
        <a:bodyPr/>
        <a:lstStyle/>
        <a:p>
          <a:endParaRPr lang="ru-RU"/>
        </a:p>
      </dgm:t>
    </dgm:pt>
    <dgm:pt modelId="{51EB245A-04B9-4743-BB98-ED20BA9DFF48}" type="sibTrans" cxnId="{12D6E145-BD36-4822-8083-5D0B7D00BCB1}">
      <dgm:prSet/>
      <dgm:spPr/>
      <dgm:t>
        <a:bodyPr/>
        <a:lstStyle/>
        <a:p>
          <a:endParaRPr lang="ru-RU"/>
        </a:p>
      </dgm:t>
    </dgm:pt>
    <dgm:pt modelId="{2662B9B1-77A5-40F7-897C-B57A78B6DBA4}" type="pres">
      <dgm:prSet presAssocID="{51334829-900B-428F-B9D7-2AFDF6F6A77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0B30C1-C555-4FBD-8818-EC5569889AD1}" type="pres">
      <dgm:prSet presAssocID="{8608E03F-B112-47B7-90DB-40FF627A9BFB}" presName="centerShape" presStyleLbl="node0" presStyleIdx="0" presStyleCnt="1" custScaleX="113466" custScaleY="108560" custLinFactNeighborX="-1558" custLinFactNeighborY="-95"/>
      <dgm:spPr/>
      <dgm:t>
        <a:bodyPr/>
        <a:lstStyle/>
        <a:p>
          <a:endParaRPr lang="ru-RU"/>
        </a:p>
      </dgm:t>
    </dgm:pt>
    <dgm:pt modelId="{75F09B68-D836-4572-8DAB-51872341F2A2}" type="pres">
      <dgm:prSet presAssocID="{9E718B81-399A-4FDF-AEE4-0FA93F6DAEC0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613F8EE0-DBF2-4A81-B05C-81AB0F9BF465}" type="pres">
      <dgm:prSet presAssocID="{C9CCD093-2889-41A0-8DEF-E966E1F23008}" presName="node" presStyleLbl="node1" presStyleIdx="0" presStyleCnt="4" custScaleX="113466" custScaleY="108560" custRadScaleRad="103033" custRadScaleInc="-9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9DBE1F-2AD6-4128-9F0C-2ED253E91EC6}" type="pres">
      <dgm:prSet presAssocID="{DAAA789B-12A0-4700-8B1B-78895840461F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4B06D7C9-3B87-4687-84D6-6BD6C57742C4}" type="pres">
      <dgm:prSet presAssocID="{3F858DDE-B076-4A7F-9DEC-867276B293F4}" presName="node" presStyleLbl="node1" presStyleIdx="1" presStyleCnt="4" custScaleX="113466" custScaleY="108560" custRadScaleRad="102857" custRadScaleInc="-69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D047B-CB33-48A8-BBC2-A26CD8B39151}" type="pres">
      <dgm:prSet presAssocID="{FF010C2F-52D1-4291-B9CC-47D02FB68A73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9E90FEE1-8878-4468-A3E1-AD0112CB48E8}" type="pres">
      <dgm:prSet presAssocID="{91F69972-7AB5-4D93-82DD-F238F4E3E707}" presName="node" presStyleLbl="node1" presStyleIdx="2" presStyleCnt="4" custScaleX="113466" custScaleY="108560" custRadScaleRad="101252" custRadScaleInc="3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A56042-354D-4DD8-BE4C-9A8B32058D81}" type="pres">
      <dgm:prSet presAssocID="{B5DCCB66-1C04-4772-BB8F-FAFA332CC06D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9108D627-7B1D-4834-8DCC-41A24F8F658A}" type="pres">
      <dgm:prSet presAssocID="{BA38FE15-B16F-4F8B-8CEE-5DEC677B9DFE}" presName="node" presStyleLbl="node1" presStyleIdx="3" presStyleCnt="4" custScaleX="113466" custScaleY="108560" custRadScaleRad="97014" custRadScaleInc="-1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B98C84-F617-4330-91A0-7960B750810F}" srcId="{8608E03F-B112-47B7-90DB-40FF627A9BFB}" destId="{C9CCD093-2889-41A0-8DEF-E966E1F23008}" srcOrd="0" destOrd="0" parTransId="{9E718B81-399A-4FDF-AEE4-0FA93F6DAEC0}" sibTransId="{ADC0C30C-323B-42A5-925D-ECB267FE0882}"/>
    <dgm:cxn modelId="{15418383-4B58-410A-9157-971A9139F2AB}" srcId="{8608E03F-B112-47B7-90DB-40FF627A9BFB}" destId="{91F69972-7AB5-4D93-82DD-F238F4E3E707}" srcOrd="2" destOrd="0" parTransId="{FF010C2F-52D1-4291-B9CC-47D02FB68A73}" sibTransId="{CBAEAE46-5C02-4E5B-9208-18519875343A}"/>
    <dgm:cxn modelId="{A1DC406F-AD53-4A05-95FB-38E5B31C7FFD}" type="presOf" srcId="{91F69972-7AB5-4D93-82DD-F238F4E3E707}" destId="{9E90FEE1-8878-4468-A3E1-AD0112CB48E8}" srcOrd="0" destOrd="0" presId="urn:microsoft.com/office/officeart/2005/8/layout/radial4"/>
    <dgm:cxn modelId="{D0531C68-60C8-4648-8E09-FA428B63AFD2}" type="presOf" srcId="{BA38FE15-B16F-4F8B-8CEE-5DEC677B9DFE}" destId="{9108D627-7B1D-4834-8DCC-41A24F8F658A}" srcOrd="0" destOrd="0" presId="urn:microsoft.com/office/officeart/2005/8/layout/radial4"/>
    <dgm:cxn modelId="{0B2849FD-1E3D-4915-A9B0-B342DFC26E20}" type="presOf" srcId="{51334829-900B-428F-B9D7-2AFDF6F6A777}" destId="{2662B9B1-77A5-40F7-897C-B57A78B6DBA4}" srcOrd="0" destOrd="0" presId="urn:microsoft.com/office/officeart/2005/8/layout/radial4"/>
    <dgm:cxn modelId="{8120F84C-3E98-474F-8C48-7914DB8CC812}" type="presOf" srcId="{DAAA789B-12A0-4700-8B1B-78895840461F}" destId="{BD9DBE1F-2AD6-4128-9F0C-2ED253E91EC6}" srcOrd="0" destOrd="0" presId="urn:microsoft.com/office/officeart/2005/8/layout/radial4"/>
    <dgm:cxn modelId="{AFC15809-6485-4C1F-AECD-AA9EA5621EC0}" type="presOf" srcId="{FF010C2F-52D1-4291-B9CC-47D02FB68A73}" destId="{08CD047B-CB33-48A8-BBC2-A26CD8B39151}" srcOrd="0" destOrd="0" presId="urn:microsoft.com/office/officeart/2005/8/layout/radial4"/>
    <dgm:cxn modelId="{4F0A45C1-5D99-408A-83C8-C38EAD13E1D1}" type="presOf" srcId="{3F858DDE-B076-4A7F-9DEC-867276B293F4}" destId="{4B06D7C9-3B87-4687-84D6-6BD6C57742C4}" srcOrd="0" destOrd="0" presId="urn:microsoft.com/office/officeart/2005/8/layout/radial4"/>
    <dgm:cxn modelId="{31B0F094-AD6D-43C4-BA1D-E38D0D8FAE97}" srcId="{8608E03F-B112-47B7-90DB-40FF627A9BFB}" destId="{3F858DDE-B076-4A7F-9DEC-867276B293F4}" srcOrd="1" destOrd="0" parTransId="{DAAA789B-12A0-4700-8B1B-78895840461F}" sibTransId="{6005A7DB-700E-47CF-8AF3-A465F8800858}"/>
    <dgm:cxn modelId="{DFE34EF1-C296-4C7B-BCE7-958FAFA6CF70}" type="presOf" srcId="{B5DCCB66-1C04-4772-BB8F-FAFA332CC06D}" destId="{87A56042-354D-4DD8-BE4C-9A8B32058D81}" srcOrd="0" destOrd="0" presId="urn:microsoft.com/office/officeart/2005/8/layout/radial4"/>
    <dgm:cxn modelId="{AF18470A-B2C3-4EC3-B1DE-C5AF01D3CFEC}" srcId="{51334829-900B-428F-B9D7-2AFDF6F6A777}" destId="{8608E03F-B112-47B7-90DB-40FF627A9BFB}" srcOrd="0" destOrd="0" parTransId="{07BD6818-006D-44DA-A2C6-CD78E8D6DE6A}" sibTransId="{AA32BAEE-B823-4265-8178-5C6C616CC03F}"/>
    <dgm:cxn modelId="{6AFC9BDF-DD21-43BD-82D2-F915DCE3016B}" type="presOf" srcId="{9E718B81-399A-4FDF-AEE4-0FA93F6DAEC0}" destId="{75F09B68-D836-4572-8DAB-51872341F2A2}" srcOrd="0" destOrd="0" presId="urn:microsoft.com/office/officeart/2005/8/layout/radial4"/>
    <dgm:cxn modelId="{12D6E145-BD36-4822-8083-5D0B7D00BCB1}" srcId="{8608E03F-B112-47B7-90DB-40FF627A9BFB}" destId="{BA38FE15-B16F-4F8B-8CEE-5DEC677B9DFE}" srcOrd="3" destOrd="0" parTransId="{B5DCCB66-1C04-4772-BB8F-FAFA332CC06D}" sibTransId="{51EB245A-04B9-4743-BB98-ED20BA9DFF48}"/>
    <dgm:cxn modelId="{C608D174-AAE8-4BA2-A896-BC1008C84FA5}" type="presOf" srcId="{8608E03F-B112-47B7-90DB-40FF627A9BFB}" destId="{F70B30C1-C555-4FBD-8818-EC5569889AD1}" srcOrd="0" destOrd="0" presId="urn:microsoft.com/office/officeart/2005/8/layout/radial4"/>
    <dgm:cxn modelId="{6BEDBBEC-C2F6-4AAE-BC63-03B9B2395BF3}" type="presOf" srcId="{C9CCD093-2889-41A0-8DEF-E966E1F23008}" destId="{613F8EE0-DBF2-4A81-B05C-81AB0F9BF465}" srcOrd="0" destOrd="0" presId="urn:microsoft.com/office/officeart/2005/8/layout/radial4"/>
    <dgm:cxn modelId="{30986CCB-29B7-43C2-9013-488A7E23367B}" type="presParOf" srcId="{2662B9B1-77A5-40F7-897C-B57A78B6DBA4}" destId="{F70B30C1-C555-4FBD-8818-EC5569889AD1}" srcOrd="0" destOrd="0" presId="urn:microsoft.com/office/officeart/2005/8/layout/radial4"/>
    <dgm:cxn modelId="{5EABE694-C732-446D-B987-571057EB1996}" type="presParOf" srcId="{2662B9B1-77A5-40F7-897C-B57A78B6DBA4}" destId="{75F09B68-D836-4572-8DAB-51872341F2A2}" srcOrd="1" destOrd="0" presId="urn:microsoft.com/office/officeart/2005/8/layout/radial4"/>
    <dgm:cxn modelId="{E72E2DA6-A62F-4357-A0A9-F3237B0A17C8}" type="presParOf" srcId="{2662B9B1-77A5-40F7-897C-B57A78B6DBA4}" destId="{613F8EE0-DBF2-4A81-B05C-81AB0F9BF465}" srcOrd="2" destOrd="0" presId="urn:microsoft.com/office/officeart/2005/8/layout/radial4"/>
    <dgm:cxn modelId="{A9EA8C3D-036D-4663-A217-825CCCF7A4CA}" type="presParOf" srcId="{2662B9B1-77A5-40F7-897C-B57A78B6DBA4}" destId="{BD9DBE1F-2AD6-4128-9F0C-2ED253E91EC6}" srcOrd="3" destOrd="0" presId="urn:microsoft.com/office/officeart/2005/8/layout/radial4"/>
    <dgm:cxn modelId="{DD3DCCDE-5A51-4A0B-ACCA-F30D7AE33C78}" type="presParOf" srcId="{2662B9B1-77A5-40F7-897C-B57A78B6DBA4}" destId="{4B06D7C9-3B87-4687-84D6-6BD6C57742C4}" srcOrd="4" destOrd="0" presId="urn:microsoft.com/office/officeart/2005/8/layout/radial4"/>
    <dgm:cxn modelId="{FACDF600-30D2-41FF-87BF-88964E39819A}" type="presParOf" srcId="{2662B9B1-77A5-40F7-897C-B57A78B6DBA4}" destId="{08CD047B-CB33-48A8-BBC2-A26CD8B39151}" srcOrd="5" destOrd="0" presId="urn:microsoft.com/office/officeart/2005/8/layout/radial4"/>
    <dgm:cxn modelId="{EBA0D12A-21B2-411B-B81F-4B8F3F7E6B64}" type="presParOf" srcId="{2662B9B1-77A5-40F7-897C-B57A78B6DBA4}" destId="{9E90FEE1-8878-4468-A3E1-AD0112CB48E8}" srcOrd="6" destOrd="0" presId="urn:microsoft.com/office/officeart/2005/8/layout/radial4"/>
    <dgm:cxn modelId="{5D73BDCD-0750-4467-AC3A-DB68FE7E9056}" type="presParOf" srcId="{2662B9B1-77A5-40F7-897C-B57A78B6DBA4}" destId="{87A56042-354D-4DD8-BE4C-9A8B32058D81}" srcOrd="7" destOrd="0" presId="urn:microsoft.com/office/officeart/2005/8/layout/radial4"/>
    <dgm:cxn modelId="{1F3421BC-5B13-46D4-BB7F-FE15A09A40A4}" type="presParOf" srcId="{2662B9B1-77A5-40F7-897C-B57A78B6DBA4}" destId="{9108D627-7B1D-4834-8DCC-41A24F8F658A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DDC4CDF-D526-4283-90FD-8BA14CF641B7}" type="doc">
      <dgm:prSet loTypeId="urn:microsoft.com/office/officeart/2005/8/layout/default" loCatId="list" qsTypeId="urn:microsoft.com/office/officeart/2005/8/quickstyle/3d3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0106BEDD-F1E9-42D3-B9BA-97E3ACE75B7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МАЛО УТОМЛЯЕТ МЛАДШИХ ШКОЛЬНИКОВ</a:t>
          </a:r>
          <a:endParaRPr lang="ru-RU" dirty="0"/>
        </a:p>
      </dgm:t>
    </dgm:pt>
    <dgm:pt modelId="{AD2B3D00-1D0F-47EA-ACE2-E68E4E45AB89}" type="parTrans" cxnId="{0ED54EAC-633F-4A30-AC20-8EF54C850C3C}">
      <dgm:prSet/>
      <dgm:spPr/>
      <dgm:t>
        <a:bodyPr/>
        <a:lstStyle/>
        <a:p>
          <a:endParaRPr lang="ru-RU"/>
        </a:p>
      </dgm:t>
    </dgm:pt>
    <dgm:pt modelId="{D3DA1923-111E-4BA6-8487-111A8D10E12B}" type="sibTrans" cxnId="{0ED54EAC-633F-4A30-AC20-8EF54C850C3C}">
      <dgm:prSet/>
      <dgm:spPr/>
      <dgm:t>
        <a:bodyPr/>
        <a:lstStyle/>
        <a:p>
          <a:endParaRPr lang="ru-RU"/>
        </a:p>
      </dgm:t>
    </dgm:pt>
    <dgm:pt modelId="{E5E9CB0F-A73C-4AAC-A0D2-BC06120DCC8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АКТИВИЗИРУЕТ ИХ ЭМОЦИИ И ИНТЕЛЛЕКТ</a:t>
          </a:r>
          <a:endParaRPr lang="ru-RU" dirty="0"/>
        </a:p>
      </dgm:t>
    </dgm:pt>
    <dgm:pt modelId="{93DA7769-93AC-46D2-A0F2-35A88994ED76}" type="parTrans" cxnId="{7C87E917-25D8-4D7B-BB82-D1D50FCEF2E8}">
      <dgm:prSet/>
      <dgm:spPr/>
      <dgm:t>
        <a:bodyPr/>
        <a:lstStyle/>
        <a:p>
          <a:endParaRPr lang="ru-RU"/>
        </a:p>
      </dgm:t>
    </dgm:pt>
    <dgm:pt modelId="{810966D0-BB03-4D96-8614-ECBA5251B8F9}" type="sibTrans" cxnId="{7C87E917-25D8-4D7B-BB82-D1D50FCEF2E8}">
      <dgm:prSet/>
      <dgm:spPr/>
      <dgm:t>
        <a:bodyPr/>
        <a:lstStyle/>
        <a:p>
          <a:endParaRPr lang="ru-RU"/>
        </a:p>
      </dgm:t>
    </dgm:pt>
    <dgm:pt modelId="{D0E8F088-6D52-4D94-A2FC-BB57FB184F40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РАЗВИВАЕТ МНОГОСТОРОННИЕ ХУДОЖЕСТВЕННЫЕ СПОСОБНОСТИ</a:t>
          </a:r>
          <a:endParaRPr lang="ru-RU" dirty="0"/>
        </a:p>
      </dgm:t>
    </dgm:pt>
    <dgm:pt modelId="{39F9674C-8F15-4EBE-B479-645601668AB5}" type="parTrans" cxnId="{01ED7CBA-CE0B-4BF0-A962-484B7ED47733}">
      <dgm:prSet/>
      <dgm:spPr/>
      <dgm:t>
        <a:bodyPr/>
        <a:lstStyle/>
        <a:p>
          <a:endParaRPr lang="ru-RU"/>
        </a:p>
      </dgm:t>
    </dgm:pt>
    <dgm:pt modelId="{BBC3F825-7899-4B40-8ACF-CDF67E66E111}" type="sibTrans" cxnId="{01ED7CBA-CE0B-4BF0-A962-484B7ED47733}">
      <dgm:prSet/>
      <dgm:spPr/>
      <dgm:t>
        <a:bodyPr/>
        <a:lstStyle/>
        <a:p>
          <a:endParaRPr lang="ru-RU"/>
        </a:p>
      </dgm:t>
    </dgm:pt>
    <dgm:pt modelId="{B704D5FE-037D-4CBB-A487-108B93A5568B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ПОМОГАЕТ МОДЕЛИРОВАТЬ МУЗЫКАЛЬНО-ОБРАЗОВАТЕЛЬНЫЙ ПРОЦЕСС В ИГРОВОЙ ФОРМЕ</a:t>
          </a:r>
          <a:endParaRPr lang="ru-RU" dirty="0"/>
        </a:p>
      </dgm:t>
    </dgm:pt>
    <dgm:pt modelId="{4D45F648-9DEF-4E70-9847-6EF7CD322153}" type="parTrans" cxnId="{BBB894CA-AC50-412F-A6D8-BFD97AE68B75}">
      <dgm:prSet/>
      <dgm:spPr/>
      <dgm:t>
        <a:bodyPr/>
        <a:lstStyle/>
        <a:p>
          <a:endParaRPr lang="ru-RU"/>
        </a:p>
      </dgm:t>
    </dgm:pt>
    <dgm:pt modelId="{8762F89F-DDB8-4C48-92F7-4D5424526839}" type="sibTrans" cxnId="{BBB894CA-AC50-412F-A6D8-BFD97AE68B75}">
      <dgm:prSet/>
      <dgm:spPr/>
      <dgm:t>
        <a:bodyPr/>
        <a:lstStyle/>
        <a:p>
          <a:endParaRPr lang="ru-RU"/>
        </a:p>
      </dgm:t>
    </dgm:pt>
    <dgm:pt modelId="{90AB5547-3345-49D8-B9A5-19E066A2E29C}" type="pres">
      <dgm:prSet presAssocID="{DDDC4CDF-D526-4283-90FD-8BA14CF641B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93C3CA-5485-4ADA-A42D-096AABAD483C}" type="pres">
      <dgm:prSet presAssocID="{0106BEDD-F1E9-42D3-B9BA-97E3ACE75B7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CE7FDD-B523-4724-805D-9584B837C3AC}" type="pres">
      <dgm:prSet presAssocID="{D3DA1923-111E-4BA6-8487-111A8D10E12B}" presName="sibTrans" presStyleCnt="0"/>
      <dgm:spPr/>
      <dgm:t>
        <a:bodyPr/>
        <a:lstStyle/>
        <a:p>
          <a:endParaRPr lang="ru-RU"/>
        </a:p>
      </dgm:t>
    </dgm:pt>
    <dgm:pt modelId="{30FACCA3-39B8-4F3A-9463-0128D3210B5B}" type="pres">
      <dgm:prSet presAssocID="{E5E9CB0F-A73C-4AAC-A0D2-BC06120DCC8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DC3DFC-C41A-4851-82A8-19B9B228F61F}" type="pres">
      <dgm:prSet presAssocID="{810966D0-BB03-4D96-8614-ECBA5251B8F9}" presName="sibTrans" presStyleCnt="0"/>
      <dgm:spPr/>
      <dgm:t>
        <a:bodyPr/>
        <a:lstStyle/>
        <a:p>
          <a:endParaRPr lang="ru-RU"/>
        </a:p>
      </dgm:t>
    </dgm:pt>
    <dgm:pt modelId="{E04B2EEE-71A5-48AC-9319-5803D8D64A02}" type="pres">
      <dgm:prSet presAssocID="{D0E8F088-6D52-4D94-A2FC-BB57FB184F4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21A76-4A36-46E3-AD86-11B3E822E99A}" type="pres">
      <dgm:prSet presAssocID="{BBC3F825-7899-4B40-8ACF-CDF67E66E111}" presName="sibTrans" presStyleCnt="0"/>
      <dgm:spPr/>
      <dgm:t>
        <a:bodyPr/>
        <a:lstStyle/>
        <a:p>
          <a:endParaRPr lang="ru-RU"/>
        </a:p>
      </dgm:t>
    </dgm:pt>
    <dgm:pt modelId="{20B4298F-52CC-4C15-85A7-AA6A81FBEBD3}" type="pres">
      <dgm:prSet presAssocID="{B704D5FE-037D-4CBB-A487-108B93A5568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B894CA-AC50-412F-A6D8-BFD97AE68B75}" srcId="{DDDC4CDF-D526-4283-90FD-8BA14CF641B7}" destId="{B704D5FE-037D-4CBB-A487-108B93A5568B}" srcOrd="3" destOrd="0" parTransId="{4D45F648-9DEF-4E70-9847-6EF7CD322153}" sibTransId="{8762F89F-DDB8-4C48-92F7-4D5424526839}"/>
    <dgm:cxn modelId="{7C87E917-25D8-4D7B-BB82-D1D50FCEF2E8}" srcId="{DDDC4CDF-D526-4283-90FD-8BA14CF641B7}" destId="{E5E9CB0F-A73C-4AAC-A0D2-BC06120DCC8E}" srcOrd="1" destOrd="0" parTransId="{93DA7769-93AC-46D2-A0F2-35A88994ED76}" sibTransId="{810966D0-BB03-4D96-8614-ECBA5251B8F9}"/>
    <dgm:cxn modelId="{7A193A0C-437A-4BD4-81D2-49C03400A2A8}" type="presOf" srcId="{E5E9CB0F-A73C-4AAC-A0D2-BC06120DCC8E}" destId="{30FACCA3-39B8-4F3A-9463-0128D3210B5B}" srcOrd="0" destOrd="0" presId="urn:microsoft.com/office/officeart/2005/8/layout/default"/>
    <dgm:cxn modelId="{01ED7CBA-CE0B-4BF0-A962-484B7ED47733}" srcId="{DDDC4CDF-D526-4283-90FD-8BA14CF641B7}" destId="{D0E8F088-6D52-4D94-A2FC-BB57FB184F40}" srcOrd="2" destOrd="0" parTransId="{39F9674C-8F15-4EBE-B479-645601668AB5}" sibTransId="{BBC3F825-7899-4B40-8ACF-CDF67E66E111}"/>
    <dgm:cxn modelId="{B7645FF3-96F4-4809-A097-1C674F97D102}" type="presOf" srcId="{DDDC4CDF-D526-4283-90FD-8BA14CF641B7}" destId="{90AB5547-3345-49D8-B9A5-19E066A2E29C}" srcOrd="0" destOrd="0" presId="urn:microsoft.com/office/officeart/2005/8/layout/default"/>
    <dgm:cxn modelId="{0ED54EAC-633F-4A30-AC20-8EF54C850C3C}" srcId="{DDDC4CDF-D526-4283-90FD-8BA14CF641B7}" destId="{0106BEDD-F1E9-42D3-B9BA-97E3ACE75B71}" srcOrd="0" destOrd="0" parTransId="{AD2B3D00-1D0F-47EA-ACE2-E68E4E45AB89}" sibTransId="{D3DA1923-111E-4BA6-8487-111A8D10E12B}"/>
    <dgm:cxn modelId="{34DE4E8F-E4B2-464D-BD60-54CB59AE3E9F}" type="presOf" srcId="{0106BEDD-F1E9-42D3-B9BA-97E3ACE75B71}" destId="{7193C3CA-5485-4ADA-A42D-096AABAD483C}" srcOrd="0" destOrd="0" presId="urn:microsoft.com/office/officeart/2005/8/layout/default"/>
    <dgm:cxn modelId="{B9E764E8-491C-49A7-A7F1-7EF36800695B}" type="presOf" srcId="{D0E8F088-6D52-4D94-A2FC-BB57FB184F40}" destId="{E04B2EEE-71A5-48AC-9319-5803D8D64A02}" srcOrd="0" destOrd="0" presId="urn:microsoft.com/office/officeart/2005/8/layout/default"/>
    <dgm:cxn modelId="{093E8C38-2144-4100-8283-359CA343987A}" type="presOf" srcId="{B704D5FE-037D-4CBB-A487-108B93A5568B}" destId="{20B4298F-52CC-4C15-85A7-AA6A81FBEBD3}" srcOrd="0" destOrd="0" presId="urn:microsoft.com/office/officeart/2005/8/layout/default"/>
    <dgm:cxn modelId="{F313325B-A380-4826-A2AF-E1807385C5BF}" type="presParOf" srcId="{90AB5547-3345-49D8-B9A5-19E066A2E29C}" destId="{7193C3CA-5485-4ADA-A42D-096AABAD483C}" srcOrd="0" destOrd="0" presId="urn:microsoft.com/office/officeart/2005/8/layout/default"/>
    <dgm:cxn modelId="{23A5204C-3BEB-44BD-9236-9C07AAE8C194}" type="presParOf" srcId="{90AB5547-3345-49D8-B9A5-19E066A2E29C}" destId="{B1CE7FDD-B523-4724-805D-9584B837C3AC}" srcOrd="1" destOrd="0" presId="urn:microsoft.com/office/officeart/2005/8/layout/default"/>
    <dgm:cxn modelId="{CA1C0E16-87A5-4F5B-AF31-6EC1FFD33DBD}" type="presParOf" srcId="{90AB5547-3345-49D8-B9A5-19E066A2E29C}" destId="{30FACCA3-39B8-4F3A-9463-0128D3210B5B}" srcOrd="2" destOrd="0" presId="urn:microsoft.com/office/officeart/2005/8/layout/default"/>
    <dgm:cxn modelId="{200C75A1-F485-4646-94FE-0A44983A85D2}" type="presParOf" srcId="{90AB5547-3345-49D8-B9A5-19E066A2E29C}" destId="{34DC3DFC-C41A-4851-82A8-19B9B228F61F}" srcOrd="3" destOrd="0" presId="urn:microsoft.com/office/officeart/2005/8/layout/default"/>
    <dgm:cxn modelId="{C3A0D0E1-878D-4444-B144-1A896CDE112F}" type="presParOf" srcId="{90AB5547-3345-49D8-B9A5-19E066A2E29C}" destId="{E04B2EEE-71A5-48AC-9319-5803D8D64A02}" srcOrd="4" destOrd="0" presId="urn:microsoft.com/office/officeart/2005/8/layout/default"/>
    <dgm:cxn modelId="{FA7ACFB2-E6D0-45EB-AC2F-BB9202FB4686}" type="presParOf" srcId="{90AB5547-3345-49D8-B9A5-19E066A2E29C}" destId="{7FF21A76-4A36-46E3-AD86-11B3E822E99A}" srcOrd="5" destOrd="0" presId="urn:microsoft.com/office/officeart/2005/8/layout/default"/>
    <dgm:cxn modelId="{AEBD8E66-5ADC-41A6-A65B-589252451D4C}" type="presParOf" srcId="{90AB5547-3345-49D8-B9A5-19E066A2E29C}" destId="{20B4298F-52CC-4C15-85A7-AA6A81FBEBD3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6A1E9A7-8CB1-4951-BB15-D9B4E7C2B4C3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F1F8979-A439-44C8-8FC7-3A163827904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РАЗВИВАЮТ ЛОГИЧЕСКОЕ МЫШЛЕНИЕ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CC27D072-2681-4F4C-903D-9C9981589DAF}" type="parTrans" cxnId="{3526A101-AB32-43A0-8694-1687509EAAE5}">
      <dgm:prSet/>
      <dgm:spPr/>
      <dgm:t>
        <a:bodyPr/>
        <a:lstStyle/>
        <a:p>
          <a:endParaRPr lang="ru-RU"/>
        </a:p>
      </dgm:t>
    </dgm:pt>
    <dgm:pt modelId="{3059674B-F106-48D4-B326-9F392F2DA091}" type="sibTrans" cxnId="{3526A101-AB32-43A0-8694-1687509EAAE5}">
      <dgm:prSet/>
      <dgm:spPr/>
      <dgm:t>
        <a:bodyPr/>
        <a:lstStyle/>
        <a:p>
          <a:endParaRPr lang="ru-RU"/>
        </a:p>
      </dgm:t>
    </dgm:pt>
    <dgm:pt modelId="{528E0982-92B3-46AD-80B8-F6A604F05E38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ЗНАКОМЯТ С НОВЫМ МАТЕРИАЛОМ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2F5DCA1C-8C2E-453B-8105-7E12E8FCB476}" type="parTrans" cxnId="{2472D8E2-B7B8-4504-99E5-C9847DA7C3A3}">
      <dgm:prSet/>
      <dgm:spPr/>
      <dgm:t>
        <a:bodyPr/>
        <a:lstStyle/>
        <a:p>
          <a:endParaRPr lang="ru-RU"/>
        </a:p>
      </dgm:t>
    </dgm:pt>
    <dgm:pt modelId="{CEFFF9EF-B050-4D42-A704-B9813D6C00AE}" type="sibTrans" cxnId="{2472D8E2-B7B8-4504-99E5-C9847DA7C3A3}">
      <dgm:prSet/>
      <dgm:spPr/>
      <dgm:t>
        <a:bodyPr/>
        <a:lstStyle/>
        <a:p>
          <a:endParaRPr lang="ru-RU"/>
        </a:p>
      </dgm:t>
    </dgm:pt>
    <dgm:pt modelId="{0B1299F5-2834-4940-B7B0-9FABB27864D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ЗАКРЕПЛЯЮТ ИЗУЧЕННЫЙ МАТЕРИАЛ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2FD6E9A5-77A8-45BF-8F7E-F12A2159128E}" type="parTrans" cxnId="{F9024D68-E79F-4535-93E4-28E2612C64BD}">
      <dgm:prSet/>
      <dgm:spPr/>
      <dgm:t>
        <a:bodyPr/>
        <a:lstStyle/>
        <a:p>
          <a:endParaRPr lang="ru-RU"/>
        </a:p>
      </dgm:t>
    </dgm:pt>
    <dgm:pt modelId="{CFEC6C51-DEEA-4B98-A428-1842CE0F8963}" type="sibTrans" cxnId="{F9024D68-E79F-4535-93E4-28E2612C64BD}">
      <dgm:prSet/>
      <dgm:spPr/>
      <dgm:t>
        <a:bodyPr/>
        <a:lstStyle/>
        <a:p>
          <a:endParaRPr lang="ru-RU"/>
        </a:p>
      </dgm:t>
    </dgm:pt>
    <dgm:pt modelId="{CB932201-0E65-4C42-968F-71BEB06FB93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ФОРМИРУЮТ ТВОРЧЕСКИЕ ИНИЦИАТИВЫ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17BC93F-FDC4-4640-8758-08540F2E04E3}" type="parTrans" cxnId="{6EA25257-A8EB-458A-ADF7-18F649EB1AF4}">
      <dgm:prSet/>
      <dgm:spPr/>
      <dgm:t>
        <a:bodyPr/>
        <a:lstStyle/>
        <a:p>
          <a:endParaRPr lang="ru-RU"/>
        </a:p>
      </dgm:t>
    </dgm:pt>
    <dgm:pt modelId="{D8BC297F-53E8-4BB4-8D31-99859750BD5E}" type="sibTrans" cxnId="{6EA25257-A8EB-458A-ADF7-18F649EB1AF4}">
      <dgm:prSet/>
      <dgm:spPr/>
      <dgm:t>
        <a:bodyPr/>
        <a:lstStyle/>
        <a:p>
          <a:endParaRPr lang="ru-RU"/>
        </a:p>
      </dgm:t>
    </dgm:pt>
    <dgm:pt modelId="{CB5D1516-4C64-4715-90C1-AC15CD3EC18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ОБОГАЩАЮТ СЛОВАРНЫЙ ЗАПАС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6C07848-9262-4F17-BA6E-8FCE9C75D973}" type="parTrans" cxnId="{8597A902-6CD7-48FF-865D-B869EC380092}">
      <dgm:prSet/>
      <dgm:spPr/>
      <dgm:t>
        <a:bodyPr/>
        <a:lstStyle/>
        <a:p>
          <a:endParaRPr lang="ru-RU"/>
        </a:p>
      </dgm:t>
    </dgm:pt>
    <dgm:pt modelId="{3226E0AD-5BA8-414E-8FC4-DDB61E7895AA}" type="sibTrans" cxnId="{8597A902-6CD7-48FF-865D-B869EC380092}">
      <dgm:prSet/>
      <dgm:spPr/>
      <dgm:t>
        <a:bodyPr/>
        <a:lstStyle/>
        <a:p>
          <a:endParaRPr lang="ru-RU"/>
        </a:p>
      </dgm:t>
    </dgm:pt>
    <dgm:pt modelId="{BFB515AC-C5FA-459A-9AD6-7A84C0EE1E30}" type="pres">
      <dgm:prSet presAssocID="{26A1E9A7-8CB1-4951-BB15-D9B4E7C2B4C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48E7A4-65AE-428E-9F21-2B8034201AAD}" type="pres">
      <dgm:prSet presAssocID="{EF1F8979-A439-44C8-8FC7-3A163827904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D2F317-ED18-4860-967E-A5AC4A21E25A}" type="pres">
      <dgm:prSet presAssocID="{3059674B-F106-48D4-B326-9F392F2DA091}" presName="sibTrans" presStyleCnt="0"/>
      <dgm:spPr/>
    </dgm:pt>
    <dgm:pt modelId="{DD5D27EF-175A-4F06-90AD-75E17356CEE8}" type="pres">
      <dgm:prSet presAssocID="{528E0982-92B3-46AD-80B8-F6A604F05E38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999621-5A24-4CB0-B3D6-7FA37DC1FDA2}" type="pres">
      <dgm:prSet presAssocID="{CEFFF9EF-B050-4D42-A704-B9813D6C00AE}" presName="sibTrans" presStyleCnt="0"/>
      <dgm:spPr/>
    </dgm:pt>
    <dgm:pt modelId="{53D0DEFE-17DF-4B3C-A951-FAA197FC35CD}" type="pres">
      <dgm:prSet presAssocID="{0B1299F5-2834-4940-B7B0-9FABB27864D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6D25FE-F467-450D-8754-33CFF6B32410}" type="pres">
      <dgm:prSet presAssocID="{CFEC6C51-DEEA-4B98-A428-1842CE0F8963}" presName="sibTrans" presStyleCnt="0"/>
      <dgm:spPr/>
    </dgm:pt>
    <dgm:pt modelId="{67E71C56-D2C1-461B-99FF-279D902550D6}" type="pres">
      <dgm:prSet presAssocID="{CB932201-0E65-4C42-968F-71BEB06FB93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01D7C2-6F15-40CA-8B69-F11525DD6762}" type="pres">
      <dgm:prSet presAssocID="{D8BC297F-53E8-4BB4-8D31-99859750BD5E}" presName="sibTrans" presStyleCnt="0"/>
      <dgm:spPr/>
    </dgm:pt>
    <dgm:pt modelId="{1D9EDD17-3925-4F36-9F25-FDCCCB0E0A77}" type="pres">
      <dgm:prSet presAssocID="{CB5D1516-4C64-4715-90C1-AC15CD3EC18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5CDE7F-9A65-4600-AD1E-9EF1D8F03DB5}" type="presOf" srcId="{CB932201-0E65-4C42-968F-71BEB06FB93D}" destId="{67E71C56-D2C1-461B-99FF-279D902550D6}" srcOrd="0" destOrd="0" presId="urn:microsoft.com/office/officeart/2005/8/layout/default"/>
    <dgm:cxn modelId="{EF579D44-5F72-4EC6-946D-C66938FB4B01}" type="presOf" srcId="{26A1E9A7-8CB1-4951-BB15-D9B4E7C2B4C3}" destId="{BFB515AC-C5FA-459A-9AD6-7A84C0EE1E30}" srcOrd="0" destOrd="0" presId="urn:microsoft.com/office/officeart/2005/8/layout/default"/>
    <dgm:cxn modelId="{6EA25257-A8EB-458A-ADF7-18F649EB1AF4}" srcId="{26A1E9A7-8CB1-4951-BB15-D9B4E7C2B4C3}" destId="{CB932201-0E65-4C42-968F-71BEB06FB93D}" srcOrd="3" destOrd="0" parTransId="{D17BC93F-FDC4-4640-8758-08540F2E04E3}" sibTransId="{D8BC297F-53E8-4BB4-8D31-99859750BD5E}"/>
    <dgm:cxn modelId="{F153DB4A-CE57-470E-81FC-1534DDC04D60}" type="presOf" srcId="{0B1299F5-2834-4940-B7B0-9FABB27864DD}" destId="{53D0DEFE-17DF-4B3C-A951-FAA197FC35CD}" srcOrd="0" destOrd="0" presId="urn:microsoft.com/office/officeart/2005/8/layout/default"/>
    <dgm:cxn modelId="{3526A101-AB32-43A0-8694-1687509EAAE5}" srcId="{26A1E9A7-8CB1-4951-BB15-D9B4E7C2B4C3}" destId="{EF1F8979-A439-44C8-8FC7-3A163827904A}" srcOrd="0" destOrd="0" parTransId="{CC27D072-2681-4F4C-903D-9C9981589DAF}" sibTransId="{3059674B-F106-48D4-B326-9F392F2DA091}"/>
    <dgm:cxn modelId="{CDD44A08-8E60-48E0-938A-4F0AAF8D30F3}" type="presOf" srcId="{EF1F8979-A439-44C8-8FC7-3A163827904A}" destId="{3348E7A4-65AE-428E-9F21-2B8034201AAD}" srcOrd="0" destOrd="0" presId="urn:microsoft.com/office/officeart/2005/8/layout/default"/>
    <dgm:cxn modelId="{2472D8E2-B7B8-4504-99E5-C9847DA7C3A3}" srcId="{26A1E9A7-8CB1-4951-BB15-D9B4E7C2B4C3}" destId="{528E0982-92B3-46AD-80B8-F6A604F05E38}" srcOrd="1" destOrd="0" parTransId="{2F5DCA1C-8C2E-453B-8105-7E12E8FCB476}" sibTransId="{CEFFF9EF-B050-4D42-A704-B9813D6C00AE}"/>
    <dgm:cxn modelId="{F9024D68-E79F-4535-93E4-28E2612C64BD}" srcId="{26A1E9A7-8CB1-4951-BB15-D9B4E7C2B4C3}" destId="{0B1299F5-2834-4940-B7B0-9FABB27864DD}" srcOrd="2" destOrd="0" parTransId="{2FD6E9A5-77A8-45BF-8F7E-F12A2159128E}" sibTransId="{CFEC6C51-DEEA-4B98-A428-1842CE0F8963}"/>
    <dgm:cxn modelId="{8597A902-6CD7-48FF-865D-B869EC380092}" srcId="{26A1E9A7-8CB1-4951-BB15-D9B4E7C2B4C3}" destId="{CB5D1516-4C64-4715-90C1-AC15CD3EC181}" srcOrd="4" destOrd="0" parTransId="{D6C07848-9262-4F17-BA6E-8FCE9C75D973}" sibTransId="{3226E0AD-5BA8-414E-8FC4-DDB61E7895AA}"/>
    <dgm:cxn modelId="{C1F52E81-4D2F-4CAB-98E4-1CF412562832}" type="presOf" srcId="{CB5D1516-4C64-4715-90C1-AC15CD3EC181}" destId="{1D9EDD17-3925-4F36-9F25-FDCCCB0E0A77}" srcOrd="0" destOrd="0" presId="urn:microsoft.com/office/officeart/2005/8/layout/default"/>
    <dgm:cxn modelId="{A06363B6-D15E-436D-84BF-AA374CF38C79}" type="presOf" srcId="{528E0982-92B3-46AD-80B8-F6A604F05E38}" destId="{DD5D27EF-175A-4F06-90AD-75E17356CEE8}" srcOrd="0" destOrd="0" presId="urn:microsoft.com/office/officeart/2005/8/layout/default"/>
    <dgm:cxn modelId="{513A6AA9-10E0-49D3-B0CD-F845E6ACD00C}" type="presParOf" srcId="{BFB515AC-C5FA-459A-9AD6-7A84C0EE1E30}" destId="{3348E7A4-65AE-428E-9F21-2B8034201AAD}" srcOrd="0" destOrd="0" presId="urn:microsoft.com/office/officeart/2005/8/layout/default"/>
    <dgm:cxn modelId="{E88467FB-B96C-44C8-8C6A-7C850650CD4B}" type="presParOf" srcId="{BFB515AC-C5FA-459A-9AD6-7A84C0EE1E30}" destId="{63D2F317-ED18-4860-967E-A5AC4A21E25A}" srcOrd="1" destOrd="0" presId="urn:microsoft.com/office/officeart/2005/8/layout/default"/>
    <dgm:cxn modelId="{B244A7D9-2DDD-4310-AA6D-02BD3EA718C0}" type="presParOf" srcId="{BFB515AC-C5FA-459A-9AD6-7A84C0EE1E30}" destId="{DD5D27EF-175A-4F06-90AD-75E17356CEE8}" srcOrd="2" destOrd="0" presId="urn:microsoft.com/office/officeart/2005/8/layout/default"/>
    <dgm:cxn modelId="{D61DCE18-6374-441A-9133-2803057E6DF0}" type="presParOf" srcId="{BFB515AC-C5FA-459A-9AD6-7A84C0EE1E30}" destId="{5C999621-5A24-4CB0-B3D6-7FA37DC1FDA2}" srcOrd="3" destOrd="0" presId="urn:microsoft.com/office/officeart/2005/8/layout/default"/>
    <dgm:cxn modelId="{40E71D44-A111-4997-B801-9DAA835F115F}" type="presParOf" srcId="{BFB515AC-C5FA-459A-9AD6-7A84C0EE1E30}" destId="{53D0DEFE-17DF-4B3C-A951-FAA197FC35CD}" srcOrd="4" destOrd="0" presId="urn:microsoft.com/office/officeart/2005/8/layout/default"/>
    <dgm:cxn modelId="{472F4730-87C1-493F-8232-6344ABC04B54}" type="presParOf" srcId="{BFB515AC-C5FA-459A-9AD6-7A84C0EE1E30}" destId="{8C6D25FE-F467-450D-8754-33CFF6B32410}" srcOrd="5" destOrd="0" presId="urn:microsoft.com/office/officeart/2005/8/layout/default"/>
    <dgm:cxn modelId="{DBC5788B-CB52-419B-9170-F9B375F70C43}" type="presParOf" srcId="{BFB515AC-C5FA-459A-9AD6-7A84C0EE1E30}" destId="{67E71C56-D2C1-461B-99FF-279D902550D6}" srcOrd="6" destOrd="0" presId="urn:microsoft.com/office/officeart/2005/8/layout/default"/>
    <dgm:cxn modelId="{C609D78E-B673-406D-A8BF-B9C55E57B6B7}" type="presParOf" srcId="{BFB515AC-C5FA-459A-9AD6-7A84C0EE1E30}" destId="{F301D7C2-6F15-40CA-8B69-F11525DD6762}" srcOrd="7" destOrd="0" presId="urn:microsoft.com/office/officeart/2005/8/layout/default"/>
    <dgm:cxn modelId="{BA536C5E-FA0F-49B9-A4CF-73281C42301D}" type="presParOf" srcId="{BFB515AC-C5FA-459A-9AD6-7A84C0EE1E30}" destId="{1D9EDD17-3925-4F36-9F25-FDCCCB0E0A7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476B565-3226-4635-8105-D82161572DD3}" type="doc">
      <dgm:prSet loTypeId="urn:microsoft.com/office/officeart/2005/8/layout/cycle7" loCatId="cycle" qsTypeId="urn:microsoft.com/office/officeart/2005/8/quickstyle/3d2#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4D99284-4CD0-49BF-999C-3D05C5F269B0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ТРЕНАЖЕР ПОЛУЧЕНИЯ ИНФОРМАЦИИ </a:t>
          </a:r>
          <a:endParaRPr lang="ru-RU" dirty="0"/>
        </a:p>
      </dgm:t>
    </dgm:pt>
    <dgm:pt modelId="{3F0E405E-FA0E-4BBE-911A-472E5DF693F7}" type="parTrans" cxnId="{45642CC6-A43F-44CA-817A-24E43AD9A1F0}">
      <dgm:prSet/>
      <dgm:spPr/>
      <dgm:t>
        <a:bodyPr/>
        <a:lstStyle/>
        <a:p>
          <a:endParaRPr lang="ru-RU"/>
        </a:p>
      </dgm:t>
    </dgm:pt>
    <dgm:pt modelId="{F7FA2A64-5FE4-4BAE-A199-2C00576703CD}" type="sibTrans" cxnId="{45642CC6-A43F-44CA-817A-24E43AD9A1F0}">
      <dgm:prSet/>
      <dgm:spPr/>
      <dgm:t>
        <a:bodyPr/>
        <a:lstStyle/>
        <a:p>
          <a:endParaRPr lang="ru-RU"/>
        </a:p>
      </dgm:t>
    </dgm:pt>
    <dgm:pt modelId="{B47A29E4-0BE9-49B1-AB72-E91FD370041F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ТРЕНАЖЕР ПРАКТИЧЕСКИХ ЗАНЯТИЙ</a:t>
          </a:r>
          <a:endParaRPr lang="ru-RU" dirty="0"/>
        </a:p>
      </dgm:t>
    </dgm:pt>
    <dgm:pt modelId="{39E771F6-6705-4544-8D60-8D0EE06A1B58}" type="parTrans" cxnId="{B7579F12-57E6-4254-AA9E-42859C338D8A}">
      <dgm:prSet/>
      <dgm:spPr/>
      <dgm:t>
        <a:bodyPr/>
        <a:lstStyle/>
        <a:p>
          <a:endParaRPr lang="ru-RU"/>
        </a:p>
      </dgm:t>
    </dgm:pt>
    <dgm:pt modelId="{EE9138E5-8EFF-4077-972E-B4C6EB675CC1}" type="sibTrans" cxnId="{B7579F12-57E6-4254-AA9E-42859C338D8A}">
      <dgm:prSet/>
      <dgm:spPr/>
      <dgm:t>
        <a:bodyPr/>
        <a:lstStyle/>
        <a:p>
          <a:endParaRPr lang="ru-RU"/>
        </a:p>
      </dgm:t>
    </dgm:pt>
    <dgm:pt modelId="{8FBC21C8-DB5C-4E91-B159-2E6EB46A6247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ТРЕНАЖЕР КОНТРОЛЯ </a:t>
          </a:r>
          <a:endParaRPr lang="ru-RU" dirty="0"/>
        </a:p>
      </dgm:t>
    </dgm:pt>
    <dgm:pt modelId="{DCF12A90-8C95-4B71-8512-CF89A378194C}" type="parTrans" cxnId="{DE72F9C8-5369-49CB-BE8A-C3A557F59186}">
      <dgm:prSet/>
      <dgm:spPr/>
      <dgm:t>
        <a:bodyPr/>
        <a:lstStyle/>
        <a:p>
          <a:endParaRPr lang="ru-RU"/>
        </a:p>
      </dgm:t>
    </dgm:pt>
    <dgm:pt modelId="{71D035D4-1F5A-4D7F-B961-36C006EBE4BF}" type="sibTrans" cxnId="{DE72F9C8-5369-49CB-BE8A-C3A557F59186}">
      <dgm:prSet/>
      <dgm:spPr/>
      <dgm:t>
        <a:bodyPr/>
        <a:lstStyle/>
        <a:p>
          <a:endParaRPr lang="ru-RU"/>
        </a:p>
      </dgm:t>
    </dgm:pt>
    <dgm:pt modelId="{50DAC904-8C08-4E34-A989-2F1D637AE631}" type="pres">
      <dgm:prSet presAssocID="{3476B565-3226-4635-8105-D82161572D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560F3A-7092-4471-8C0E-DF8324CBDDA4}" type="pres">
      <dgm:prSet presAssocID="{64D99284-4CD0-49BF-999C-3D05C5F269B0}" presName="node" presStyleLbl="node1" presStyleIdx="0" presStyleCnt="3" custScaleX="135450" custScaleY="143642" custRadScaleRad="88665" custRadScaleInc="3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59BA70-181E-4CBC-99F0-6C7F7F0BDA1B}" type="pres">
      <dgm:prSet presAssocID="{F7FA2A64-5FE4-4BAE-A199-2C00576703CD}" presName="sibTrans" presStyleLbl="sibTrans2D1" presStyleIdx="0" presStyleCnt="3"/>
      <dgm:spPr/>
      <dgm:t>
        <a:bodyPr/>
        <a:lstStyle/>
        <a:p>
          <a:endParaRPr lang="ru-RU"/>
        </a:p>
      </dgm:t>
    </dgm:pt>
    <dgm:pt modelId="{E55C0861-DB20-4A48-A19A-6FD41CF8EE13}" type="pres">
      <dgm:prSet presAssocID="{F7FA2A64-5FE4-4BAE-A199-2C00576703CD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D5149453-6B5A-4CE2-928A-D0E5F0300262}" type="pres">
      <dgm:prSet presAssocID="{B47A29E4-0BE9-49B1-AB72-E91FD370041F}" presName="node" presStyleLbl="node1" presStyleIdx="1" presStyleCnt="3" custScaleX="135450" custScaleY="143642" custRadScaleRad="106973" custRadScaleInc="-24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81ABBC-0F62-4314-86EF-85B7BBF3C9D4}" type="pres">
      <dgm:prSet presAssocID="{EE9138E5-8EFF-4077-972E-B4C6EB675CC1}" presName="sibTrans" presStyleLbl="sibTrans2D1" presStyleIdx="1" presStyleCnt="3"/>
      <dgm:spPr/>
      <dgm:t>
        <a:bodyPr/>
        <a:lstStyle/>
        <a:p>
          <a:endParaRPr lang="ru-RU"/>
        </a:p>
      </dgm:t>
    </dgm:pt>
    <dgm:pt modelId="{C38918F5-6493-42E5-808C-81AFE80D9524}" type="pres">
      <dgm:prSet presAssocID="{EE9138E5-8EFF-4077-972E-B4C6EB675CC1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49175B8A-B789-4476-A414-74B5BD15E953}" type="pres">
      <dgm:prSet presAssocID="{8FBC21C8-DB5C-4E91-B159-2E6EB46A6247}" presName="node" presStyleLbl="node1" presStyleIdx="2" presStyleCnt="3" custScaleX="135450" custScaleY="143642" custRadScaleRad="96744" custRadScaleInc="21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F5910-DD72-45CF-A3C6-5120DFF2B992}" type="pres">
      <dgm:prSet presAssocID="{71D035D4-1F5A-4D7F-B961-36C006EBE4BF}" presName="sibTrans" presStyleLbl="sibTrans2D1" presStyleIdx="2" presStyleCnt="3"/>
      <dgm:spPr/>
      <dgm:t>
        <a:bodyPr/>
        <a:lstStyle/>
        <a:p>
          <a:endParaRPr lang="ru-RU"/>
        </a:p>
      </dgm:t>
    </dgm:pt>
    <dgm:pt modelId="{94E10DD4-401E-4CD6-94B1-20BB6233FEE7}" type="pres">
      <dgm:prSet presAssocID="{71D035D4-1F5A-4D7F-B961-36C006EBE4BF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45642CC6-A43F-44CA-817A-24E43AD9A1F0}" srcId="{3476B565-3226-4635-8105-D82161572DD3}" destId="{64D99284-4CD0-49BF-999C-3D05C5F269B0}" srcOrd="0" destOrd="0" parTransId="{3F0E405E-FA0E-4BBE-911A-472E5DF693F7}" sibTransId="{F7FA2A64-5FE4-4BAE-A199-2C00576703CD}"/>
    <dgm:cxn modelId="{B7579F12-57E6-4254-AA9E-42859C338D8A}" srcId="{3476B565-3226-4635-8105-D82161572DD3}" destId="{B47A29E4-0BE9-49B1-AB72-E91FD370041F}" srcOrd="1" destOrd="0" parTransId="{39E771F6-6705-4544-8D60-8D0EE06A1B58}" sibTransId="{EE9138E5-8EFF-4077-972E-B4C6EB675CC1}"/>
    <dgm:cxn modelId="{D0904FB2-FA51-49B4-9923-7E2E1BC25B24}" type="presOf" srcId="{F7FA2A64-5FE4-4BAE-A199-2C00576703CD}" destId="{2059BA70-181E-4CBC-99F0-6C7F7F0BDA1B}" srcOrd="0" destOrd="0" presId="urn:microsoft.com/office/officeart/2005/8/layout/cycle7"/>
    <dgm:cxn modelId="{AFE6D8BD-A7BB-40CA-97E3-095C742168E2}" type="presOf" srcId="{EE9138E5-8EFF-4077-972E-B4C6EB675CC1}" destId="{9581ABBC-0F62-4314-86EF-85B7BBF3C9D4}" srcOrd="0" destOrd="0" presId="urn:microsoft.com/office/officeart/2005/8/layout/cycle7"/>
    <dgm:cxn modelId="{7C9FA158-29A0-4077-8641-22659B2BF075}" type="presOf" srcId="{3476B565-3226-4635-8105-D82161572DD3}" destId="{50DAC904-8C08-4E34-A989-2F1D637AE631}" srcOrd="0" destOrd="0" presId="urn:microsoft.com/office/officeart/2005/8/layout/cycle7"/>
    <dgm:cxn modelId="{E3D2F3B9-53E9-4A83-A0A1-63724DCCE78B}" type="presOf" srcId="{8FBC21C8-DB5C-4E91-B159-2E6EB46A6247}" destId="{49175B8A-B789-4476-A414-74B5BD15E953}" srcOrd="0" destOrd="0" presId="urn:microsoft.com/office/officeart/2005/8/layout/cycle7"/>
    <dgm:cxn modelId="{A58C376E-6435-4F27-81B5-0992F7A146F1}" type="presOf" srcId="{B47A29E4-0BE9-49B1-AB72-E91FD370041F}" destId="{D5149453-6B5A-4CE2-928A-D0E5F0300262}" srcOrd="0" destOrd="0" presId="urn:microsoft.com/office/officeart/2005/8/layout/cycle7"/>
    <dgm:cxn modelId="{DE72F9C8-5369-49CB-BE8A-C3A557F59186}" srcId="{3476B565-3226-4635-8105-D82161572DD3}" destId="{8FBC21C8-DB5C-4E91-B159-2E6EB46A6247}" srcOrd="2" destOrd="0" parTransId="{DCF12A90-8C95-4B71-8512-CF89A378194C}" sibTransId="{71D035D4-1F5A-4D7F-B961-36C006EBE4BF}"/>
    <dgm:cxn modelId="{CD17FE09-78E2-48F5-8DCD-DB2536DB9E6E}" type="presOf" srcId="{F7FA2A64-5FE4-4BAE-A199-2C00576703CD}" destId="{E55C0861-DB20-4A48-A19A-6FD41CF8EE13}" srcOrd="1" destOrd="0" presId="urn:microsoft.com/office/officeart/2005/8/layout/cycle7"/>
    <dgm:cxn modelId="{1E787694-5DF9-4411-9026-3345A5A2953A}" type="presOf" srcId="{71D035D4-1F5A-4D7F-B961-36C006EBE4BF}" destId="{8A2F5910-DD72-45CF-A3C6-5120DFF2B992}" srcOrd="0" destOrd="0" presId="urn:microsoft.com/office/officeart/2005/8/layout/cycle7"/>
    <dgm:cxn modelId="{434C134F-E0EC-4D00-9140-50B40A63BA95}" type="presOf" srcId="{64D99284-4CD0-49BF-999C-3D05C5F269B0}" destId="{28560F3A-7092-4471-8C0E-DF8324CBDDA4}" srcOrd="0" destOrd="0" presId="urn:microsoft.com/office/officeart/2005/8/layout/cycle7"/>
    <dgm:cxn modelId="{7F41C919-38B3-4347-99BE-C1FB8C7A6063}" type="presOf" srcId="{EE9138E5-8EFF-4077-972E-B4C6EB675CC1}" destId="{C38918F5-6493-42E5-808C-81AFE80D9524}" srcOrd="1" destOrd="0" presId="urn:microsoft.com/office/officeart/2005/8/layout/cycle7"/>
    <dgm:cxn modelId="{2924D8DD-D724-4E68-A2FA-1C3C26EE5915}" type="presOf" srcId="{71D035D4-1F5A-4D7F-B961-36C006EBE4BF}" destId="{94E10DD4-401E-4CD6-94B1-20BB6233FEE7}" srcOrd="1" destOrd="0" presId="urn:microsoft.com/office/officeart/2005/8/layout/cycle7"/>
    <dgm:cxn modelId="{39A3FB98-E379-4130-BCE8-90A544A931C2}" type="presParOf" srcId="{50DAC904-8C08-4E34-A989-2F1D637AE631}" destId="{28560F3A-7092-4471-8C0E-DF8324CBDDA4}" srcOrd="0" destOrd="0" presId="urn:microsoft.com/office/officeart/2005/8/layout/cycle7"/>
    <dgm:cxn modelId="{3A644CA0-EDB1-40C8-AD0E-253CB605DD11}" type="presParOf" srcId="{50DAC904-8C08-4E34-A989-2F1D637AE631}" destId="{2059BA70-181E-4CBC-99F0-6C7F7F0BDA1B}" srcOrd="1" destOrd="0" presId="urn:microsoft.com/office/officeart/2005/8/layout/cycle7"/>
    <dgm:cxn modelId="{5EAFB553-5236-4AD5-8975-24204D5A167A}" type="presParOf" srcId="{2059BA70-181E-4CBC-99F0-6C7F7F0BDA1B}" destId="{E55C0861-DB20-4A48-A19A-6FD41CF8EE13}" srcOrd="0" destOrd="0" presId="urn:microsoft.com/office/officeart/2005/8/layout/cycle7"/>
    <dgm:cxn modelId="{E0CC99CB-18DF-4244-A4EE-6D19243E4804}" type="presParOf" srcId="{50DAC904-8C08-4E34-A989-2F1D637AE631}" destId="{D5149453-6B5A-4CE2-928A-D0E5F0300262}" srcOrd="2" destOrd="0" presId="urn:microsoft.com/office/officeart/2005/8/layout/cycle7"/>
    <dgm:cxn modelId="{286E9558-B08D-4A9B-8125-D11179C76E66}" type="presParOf" srcId="{50DAC904-8C08-4E34-A989-2F1D637AE631}" destId="{9581ABBC-0F62-4314-86EF-85B7BBF3C9D4}" srcOrd="3" destOrd="0" presId="urn:microsoft.com/office/officeart/2005/8/layout/cycle7"/>
    <dgm:cxn modelId="{20DF6493-F43D-4B48-8992-8C51FDD3800C}" type="presParOf" srcId="{9581ABBC-0F62-4314-86EF-85B7BBF3C9D4}" destId="{C38918F5-6493-42E5-808C-81AFE80D9524}" srcOrd="0" destOrd="0" presId="urn:microsoft.com/office/officeart/2005/8/layout/cycle7"/>
    <dgm:cxn modelId="{D58559FE-8FC0-49C6-A147-F8DC407300FB}" type="presParOf" srcId="{50DAC904-8C08-4E34-A989-2F1D637AE631}" destId="{49175B8A-B789-4476-A414-74B5BD15E953}" srcOrd="4" destOrd="0" presId="urn:microsoft.com/office/officeart/2005/8/layout/cycle7"/>
    <dgm:cxn modelId="{51AA85CD-5803-471B-84CD-0463458EF3A8}" type="presParOf" srcId="{50DAC904-8C08-4E34-A989-2F1D637AE631}" destId="{8A2F5910-DD72-45CF-A3C6-5120DFF2B992}" srcOrd="5" destOrd="0" presId="urn:microsoft.com/office/officeart/2005/8/layout/cycle7"/>
    <dgm:cxn modelId="{C4E1C27E-F0D3-4B05-A3AB-5C1EE03D635C}" type="presParOf" srcId="{8A2F5910-DD72-45CF-A3C6-5120DFF2B992}" destId="{94E10DD4-401E-4CD6-94B1-20BB6233FEE7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4DFB840-EC45-45DD-B159-51A01A9BEBCF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D2B343C-D1FD-4CE6-A514-7D02DD62F3D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ПОЗВОЛЯЮТ ЭФФЕКТИВНО ОРГАНИЗОВАТЬ ГРУППОВУЮ И САМОСТОЯТЕЛЬНУЮ РАБОТУ НА УРОКЕ</a:t>
          </a:r>
          <a:endParaRPr lang="ru-RU" dirty="0"/>
        </a:p>
      </dgm:t>
    </dgm:pt>
    <dgm:pt modelId="{E39ABDDD-7DEF-4499-BF0B-F58DD9E750C0}" type="parTrans" cxnId="{8EADB76F-338D-4FD2-9F7B-78491959BE52}">
      <dgm:prSet/>
      <dgm:spPr/>
      <dgm:t>
        <a:bodyPr/>
        <a:lstStyle/>
        <a:p>
          <a:endParaRPr lang="ru-RU"/>
        </a:p>
      </dgm:t>
    </dgm:pt>
    <dgm:pt modelId="{6C68381D-74D5-40C9-8654-714817385FCB}" type="sibTrans" cxnId="{8EADB76F-338D-4FD2-9F7B-78491959BE52}">
      <dgm:prSet/>
      <dgm:spPr/>
      <dgm:t>
        <a:bodyPr/>
        <a:lstStyle/>
        <a:p>
          <a:endParaRPr lang="ru-RU"/>
        </a:p>
      </dgm:t>
    </dgm:pt>
    <dgm:pt modelId="{8A148ABD-818A-4D59-B9E8-F2B6F05B9DC4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СПОСОБСТВУЮТ СОВЕРШЕНСТВОВАНИЮ ПРАКТИЧЕСКИХ УМЕНИЙ И НАВЫКОВ УЧАЩИХСЯ</a:t>
          </a:r>
          <a:endParaRPr lang="ru-RU" dirty="0"/>
        </a:p>
      </dgm:t>
    </dgm:pt>
    <dgm:pt modelId="{8C4BB9F0-F7BA-45C8-87F0-168BD0B710A1}" type="parTrans" cxnId="{078FEDC6-A3DE-4F54-B100-3FC904F472FB}">
      <dgm:prSet/>
      <dgm:spPr/>
      <dgm:t>
        <a:bodyPr/>
        <a:lstStyle/>
        <a:p>
          <a:endParaRPr lang="ru-RU"/>
        </a:p>
      </dgm:t>
    </dgm:pt>
    <dgm:pt modelId="{67AEE9C7-BE07-4EC2-A080-9FD62A337041}" type="sibTrans" cxnId="{078FEDC6-A3DE-4F54-B100-3FC904F472FB}">
      <dgm:prSet/>
      <dgm:spPr/>
      <dgm:t>
        <a:bodyPr/>
        <a:lstStyle/>
        <a:p>
          <a:endParaRPr lang="ru-RU"/>
        </a:p>
      </dgm:t>
    </dgm:pt>
    <dgm:pt modelId="{E61B6F02-006B-4615-A9C5-6601B32B420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ПОЗВОЛЯЮТ ИНДИВИДУАЛИЗИРОВАТЬ ПРОЦЕСС ОБУЧЕНИЯ</a:t>
          </a:r>
          <a:endParaRPr lang="ru-RU" dirty="0"/>
        </a:p>
      </dgm:t>
    </dgm:pt>
    <dgm:pt modelId="{2FF2C059-669A-4BA1-90FD-350ECB5C2AA3}" type="parTrans" cxnId="{5EF825FD-CD3B-473F-94FD-5B24B67BA710}">
      <dgm:prSet/>
      <dgm:spPr/>
      <dgm:t>
        <a:bodyPr/>
        <a:lstStyle/>
        <a:p>
          <a:endParaRPr lang="ru-RU"/>
        </a:p>
      </dgm:t>
    </dgm:pt>
    <dgm:pt modelId="{5604232D-A223-40C5-8564-49923C46A2AC}" type="sibTrans" cxnId="{5EF825FD-CD3B-473F-94FD-5B24B67BA710}">
      <dgm:prSet/>
      <dgm:spPr/>
      <dgm:t>
        <a:bodyPr/>
        <a:lstStyle/>
        <a:p>
          <a:endParaRPr lang="ru-RU"/>
        </a:p>
      </dgm:t>
    </dgm:pt>
    <dgm:pt modelId="{49CEA727-FF50-4523-8676-91749F4FF289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ПОВЫШАЮТ ИНТЕРЕС К УРОКАМ МУЗЫКИ</a:t>
          </a:r>
          <a:endParaRPr lang="ru-RU" dirty="0"/>
        </a:p>
      </dgm:t>
    </dgm:pt>
    <dgm:pt modelId="{E3988C05-34F1-46FA-9D8F-260F115EEC02}" type="parTrans" cxnId="{851CF6A0-2229-4125-BBF9-7E72BC946882}">
      <dgm:prSet/>
      <dgm:spPr/>
      <dgm:t>
        <a:bodyPr/>
        <a:lstStyle/>
        <a:p>
          <a:endParaRPr lang="ru-RU"/>
        </a:p>
      </dgm:t>
    </dgm:pt>
    <dgm:pt modelId="{39500E88-292D-4E3D-9CE5-C5A5B22ACAD2}" type="sibTrans" cxnId="{851CF6A0-2229-4125-BBF9-7E72BC946882}">
      <dgm:prSet/>
      <dgm:spPr/>
      <dgm:t>
        <a:bodyPr/>
        <a:lstStyle/>
        <a:p>
          <a:endParaRPr lang="ru-RU"/>
        </a:p>
      </dgm:t>
    </dgm:pt>
    <dgm:pt modelId="{FD2B2B4B-0A11-46CA-BF95-459B718E1865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АКТИВИЗИРУЮТ ПОЗНАВАТЕЛЬНУЮ ДЕЯТЕЛЬНОСТЬ УЧАЩИХСЯ </a:t>
          </a:r>
          <a:endParaRPr lang="ru-RU" dirty="0"/>
        </a:p>
      </dgm:t>
    </dgm:pt>
    <dgm:pt modelId="{BC7B3714-FEB5-4EBB-86DB-2EC0B26010BD}" type="parTrans" cxnId="{342344C0-31F6-4B84-BCDB-B18AA9AFE352}">
      <dgm:prSet/>
      <dgm:spPr/>
      <dgm:t>
        <a:bodyPr/>
        <a:lstStyle/>
        <a:p>
          <a:endParaRPr lang="ru-RU"/>
        </a:p>
      </dgm:t>
    </dgm:pt>
    <dgm:pt modelId="{B95F2B1A-6EF6-4B3F-BEE9-D4B4BCCB69C4}" type="sibTrans" cxnId="{342344C0-31F6-4B84-BCDB-B18AA9AFE352}">
      <dgm:prSet/>
      <dgm:spPr/>
      <dgm:t>
        <a:bodyPr/>
        <a:lstStyle/>
        <a:p>
          <a:endParaRPr lang="ru-RU"/>
        </a:p>
      </dgm:t>
    </dgm:pt>
    <dgm:pt modelId="{FCE664B4-D3A9-4DEC-8187-501413645E01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РАЗВИВАЮТ ТВОРЧЕСКИЙ ПОТЕНЦИАЛ УЧАЩИХСЯ </a:t>
          </a:r>
          <a:endParaRPr lang="ru-RU" dirty="0"/>
        </a:p>
      </dgm:t>
    </dgm:pt>
    <dgm:pt modelId="{DE6C334B-53DD-49BD-9779-0A3243A26021}" type="parTrans" cxnId="{02049C4A-7809-49E5-89E5-8C0A9D447774}">
      <dgm:prSet/>
      <dgm:spPr/>
      <dgm:t>
        <a:bodyPr/>
        <a:lstStyle/>
        <a:p>
          <a:endParaRPr lang="ru-RU"/>
        </a:p>
      </dgm:t>
    </dgm:pt>
    <dgm:pt modelId="{2E260F5F-9633-42BD-B814-FB920F90D3B9}" type="sibTrans" cxnId="{02049C4A-7809-49E5-89E5-8C0A9D447774}">
      <dgm:prSet/>
      <dgm:spPr/>
      <dgm:t>
        <a:bodyPr/>
        <a:lstStyle/>
        <a:p>
          <a:endParaRPr lang="ru-RU"/>
        </a:p>
      </dgm:t>
    </dgm:pt>
    <dgm:pt modelId="{055DC0B1-B98A-4688-B2D6-FC5596ADDF4B}" type="pres">
      <dgm:prSet presAssocID="{F4DFB840-EC45-45DD-B159-51A01A9BEBC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FDB43B-27C7-47E1-9C8B-FD6CBD30B0F6}" type="pres">
      <dgm:prSet presAssocID="{BD2B343C-D1FD-4CE6-A514-7D02DD62F3D1}" presName="node" presStyleLbl="node1" presStyleIdx="0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1713B8-6543-4A21-9950-7D265D66E06F}" type="pres">
      <dgm:prSet presAssocID="{6C68381D-74D5-40C9-8654-714817385FCB}" presName="sibTrans" presStyleCnt="0"/>
      <dgm:spPr/>
    </dgm:pt>
    <dgm:pt modelId="{D6F1499E-2EE7-4313-B80E-F5FF2CD3AB65}" type="pres">
      <dgm:prSet presAssocID="{8A148ABD-818A-4D59-B9E8-F2B6F05B9DC4}" presName="node" presStyleLbl="node1" presStyleIdx="1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22E3C-BF52-4C78-8CB5-3CACFFBAB24B}" type="pres">
      <dgm:prSet presAssocID="{67AEE9C7-BE07-4EC2-A080-9FD62A337041}" presName="sibTrans" presStyleCnt="0"/>
      <dgm:spPr/>
    </dgm:pt>
    <dgm:pt modelId="{192C94F1-D188-4724-B6C5-5169619523C4}" type="pres">
      <dgm:prSet presAssocID="{E61B6F02-006B-4615-A9C5-6601B32B420E}" presName="node" presStyleLbl="node1" presStyleIdx="2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D55BFF-15C4-4497-A98C-8BDEF7F6720B}" type="pres">
      <dgm:prSet presAssocID="{5604232D-A223-40C5-8564-49923C46A2AC}" presName="sibTrans" presStyleCnt="0"/>
      <dgm:spPr/>
    </dgm:pt>
    <dgm:pt modelId="{91076104-E4E6-4CF1-B03F-0F19A7E21E0B}" type="pres">
      <dgm:prSet presAssocID="{49CEA727-FF50-4523-8676-91749F4FF289}" presName="node" presStyleLbl="node1" presStyleIdx="3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8C661-243C-49C9-9607-195BD6A9AB4E}" type="pres">
      <dgm:prSet presAssocID="{39500E88-292D-4E3D-9CE5-C5A5B22ACAD2}" presName="sibTrans" presStyleCnt="0"/>
      <dgm:spPr/>
    </dgm:pt>
    <dgm:pt modelId="{AA3A175E-8B21-421D-B27D-CFBC28AF1ECB}" type="pres">
      <dgm:prSet presAssocID="{FD2B2B4B-0A11-46CA-BF95-459B718E1865}" presName="node" presStyleLbl="node1" presStyleIdx="4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FFBD1F-C876-4327-AFB2-F57D6F87DE43}" type="pres">
      <dgm:prSet presAssocID="{B95F2B1A-6EF6-4B3F-BEE9-D4B4BCCB69C4}" presName="sibTrans" presStyleCnt="0"/>
      <dgm:spPr/>
    </dgm:pt>
    <dgm:pt modelId="{8CCA4EBF-0E0F-495B-99CC-E721FAAC1071}" type="pres">
      <dgm:prSet presAssocID="{FCE664B4-D3A9-4DEC-8187-501413645E01}" presName="node" presStyleLbl="node1" presStyleIdx="5" presStyleCnt="6" custScaleY="128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097033-47B9-4868-88A9-F3F7104B2E00}" type="presOf" srcId="{F4DFB840-EC45-45DD-B159-51A01A9BEBCF}" destId="{055DC0B1-B98A-4688-B2D6-FC5596ADDF4B}" srcOrd="0" destOrd="0" presId="urn:microsoft.com/office/officeart/2005/8/layout/default"/>
    <dgm:cxn modelId="{8EADB76F-338D-4FD2-9F7B-78491959BE52}" srcId="{F4DFB840-EC45-45DD-B159-51A01A9BEBCF}" destId="{BD2B343C-D1FD-4CE6-A514-7D02DD62F3D1}" srcOrd="0" destOrd="0" parTransId="{E39ABDDD-7DEF-4499-BF0B-F58DD9E750C0}" sibTransId="{6C68381D-74D5-40C9-8654-714817385FCB}"/>
    <dgm:cxn modelId="{1D12DC36-A9C9-4BD8-BE29-BE2AA33F2F07}" type="presOf" srcId="{E61B6F02-006B-4615-A9C5-6601B32B420E}" destId="{192C94F1-D188-4724-B6C5-5169619523C4}" srcOrd="0" destOrd="0" presId="urn:microsoft.com/office/officeart/2005/8/layout/default"/>
    <dgm:cxn modelId="{342344C0-31F6-4B84-BCDB-B18AA9AFE352}" srcId="{F4DFB840-EC45-45DD-B159-51A01A9BEBCF}" destId="{FD2B2B4B-0A11-46CA-BF95-459B718E1865}" srcOrd="4" destOrd="0" parTransId="{BC7B3714-FEB5-4EBB-86DB-2EC0B26010BD}" sibTransId="{B95F2B1A-6EF6-4B3F-BEE9-D4B4BCCB69C4}"/>
    <dgm:cxn modelId="{BB07CC4D-9D82-44A2-B26F-2041B8198686}" type="presOf" srcId="{8A148ABD-818A-4D59-B9E8-F2B6F05B9DC4}" destId="{D6F1499E-2EE7-4313-B80E-F5FF2CD3AB65}" srcOrd="0" destOrd="0" presId="urn:microsoft.com/office/officeart/2005/8/layout/default"/>
    <dgm:cxn modelId="{240C700F-6E28-42E7-828D-79DF35557577}" type="presOf" srcId="{FCE664B4-D3A9-4DEC-8187-501413645E01}" destId="{8CCA4EBF-0E0F-495B-99CC-E721FAAC1071}" srcOrd="0" destOrd="0" presId="urn:microsoft.com/office/officeart/2005/8/layout/default"/>
    <dgm:cxn modelId="{02049C4A-7809-49E5-89E5-8C0A9D447774}" srcId="{F4DFB840-EC45-45DD-B159-51A01A9BEBCF}" destId="{FCE664B4-D3A9-4DEC-8187-501413645E01}" srcOrd="5" destOrd="0" parTransId="{DE6C334B-53DD-49BD-9779-0A3243A26021}" sibTransId="{2E260F5F-9633-42BD-B814-FB920F90D3B9}"/>
    <dgm:cxn modelId="{5EF825FD-CD3B-473F-94FD-5B24B67BA710}" srcId="{F4DFB840-EC45-45DD-B159-51A01A9BEBCF}" destId="{E61B6F02-006B-4615-A9C5-6601B32B420E}" srcOrd="2" destOrd="0" parTransId="{2FF2C059-669A-4BA1-90FD-350ECB5C2AA3}" sibTransId="{5604232D-A223-40C5-8564-49923C46A2AC}"/>
    <dgm:cxn modelId="{0C42FF72-8592-44C4-B88E-F4809F57CBF1}" type="presOf" srcId="{49CEA727-FF50-4523-8676-91749F4FF289}" destId="{91076104-E4E6-4CF1-B03F-0F19A7E21E0B}" srcOrd="0" destOrd="0" presId="urn:microsoft.com/office/officeart/2005/8/layout/default"/>
    <dgm:cxn modelId="{851CF6A0-2229-4125-BBF9-7E72BC946882}" srcId="{F4DFB840-EC45-45DD-B159-51A01A9BEBCF}" destId="{49CEA727-FF50-4523-8676-91749F4FF289}" srcOrd="3" destOrd="0" parTransId="{E3988C05-34F1-46FA-9D8F-260F115EEC02}" sibTransId="{39500E88-292D-4E3D-9CE5-C5A5B22ACAD2}"/>
    <dgm:cxn modelId="{B3DA57E8-A8CE-426C-8A7E-50C43DDC2ABA}" type="presOf" srcId="{FD2B2B4B-0A11-46CA-BF95-459B718E1865}" destId="{AA3A175E-8B21-421D-B27D-CFBC28AF1ECB}" srcOrd="0" destOrd="0" presId="urn:microsoft.com/office/officeart/2005/8/layout/default"/>
    <dgm:cxn modelId="{5F3B1C9D-489A-44E5-9363-072AF14896A7}" type="presOf" srcId="{BD2B343C-D1FD-4CE6-A514-7D02DD62F3D1}" destId="{46FDB43B-27C7-47E1-9C8B-FD6CBD30B0F6}" srcOrd="0" destOrd="0" presId="urn:microsoft.com/office/officeart/2005/8/layout/default"/>
    <dgm:cxn modelId="{078FEDC6-A3DE-4F54-B100-3FC904F472FB}" srcId="{F4DFB840-EC45-45DD-B159-51A01A9BEBCF}" destId="{8A148ABD-818A-4D59-B9E8-F2B6F05B9DC4}" srcOrd="1" destOrd="0" parTransId="{8C4BB9F0-F7BA-45C8-87F0-168BD0B710A1}" sibTransId="{67AEE9C7-BE07-4EC2-A080-9FD62A337041}"/>
    <dgm:cxn modelId="{2D214BAB-9C9C-404B-9C34-0014D98F6E1A}" type="presParOf" srcId="{055DC0B1-B98A-4688-B2D6-FC5596ADDF4B}" destId="{46FDB43B-27C7-47E1-9C8B-FD6CBD30B0F6}" srcOrd="0" destOrd="0" presId="urn:microsoft.com/office/officeart/2005/8/layout/default"/>
    <dgm:cxn modelId="{93476B7E-AE6C-4E8F-8A39-773897902F23}" type="presParOf" srcId="{055DC0B1-B98A-4688-B2D6-FC5596ADDF4B}" destId="{CC1713B8-6543-4A21-9950-7D265D66E06F}" srcOrd="1" destOrd="0" presId="urn:microsoft.com/office/officeart/2005/8/layout/default"/>
    <dgm:cxn modelId="{C8E435F9-B9A0-49C4-9053-5142B3949BEB}" type="presParOf" srcId="{055DC0B1-B98A-4688-B2D6-FC5596ADDF4B}" destId="{D6F1499E-2EE7-4313-B80E-F5FF2CD3AB65}" srcOrd="2" destOrd="0" presId="urn:microsoft.com/office/officeart/2005/8/layout/default"/>
    <dgm:cxn modelId="{463287B6-C6E9-423E-B866-FC053271153B}" type="presParOf" srcId="{055DC0B1-B98A-4688-B2D6-FC5596ADDF4B}" destId="{A9C22E3C-BF52-4C78-8CB5-3CACFFBAB24B}" srcOrd="3" destOrd="0" presId="urn:microsoft.com/office/officeart/2005/8/layout/default"/>
    <dgm:cxn modelId="{2AC288F8-DAB0-4033-B903-223BCFBD2D90}" type="presParOf" srcId="{055DC0B1-B98A-4688-B2D6-FC5596ADDF4B}" destId="{192C94F1-D188-4724-B6C5-5169619523C4}" srcOrd="4" destOrd="0" presId="urn:microsoft.com/office/officeart/2005/8/layout/default"/>
    <dgm:cxn modelId="{6A8C1C87-0529-4FC1-A287-1C401495D578}" type="presParOf" srcId="{055DC0B1-B98A-4688-B2D6-FC5596ADDF4B}" destId="{63D55BFF-15C4-4497-A98C-8BDEF7F6720B}" srcOrd="5" destOrd="0" presId="urn:microsoft.com/office/officeart/2005/8/layout/default"/>
    <dgm:cxn modelId="{71E9735E-8CBE-4618-BF82-253500A87928}" type="presParOf" srcId="{055DC0B1-B98A-4688-B2D6-FC5596ADDF4B}" destId="{91076104-E4E6-4CF1-B03F-0F19A7E21E0B}" srcOrd="6" destOrd="0" presId="urn:microsoft.com/office/officeart/2005/8/layout/default"/>
    <dgm:cxn modelId="{D0A0BFE6-777C-4B58-8EAD-35C0F0501EAB}" type="presParOf" srcId="{055DC0B1-B98A-4688-B2D6-FC5596ADDF4B}" destId="{9A58C661-243C-49C9-9607-195BD6A9AB4E}" srcOrd="7" destOrd="0" presId="urn:microsoft.com/office/officeart/2005/8/layout/default"/>
    <dgm:cxn modelId="{476A57ED-D4DB-4FAA-A65D-3A1762DBE1CB}" type="presParOf" srcId="{055DC0B1-B98A-4688-B2D6-FC5596ADDF4B}" destId="{AA3A175E-8B21-421D-B27D-CFBC28AF1ECB}" srcOrd="8" destOrd="0" presId="urn:microsoft.com/office/officeart/2005/8/layout/default"/>
    <dgm:cxn modelId="{B212E7FB-D4F5-4904-9BF7-895585A3BE12}" type="presParOf" srcId="{055DC0B1-B98A-4688-B2D6-FC5596ADDF4B}" destId="{79FFBD1F-C876-4327-AFB2-F57D6F87DE43}" srcOrd="9" destOrd="0" presId="urn:microsoft.com/office/officeart/2005/8/layout/default"/>
    <dgm:cxn modelId="{79BCD123-CB14-4D05-9598-3F9D23A76B04}" type="presParOf" srcId="{055DC0B1-B98A-4688-B2D6-FC5596ADDF4B}" destId="{8CCA4EBF-0E0F-495B-99CC-E721FAAC107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685269E-B4C6-42FC-BDB0-E039803C5C28}" type="doc">
      <dgm:prSet loTypeId="urn:microsoft.com/office/officeart/2005/8/layout/default" loCatId="list" qsTypeId="urn:microsoft.com/office/officeart/2005/8/quickstyle/simple3" qsCatId="simple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5CF5877D-45AD-43CC-9D44-5D3EA763D7A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ЧУВСТВО РИТМА</a:t>
          </a:r>
          <a:endParaRPr lang="ru-RU" dirty="0"/>
        </a:p>
      </dgm:t>
    </dgm:pt>
    <dgm:pt modelId="{375CED41-38C9-4252-AF8D-D83B27FA8AE1}" type="parTrans" cxnId="{183ECA2D-3F67-4FF2-A98E-7143583D764A}">
      <dgm:prSet/>
      <dgm:spPr/>
      <dgm:t>
        <a:bodyPr/>
        <a:lstStyle/>
        <a:p>
          <a:endParaRPr lang="ru-RU"/>
        </a:p>
      </dgm:t>
    </dgm:pt>
    <dgm:pt modelId="{318873C1-842B-4F2A-AA4B-836B8D3D3A59}" type="sibTrans" cxnId="{183ECA2D-3F67-4FF2-A98E-7143583D764A}">
      <dgm:prSet/>
      <dgm:spPr/>
      <dgm:t>
        <a:bodyPr/>
        <a:lstStyle/>
        <a:p>
          <a:endParaRPr lang="ru-RU"/>
        </a:p>
      </dgm:t>
    </dgm:pt>
    <dgm:pt modelId="{3DB94927-4FF4-49AC-A101-557BB22C280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МУЗЫКАЛЬНУЮ ПАМЯТЬ</a:t>
          </a:r>
          <a:endParaRPr lang="ru-RU" dirty="0"/>
        </a:p>
      </dgm:t>
    </dgm:pt>
    <dgm:pt modelId="{9C4B59CF-1A91-4727-AA6B-337B1A3C8113}" type="parTrans" cxnId="{16B96534-65E7-47A8-9CFA-85BF56668EDF}">
      <dgm:prSet/>
      <dgm:spPr/>
      <dgm:t>
        <a:bodyPr/>
        <a:lstStyle/>
        <a:p>
          <a:endParaRPr lang="ru-RU"/>
        </a:p>
      </dgm:t>
    </dgm:pt>
    <dgm:pt modelId="{8F37AAEC-0E9E-4C61-9808-322EB4DFEC2D}" type="sibTrans" cxnId="{16B96534-65E7-47A8-9CFA-85BF56668EDF}">
      <dgm:prSet/>
      <dgm:spPr/>
      <dgm:t>
        <a:bodyPr/>
        <a:lstStyle/>
        <a:p>
          <a:endParaRPr lang="ru-RU"/>
        </a:p>
      </dgm:t>
    </dgm:pt>
    <dgm:pt modelId="{8C96C8E4-390F-477D-8D7D-EBF7541A1112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ДИАТОНИЧЕСКИЙ ТЕМБРОВЫЙ СЛУХ</a:t>
          </a:r>
          <a:endParaRPr lang="ru-RU" dirty="0"/>
        </a:p>
      </dgm:t>
    </dgm:pt>
    <dgm:pt modelId="{8563604D-8B07-4EAB-8996-83F9F6C56E4C}" type="parTrans" cxnId="{8B2F6F58-118A-41CA-854A-E62FB8764115}">
      <dgm:prSet/>
      <dgm:spPr/>
      <dgm:t>
        <a:bodyPr/>
        <a:lstStyle/>
        <a:p>
          <a:endParaRPr lang="ru-RU"/>
        </a:p>
      </dgm:t>
    </dgm:pt>
    <dgm:pt modelId="{F35B8789-B8CF-41B6-83A3-F1FFDF7EBAD2}" type="sibTrans" cxnId="{8B2F6F58-118A-41CA-854A-E62FB8764115}">
      <dgm:prSet/>
      <dgm:spPr/>
      <dgm:t>
        <a:bodyPr/>
        <a:lstStyle/>
        <a:p>
          <a:endParaRPr lang="ru-RU"/>
        </a:p>
      </dgm:t>
    </dgm:pt>
    <dgm:pt modelId="{05829C0D-84F3-4E73-8919-8FD68CE1525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ИГРЫ ДЛЯ ОПРЕДЕЛЕНИЯ ФОРМЫ МУЗЫКАЛЬНЫХ ПРОИЗВЕДЕНИЙ</a:t>
          </a:r>
          <a:endParaRPr lang="ru-RU" dirty="0"/>
        </a:p>
      </dgm:t>
    </dgm:pt>
    <dgm:pt modelId="{04C61A19-CC79-4B2C-B32F-D60F5847DB53}" type="parTrans" cxnId="{73F5AB4F-D053-4FE2-9742-4F29A71EBB0D}">
      <dgm:prSet/>
      <dgm:spPr/>
      <dgm:t>
        <a:bodyPr/>
        <a:lstStyle/>
        <a:p>
          <a:endParaRPr lang="ru-RU"/>
        </a:p>
      </dgm:t>
    </dgm:pt>
    <dgm:pt modelId="{2C403F16-7E12-4562-8950-6B9392EAEEF8}" type="sibTrans" cxnId="{73F5AB4F-D053-4FE2-9742-4F29A71EBB0D}">
      <dgm:prSet/>
      <dgm:spPr/>
      <dgm:t>
        <a:bodyPr/>
        <a:lstStyle/>
        <a:p>
          <a:endParaRPr lang="ru-RU"/>
        </a:p>
      </dgm:t>
    </dgm:pt>
    <dgm:pt modelId="{C1F61A4A-D29C-4388-8A91-CFA44C4B812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ИГРЫ ДЛЯ РАЗВИТИЯ ВОКАЛЬНО-ХОРОВЫХ </a:t>
          </a:r>
          <a:r>
            <a:rPr lang="ru-RU" b="1" smtClean="0">
              <a:latin typeface="Times New Roman" pitchFamily="18" charset="0"/>
              <a:cs typeface="Times New Roman" pitchFamily="18" charset="0"/>
            </a:rPr>
            <a:t>НАВЫКОВ </a:t>
          </a:r>
          <a:endParaRPr lang="ru-RU" dirty="0"/>
        </a:p>
      </dgm:t>
    </dgm:pt>
    <dgm:pt modelId="{CDBC877E-21BF-4150-B54B-07C0B8E09278}" type="parTrans" cxnId="{51BE7159-7F36-499E-ADF7-FC2C1659EABB}">
      <dgm:prSet/>
      <dgm:spPr/>
      <dgm:t>
        <a:bodyPr/>
        <a:lstStyle/>
        <a:p>
          <a:endParaRPr lang="ru-RU"/>
        </a:p>
      </dgm:t>
    </dgm:pt>
    <dgm:pt modelId="{CB016D07-3297-484E-8A6E-61CAC5BBAC8C}" type="sibTrans" cxnId="{51BE7159-7F36-499E-ADF7-FC2C1659EABB}">
      <dgm:prSet/>
      <dgm:spPr/>
      <dgm:t>
        <a:bodyPr/>
        <a:lstStyle/>
        <a:p>
          <a:endParaRPr lang="ru-RU"/>
        </a:p>
      </dgm:t>
    </dgm:pt>
    <dgm:pt modelId="{9A3FD8E7-6D10-4600-A00E-582EBCE9586A}" type="pres">
      <dgm:prSet presAssocID="{6685269E-B4C6-42FC-BDB0-E039803C5C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EE9731-68C1-4BF8-85E5-6F769DA358C6}" type="pres">
      <dgm:prSet presAssocID="{5CF5877D-45AD-43CC-9D44-5D3EA763D7A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B86AB0-CF2B-4801-AF3C-C284130F922C}" type="pres">
      <dgm:prSet presAssocID="{318873C1-842B-4F2A-AA4B-836B8D3D3A59}" presName="sibTrans" presStyleCnt="0"/>
      <dgm:spPr/>
    </dgm:pt>
    <dgm:pt modelId="{3ADD1C75-089E-419E-AECF-2EE8816602D0}" type="pres">
      <dgm:prSet presAssocID="{3DB94927-4FF4-49AC-A101-557BB22C28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940DA-04DF-4F1A-A3F9-1949F155614E}" type="pres">
      <dgm:prSet presAssocID="{8F37AAEC-0E9E-4C61-9808-322EB4DFEC2D}" presName="sibTrans" presStyleCnt="0"/>
      <dgm:spPr/>
    </dgm:pt>
    <dgm:pt modelId="{D89A55FD-9335-45C2-B93C-EFB484D3BC24}" type="pres">
      <dgm:prSet presAssocID="{8C96C8E4-390F-477D-8D7D-EBF7541A111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141E0-7EEC-43ED-9824-4F28394A0CB0}" type="pres">
      <dgm:prSet presAssocID="{F35B8789-B8CF-41B6-83A3-F1FFDF7EBAD2}" presName="sibTrans" presStyleCnt="0"/>
      <dgm:spPr/>
    </dgm:pt>
    <dgm:pt modelId="{A928FD23-A051-447F-887D-8F891503BBAB}" type="pres">
      <dgm:prSet presAssocID="{05829C0D-84F3-4E73-8919-8FD68CE1525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8FBDF-5886-4E96-A3C4-5EA216EF9337}" type="pres">
      <dgm:prSet presAssocID="{2C403F16-7E12-4562-8950-6B9392EAEEF8}" presName="sibTrans" presStyleCnt="0"/>
      <dgm:spPr/>
    </dgm:pt>
    <dgm:pt modelId="{4CC8B211-0AC1-4BC8-B615-5945C3C56620}" type="pres">
      <dgm:prSet presAssocID="{C1F61A4A-D29C-4388-8A91-CFA44C4B812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9934E4-B7DB-4122-B177-6A07B58DEDD3}" type="presOf" srcId="{5CF5877D-45AD-43CC-9D44-5D3EA763D7A3}" destId="{2AEE9731-68C1-4BF8-85E5-6F769DA358C6}" srcOrd="0" destOrd="0" presId="urn:microsoft.com/office/officeart/2005/8/layout/default"/>
    <dgm:cxn modelId="{73F5AB4F-D053-4FE2-9742-4F29A71EBB0D}" srcId="{6685269E-B4C6-42FC-BDB0-E039803C5C28}" destId="{05829C0D-84F3-4E73-8919-8FD68CE1525E}" srcOrd="3" destOrd="0" parTransId="{04C61A19-CC79-4B2C-B32F-D60F5847DB53}" sibTransId="{2C403F16-7E12-4562-8950-6B9392EAEEF8}"/>
    <dgm:cxn modelId="{8B2F6F58-118A-41CA-854A-E62FB8764115}" srcId="{6685269E-B4C6-42FC-BDB0-E039803C5C28}" destId="{8C96C8E4-390F-477D-8D7D-EBF7541A1112}" srcOrd="2" destOrd="0" parTransId="{8563604D-8B07-4EAB-8996-83F9F6C56E4C}" sibTransId="{F35B8789-B8CF-41B6-83A3-F1FFDF7EBAD2}"/>
    <dgm:cxn modelId="{BC1D951A-3E6D-482C-A4ED-C7B36B57EB43}" type="presOf" srcId="{3DB94927-4FF4-49AC-A101-557BB22C280A}" destId="{3ADD1C75-089E-419E-AECF-2EE8816602D0}" srcOrd="0" destOrd="0" presId="urn:microsoft.com/office/officeart/2005/8/layout/default"/>
    <dgm:cxn modelId="{51BE7159-7F36-499E-ADF7-FC2C1659EABB}" srcId="{6685269E-B4C6-42FC-BDB0-E039803C5C28}" destId="{C1F61A4A-D29C-4388-8A91-CFA44C4B812D}" srcOrd="4" destOrd="0" parTransId="{CDBC877E-21BF-4150-B54B-07C0B8E09278}" sibTransId="{CB016D07-3297-484E-8A6E-61CAC5BBAC8C}"/>
    <dgm:cxn modelId="{F7C043F9-18AA-4D22-8411-C9F1D29445A9}" type="presOf" srcId="{8C96C8E4-390F-477D-8D7D-EBF7541A1112}" destId="{D89A55FD-9335-45C2-B93C-EFB484D3BC24}" srcOrd="0" destOrd="0" presId="urn:microsoft.com/office/officeart/2005/8/layout/default"/>
    <dgm:cxn modelId="{16B96534-65E7-47A8-9CFA-85BF56668EDF}" srcId="{6685269E-B4C6-42FC-BDB0-E039803C5C28}" destId="{3DB94927-4FF4-49AC-A101-557BB22C280A}" srcOrd="1" destOrd="0" parTransId="{9C4B59CF-1A91-4727-AA6B-337B1A3C8113}" sibTransId="{8F37AAEC-0E9E-4C61-9808-322EB4DFEC2D}"/>
    <dgm:cxn modelId="{74F5A1A8-7A0A-49EB-AE82-2F77B993A609}" type="presOf" srcId="{05829C0D-84F3-4E73-8919-8FD68CE1525E}" destId="{A928FD23-A051-447F-887D-8F891503BBAB}" srcOrd="0" destOrd="0" presId="urn:microsoft.com/office/officeart/2005/8/layout/default"/>
    <dgm:cxn modelId="{766356BD-BDFF-42BF-A43B-5A6585341759}" type="presOf" srcId="{6685269E-B4C6-42FC-BDB0-E039803C5C28}" destId="{9A3FD8E7-6D10-4600-A00E-582EBCE9586A}" srcOrd="0" destOrd="0" presId="urn:microsoft.com/office/officeart/2005/8/layout/default"/>
    <dgm:cxn modelId="{183ECA2D-3F67-4FF2-A98E-7143583D764A}" srcId="{6685269E-B4C6-42FC-BDB0-E039803C5C28}" destId="{5CF5877D-45AD-43CC-9D44-5D3EA763D7A3}" srcOrd="0" destOrd="0" parTransId="{375CED41-38C9-4252-AF8D-D83B27FA8AE1}" sibTransId="{318873C1-842B-4F2A-AA4B-836B8D3D3A59}"/>
    <dgm:cxn modelId="{500A305D-C0FE-4379-9B2D-A2719FB03209}" type="presOf" srcId="{C1F61A4A-D29C-4388-8A91-CFA44C4B812D}" destId="{4CC8B211-0AC1-4BC8-B615-5945C3C56620}" srcOrd="0" destOrd="0" presId="urn:microsoft.com/office/officeart/2005/8/layout/default"/>
    <dgm:cxn modelId="{FF6C8A9C-CAC1-4B9F-B06D-C7625CD1C83D}" type="presParOf" srcId="{9A3FD8E7-6D10-4600-A00E-582EBCE9586A}" destId="{2AEE9731-68C1-4BF8-85E5-6F769DA358C6}" srcOrd="0" destOrd="0" presId="urn:microsoft.com/office/officeart/2005/8/layout/default"/>
    <dgm:cxn modelId="{2E95F0F9-CE43-4996-97C0-121E0DB8FD17}" type="presParOf" srcId="{9A3FD8E7-6D10-4600-A00E-582EBCE9586A}" destId="{BBB86AB0-CF2B-4801-AF3C-C284130F922C}" srcOrd="1" destOrd="0" presId="urn:microsoft.com/office/officeart/2005/8/layout/default"/>
    <dgm:cxn modelId="{066F0429-D174-469F-9FF6-D53E5EFF67FE}" type="presParOf" srcId="{9A3FD8E7-6D10-4600-A00E-582EBCE9586A}" destId="{3ADD1C75-089E-419E-AECF-2EE8816602D0}" srcOrd="2" destOrd="0" presId="urn:microsoft.com/office/officeart/2005/8/layout/default"/>
    <dgm:cxn modelId="{C58609EC-F8E9-4CB4-940F-1F9A0D36DA0B}" type="presParOf" srcId="{9A3FD8E7-6D10-4600-A00E-582EBCE9586A}" destId="{62F940DA-04DF-4F1A-A3F9-1949F155614E}" srcOrd="3" destOrd="0" presId="urn:microsoft.com/office/officeart/2005/8/layout/default"/>
    <dgm:cxn modelId="{0AE7722C-1BEE-4F67-B23A-1E61AB13D0C3}" type="presParOf" srcId="{9A3FD8E7-6D10-4600-A00E-582EBCE9586A}" destId="{D89A55FD-9335-45C2-B93C-EFB484D3BC24}" srcOrd="4" destOrd="0" presId="urn:microsoft.com/office/officeart/2005/8/layout/default"/>
    <dgm:cxn modelId="{73B897A0-FF0D-426A-BB9B-9D977DB27F27}" type="presParOf" srcId="{9A3FD8E7-6D10-4600-A00E-582EBCE9586A}" destId="{EFB141E0-7EEC-43ED-9824-4F28394A0CB0}" srcOrd="5" destOrd="0" presId="urn:microsoft.com/office/officeart/2005/8/layout/default"/>
    <dgm:cxn modelId="{48E81125-5A0A-4600-BD1C-671FF117E7C8}" type="presParOf" srcId="{9A3FD8E7-6D10-4600-A00E-582EBCE9586A}" destId="{A928FD23-A051-447F-887D-8F891503BBAB}" srcOrd="6" destOrd="0" presId="urn:microsoft.com/office/officeart/2005/8/layout/default"/>
    <dgm:cxn modelId="{B7D08A2F-BA70-4050-A352-9DDF1A716902}" type="presParOf" srcId="{9A3FD8E7-6D10-4600-A00E-582EBCE9586A}" destId="{9EB8FBDF-5886-4E96-A3C4-5EA216EF9337}" srcOrd="7" destOrd="0" presId="urn:microsoft.com/office/officeart/2005/8/layout/default"/>
    <dgm:cxn modelId="{0F130FCA-C12D-4952-B30D-D3B4CEB632FF}" type="presParOf" srcId="{9A3FD8E7-6D10-4600-A00E-582EBCE9586A}" destId="{4CC8B211-0AC1-4BC8-B615-5945C3C5662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35B5509-F3C7-4F41-8027-89A2C3D7DCCF}" type="doc">
      <dgm:prSet loTypeId="urn:microsoft.com/office/officeart/2005/8/layout/bProcess4" loCatId="process" qsTypeId="urn:microsoft.com/office/officeart/2005/8/quickstyle/3d3" qsCatId="3D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A4E04BFF-210B-4B4D-BEBE-E789F7D2BE34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МУЗЫКАЛЬНЫЕ ВИКТОРИНЫ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2E87A71-E8B2-420A-BAC4-D50F39E2D176}" type="parTrans" cxnId="{E144CD43-2DB1-4900-9D85-543390B88D0E}">
      <dgm:prSet/>
      <dgm:spPr/>
      <dgm:t>
        <a:bodyPr/>
        <a:lstStyle/>
        <a:p>
          <a:endParaRPr lang="ru-RU"/>
        </a:p>
      </dgm:t>
    </dgm:pt>
    <dgm:pt modelId="{757BE2B3-7E0D-455D-8E93-5869C543E735}" type="sibTrans" cxnId="{E144CD43-2DB1-4900-9D85-543390B88D0E}">
      <dgm:prSet/>
      <dgm:spPr/>
      <dgm:t>
        <a:bodyPr/>
        <a:lstStyle/>
        <a:p>
          <a:endParaRPr lang="ru-RU"/>
        </a:p>
      </dgm:t>
    </dgm:pt>
    <dgm:pt modelId="{AC39FB26-4408-4CB3-A426-A56E623DB9F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КРОССВОРДЫ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6B963D46-4777-49DE-BABF-9770BCD3C222}" type="parTrans" cxnId="{B02708B3-A3A1-42F5-956C-E311759E2B79}">
      <dgm:prSet/>
      <dgm:spPr/>
      <dgm:t>
        <a:bodyPr/>
        <a:lstStyle/>
        <a:p>
          <a:endParaRPr lang="ru-RU"/>
        </a:p>
      </dgm:t>
    </dgm:pt>
    <dgm:pt modelId="{AAA2DD4F-33CC-40C6-AA1B-95201B5A42A1}" type="sibTrans" cxnId="{B02708B3-A3A1-42F5-956C-E311759E2B79}">
      <dgm:prSet/>
      <dgm:spPr/>
      <dgm:t>
        <a:bodyPr/>
        <a:lstStyle/>
        <a:p>
          <a:endParaRPr lang="ru-RU"/>
        </a:p>
      </dgm:t>
    </dgm:pt>
    <dgm:pt modelId="{E0DBCAB2-6861-44AF-A1BE-96AC779AE88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РЕБУСЫ, ШАРАДЫ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46AC8B6-4E5A-40FA-873C-A69EBB165D5C}" type="parTrans" cxnId="{C31A0D9D-38FD-426B-B4AE-5F17FBE73A00}">
      <dgm:prSet/>
      <dgm:spPr/>
      <dgm:t>
        <a:bodyPr/>
        <a:lstStyle/>
        <a:p>
          <a:endParaRPr lang="ru-RU"/>
        </a:p>
      </dgm:t>
    </dgm:pt>
    <dgm:pt modelId="{6816331F-2B09-41B4-ADEA-06F6BA11D449}" type="sibTrans" cxnId="{C31A0D9D-38FD-426B-B4AE-5F17FBE73A00}">
      <dgm:prSet/>
      <dgm:spPr/>
      <dgm:t>
        <a:bodyPr/>
        <a:lstStyle/>
        <a:p>
          <a:endParaRPr lang="ru-RU"/>
        </a:p>
      </dgm:t>
    </dgm:pt>
    <dgm:pt modelId="{C9C6515D-0CC7-48A1-AFA4-5283636C56D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ЗАГАДКИ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2D75DE3-C3A7-4AA6-B4D4-B6B351364EEA}" type="parTrans" cxnId="{62792002-2D9C-42D4-9221-D0E0A1CFA0CC}">
      <dgm:prSet/>
      <dgm:spPr/>
      <dgm:t>
        <a:bodyPr/>
        <a:lstStyle/>
        <a:p>
          <a:endParaRPr lang="ru-RU"/>
        </a:p>
      </dgm:t>
    </dgm:pt>
    <dgm:pt modelId="{666E1D54-E257-469A-85BB-3CDF9A3F548C}" type="sibTrans" cxnId="{62792002-2D9C-42D4-9221-D0E0A1CFA0CC}">
      <dgm:prSet/>
      <dgm:spPr/>
      <dgm:t>
        <a:bodyPr/>
        <a:lstStyle/>
        <a:p>
          <a:endParaRPr lang="ru-RU"/>
        </a:p>
      </dgm:t>
    </dgm:pt>
    <dgm:pt modelId="{EFDBFA92-8ECE-44EF-B03C-FFAA87C263A4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МУЗЫКАЛЬНО-ДИДАКТИЧЕСКИЕ ИГРЫ 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2855E79E-EEC5-4DF5-B389-76DCBA028AB3}" type="parTrans" cxnId="{7C8CD468-F412-48CD-857E-30B7D0FE6D7D}">
      <dgm:prSet/>
      <dgm:spPr/>
      <dgm:t>
        <a:bodyPr/>
        <a:lstStyle/>
        <a:p>
          <a:endParaRPr lang="ru-RU"/>
        </a:p>
      </dgm:t>
    </dgm:pt>
    <dgm:pt modelId="{6CFD5242-5264-48D7-9710-067FE8F8C2C4}" type="sibTrans" cxnId="{7C8CD468-F412-48CD-857E-30B7D0FE6D7D}">
      <dgm:prSet/>
      <dgm:spPr/>
      <dgm:t>
        <a:bodyPr/>
        <a:lstStyle/>
        <a:p>
          <a:endParaRPr lang="ru-RU"/>
        </a:p>
      </dgm:t>
    </dgm:pt>
    <dgm:pt modelId="{310A3903-95B3-4B8C-9ACC-570917EEFCB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СЮЖЕТНО-РОЛЕВЫЕ ИГРЫ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22C6284A-F0EB-45FC-A772-F7F86537469F}" type="parTrans" cxnId="{CC6254AD-4D6D-4E2D-B963-38FB84B1AB80}">
      <dgm:prSet/>
      <dgm:spPr/>
      <dgm:t>
        <a:bodyPr/>
        <a:lstStyle/>
        <a:p>
          <a:endParaRPr lang="ru-RU"/>
        </a:p>
      </dgm:t>
    </dgm:pt>
    <dgm:pt modelId="{C6507A75-5F3F-4DC7-8D7A-B9016AD28B77}" type="sibTrans" cxnId="{CC6254AD-4D6D-4E2D-B963-38FB84B1AB80}">
      <dgm:prSet/>
      <dgm:spPr/>
      <dgm:t>
        <a:bodyPr/>
        <a:lstStyle/>
        <a:p>
          <a:endParaRPr lang="ru-RU"/>
        </a:p>
      </dgm:t>
    </dgm:pt>
    <dgm:pt modelId="{72A475CF-AF03-4729-BDA3-3B6A7936D4F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ПАЛЬЧИКОВЫЕ ИГРЫ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8E650E25-EA48-40CF-8B56-248612F9FF25}" type="parTrans" cxnId="{5FA478B6-9CCD-49F7-82D9-27E488F8177D}">
      <dgm:prSet/>
      <dgm:spPr/>
      <dgm:t>
        <a:bodyPr/>
        <a:lstStyle/>
        <a:p>
          <a:endParaRPr lang="ru-RU"/>
        </a:p>
      </dgm:t>
    </dgm:pt>
    <dgm:pt modelId="{34DCE8AA-9583-49B1-BADB-9DD59FE803B4}" type="sibTrans" cxnId="{5FA478B6-9CCD-49F7-82D9-27E488F8177D}">
      <dgm:prSet/>
      <dgm:spPr/>
      <dgm:t>
        <a:bodyPr/>
        <a:lstStyle/>
        <a:p>
          <a:endParaRPr lang="ru-RU"/>
        </a:p>
      </dgm:t>
    </dgm:pt>
    <dgm:pt modelId="{169CEA41-79F1-46A9-9CA9-3168E24EAD9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МУЗЫКАЛЬНО-РИТМИЧЕСКИЕ ИГРЫ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F8960810-FC12-4A98-B403-5846C24A8106}" type="parTrans" cxnId="{76E5474A-958E-4C2B-AD47-12789CA549F3}">
      <dgm:prSet/>
      <dgm:spPr/>
      <dgm:t>
        <a:bodyPr/>
        <a:lstStyle/>
        <a:p>
          <a:endParaRPr lang="ru-RU"/>
        </a:p>
      </dgm:t>
    </dgm:pt>
    <dgm:pt modelId="{2FCAD1A6-7F84-4120-8883-A7BC96A99400}" type="sibTrans" cxnId="{76E5474A-958E-4C2B-AD47-12789CA549F3}">
      <dgm:prSet/>
      <dgm:spPr/>
      <dgm:t>
        <a:bodyPr/>
        <a:lstStyle/>
        <a:p>
          <a:endParaRPr lang="ru-RU"/>
        </a:p>
      </dgm:t>
    </dgm:pt>
    <dgm:pt modelId="{7BE03408-8656-41A8-AF11-00D9C7733C8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ИНТЕРАКТИВНЫЕ ИГРЫ И ТРЕНАЖЁРЫ 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6E47257-B3EE-4F60-8F82-9896A4AC9647}" type="parTrans" cxnId="{91DD17ED-5B99-45AF-BAE0-54EEFC922D06}">
      <dgm:prSet/>
      <dgm:spPr/>
      <dgm:t>
        <a:bodyPr/>
        <a:lstStyle/>
        <a:p>
          <a:endParaRPr lang="ru-RU"/>
        </a:p>
      </dgm:t>
    </dgm:pt>
    <dgm:pt modelId="{095606BD-C86C-4423-83BA-D6ED82586FBB}" type="sibTrans" cxnId="{91DD17ED-5B99-45AF-BAE0-54EEFC922D06}">
      <dgm:prSet/>
      <dgm:spPr/>
      <dgm:t>
        <a:bodyPr/>
        <a:lstStyle/>
        <a:p>
          <a:endParaRPr lang="ru-RU"/>
        </a:p>
      </dgm:t>
    </dgm:pt>
    <dgm:pt modelId="{91C714A5-346E-4C19-B8DC-62C360593F58}" type="pres">
      <dgm:prSet presAssocID="{D35B5509-F3C7-4F41-8027-89A2C3D7DCCF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72B2CEE-59D4-4312-B478-44A9828D1B61}" type="pres">
      <dgm:prSet presAssocID="{A4E04BFF-210B-4B4D-BEBE-E789F7D2BE34}" presName="compNode" presStyleCnt="0"/>
      <dgm:spPr/>
    </dgm:pt>
    <dgm:pt modelId="{19177960-361D-48E2-86BC-00BDB16E59BF}" type="pres">
      <dgm:prSet presAssocID="{A4E04BFF-210B-4B4D-BEBE-E789F7D2BE34}" presName="dummyConnPt" presStyleCnt="0"/>
      <dgm:spPr/>
    </dgm:pt>
    <dgm:pt modelId="{8BF14F73-FE04-4E08-AE16-0FACE6473166}" type="pres">
      <dgm:prSet presAssocID="{A4E04BFF-210B-4B4D-BEBE-E789F7D2BE34}" presName="node" presStyleLbl="node1" presStyleIdx="0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B534D1-1248-47CB-9867-3A6F9D5D4BE6}" type="pres">
      <dgm:prSet presAssocID="{757BE2B3-7E0D-455D-8E93-5869C543E735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F095AA31-307E-4516-B2D7-3CA701F6C16E}" type="pres">
      <dgm:prSet presAssocID="{AC39FB26-4408-4CB3-A426-A56E623DB9F3}" presName="compNode" presStyleCnt="0"/>
      <dgm:spPr/>
    </dgm:pt>
    <dgm:pt modelId="{59F51648-6782-42C7-9BA5-E6265B0EDD82}" type="pres">
      <dgm:prSet presAssocID="{AC39FB26-4408-4CB3-A426-A56E623DB9F3}" presName="dummyConnPt" presStyleCnt="0"/>
      <dgm:spPr/>
    </dgm:pt>
    <dgm:pt modelId="{689A432A-5FB6-4A47-A7E4-47246F229078}" type="pres">
      <dgm:prSet presAssocID="{AC39FB26-4408-4CB3-A426-A56E623DB9F3}" presName="node" presStyleLbl="node1" presStyleIdx="1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75328D-A66D-466B-B53D-B2CEC8062E24}" type="pres">
      <dgm:prSet presAssocID="{AAA2DD4F-33CC-40C6-AA1B-95201B5A42A1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9CD42A78-5656-48E1-A65A-DC6523D0D4E0}" type="pres">
      <dgm:prSet presAssocID="{E0DBCAB2-6861-44AF-A1BE-96AC779AE88A}" presName="compNode" presStyleCnt="0"/>
      <dgm:spPr/>
    </dgm:pt>
    <dgm:pt modelId="{C02A88EB-57F5-442D-870D-83AE0F6AE323}" type="pres">
      <dgm:prSet presAssocID="{E0DBCAB2-6861-44AF-A1BE-96AC779AE88A}" presName="dummyConnPt" presStyleCnt="0"/>
      <dgm:spPr/>
    </dgm:pt>
    <dgm:pt modelId="{60614D84-F1DB-42B3-8CDD-401E054E28DA}" type="pres">
      <dgm:prSet presAssocID="{E0DBCAB2-6861-44AF-A1BE-96AC779AE88A}" presName="node" presStyleLbl="node1" presStyleIdx="2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01E85-D1BC-4DD4-B994-E622B7E41AD7}" type="pres">
      <dgm:prSet presAssocID="{6816331F-2B09-41B4-ADEA-06F6BA11D449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1311D997-D285-4E12-8F81-BEF13DB5DC15}" type="pres">
      <dgm:prSet presAssocID="{C9C6515D-0CC7-48A1-AFA4-5283636C56DD}" presName="compNode" presStyleCnt="0"/>
      <dgm:spPr/>
    </dgm:pt>
    <dgm:pt modelId="{4DA95129-E806-4431-91FF-3EBCE083FA0C}" type="pres">
      <dgm:prSet presAssocID="{C9C6515D-0CC7-48A1-AFA4-5283636C56DD}" presName="dummyConnPt" presStyleCnt="0"/>
      <dgm:spPr/>
    </dgm:pt>
    <dgm:pt modelId="{84ED44B3-3F80-4A84-88E9-D594B47C20A1}" type="pres">
      <dgm:prSet presAssocID="{C9C6515D-0CC7-48A1-AFA4-5283636C56DD}" presName="node" presStyleLbl="node1" presStyleIdx="3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1B5A9-7F1C-45BA-B6AA-D5C4387D7EFE}" type="pres">
      <dgm:prSet presAssocID="{666E1D54-E257-469A-85BB-3CDF9A3F548C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8742FD6D-21CB-46EB-9E1F-B19CD04627F8}" type="pres">
      <dgm:prSet presAssocID="{EFDBFA92-8ECE-44EF-B03C-FFAA87C263A4}" presName="compNode" presStyleCnt="0"/>
      <dgm:spPr/>
    </dgm:pt>
    <dgm:pt modelId="{A6B2FF99-3E88-4443-8322-028BDE856E0B}" type="pres">
      <dgm:prSet presAssocID="{EFDBFA92-8ECE-44EF-B03C-FFAA87C263A4}" presName="dummyConnPt" presStyleCnt="0"/>
      <dgm:spPr/>
    </dgm:pt>
    <dgm:pt modelId="{EEA73260-8C81-4582-8460-2EDF56FAB8AE}" type="pres">
      <dgm:prSet presAssocID="{EFDBFA92-8ECE-44EF-B03C-FFAA87C263A4}" presName="node" presStyleLbl="node1" presStyleIdx="4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3C75A-AB95-4D70-98AC-42633BCE6ED6}" type="pres">
      <dgm:prSet presAssocID="{6CFD5242-5264-48D7-9710-067FE8F8C2C4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0B6838C4-2AB9-48FF-856B-D0061F202150}" type="pres">
      <dgm:prSet presAssocID="{310A3903-95B3-4B8C-9ACC-570917EEFCBD}" presName="compNode" presStyleCnt="0"/>
      <dgm:spPr/>
    </dgm:pt>
    <dgm:pt modelId="{3F5278D6-80C3-4619-B9B5-631F09F4DBD2}" type="pres">
      <dgm:prSet presAssocID="{310A3903-95B3-4B8C-9ACC-570917EEFCBD}" presName="dummyConnPt" presStyleCnt="0"/>
      <dgm:spPr/>
    </dgm:pt>
    <dgm:pt modelId="{1C526E52-D9DE-401E-A787-0375C40B8802}" type="pres">
      <dgm:prSet presAssocID="{310A3903-95B3-4B8C-9ACC-570917EEFCBD}" presName="node" presStyleLbl="node1" presStyleIdx="5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2B753E-1202-4236-9F75-576A2C777C88}" type="pres">
      <dgm:prSet presAssocID="{C6507A75-5F3F-4DC7-8D7A-B9016AD28B77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2E53EC24-5235-441F-92EE-5A9D9E0F635C}" type="pres">
      <dgm:prSet presAssocID="{72A475CF-AF03-4729-BDA3-3B6A7936D4F3}" presName="compNode" presStyleCnt="0"/>
      <dgm:spPr/>
    </dgm:pt>
    <dgm:pt modelId="{88B225F8-EB96-403E-AFE1-420CC6FE7A07}" type="pres">
      <dgm:prSet presAssocID="{72A475CF-AF03-4729-BDA3-3B6A7936D4F3}" presName="dummyConnPt" presStyleCnt="0"/>
      <dgm:spPr/>
    </dgm:pt>
    <dgm:pt modelId="{6AA1B909-9941-41E0-AF05-FB44DC5B8DE0}" type="pres">
      <dgm:prSet presAssocID="{72A475CF-AF03-4729-BDA3-3B6A7936D4F3}" presName="node" presStyleLbl="node1" presStyleIdx="6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22C4F7-2F36-4D87-B149-9BE4096EEF6A}" type="pres">
      <dgm:prSet presAssocID="{34DCE8AA-9583-49B1-BADB-9DD59FE803B4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390EB820-0901-44E0-84AE-FC1EA4237E35}" type="pres">
      <dgm:prSet presAssocID="{169CEA41-79F1-46A9-9CA9-3168E24EAD9D}" presName="compNode" presStyleCnt="0"/>
      <dgm:spPr/>
    </dgm:pt>
    <dgm:pt modelId="{6E5F1A5B-B097-4150-8BEB-E8F46A321462}" type="pres">
      <dgm:prSet presAssocID="{169CEA41-79F1-46A9-9CA9-3168E24EAD9D}" presName="dummyConnPt" presStyleCnt="0"/>
      <dgm:spPr/>
    </dgm:pt>
    <dgm:pt modelId="{D361CC48-20E1-474F-9CD2-64690CCE950E}" type="pres">
      <dgm:prSet presAssocID="{169CEA41-79F1-46A9-9CA9-3168E24EAD9D}" presName="node" presStyleLbl="node1" presStyleIdx="7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D900A-9620-4AB1-B0FD-69C3D453DF70}" type="pres">
      <dgm:prSet presAssocID="{2FCAD1A6-7F84-4120-8883-A7BC96A99400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AB56D618-03F3-4370-804E-FB3055882557}" type="pres">
      <dgm:prSet presAssocID="{7BE03408-8656-41A8-AF11-00D9C7733C8E}" presName="compNode" presStyleCnt="0"/>
      <dgm:spPr/>
    </dgm:pt>
    <dgm:pt modelId="{91BA2436-AE6D-4165-B997-A571C8E75024}" type="pres">
      <dgm:prSet presAssocID="{7BE03408-8656-41A8-AF11-00D9C7733C8E}" presName="dummyConnPt" presStyleCnt="0"/>
      <dgm:spPr/>
    </dgm:pt>
    <dgm:pt modelId="{C46E43C2-52E5-467F-BFCA-31A1008E5FD8}" type="pres">
      <dgm:prSet presAssocID="{7BE03408-8656-41A8-AF11-00D9C7733C8E}" presName="node" presStyleLbl="node1" presStyleIdx="8" presStyleCnt="9" custScaleX="14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7BD1F4-5B9B-40F2-8B7F-B82950B42E0B}" type="presOf" srcId="{6CFD5242-5264-48D7-9710-067FE8F8C2C4}" destId="{74B3C75A-AB95-4D70-98AC-42633BCE6ED6}" srcOrd="0" destOrd="0" presId="urn:microsoft.com/office/officeart/2005/8/layout/bProcess4"/>
    <dgm:cxn modelId="{91DD17ED-5B99-45AF-BAE0-54EEFC922D06}" srcId="{D35B5509-F3C7-4F41-8027-89A2C3D7DCCF}" destId="{7BE03408-8656-41A8-AF11-00D9C7733C8E}" srcOrd="8" destOrd="0" parTransId="{D6E47257-B3EE-4F60-8F82-9896A4AC9647}" sibTransId="{095606BD-C86C-4423-83BA-D6ED82586FBB}"/>
    <dgm:cxn modelId="{B98418C9-02FA-44AC-B56E-D097B747145A}" type="presOf" srcId="{34DCE8AA-9583-49B1-BADB-9DD59FE803B4}" destId="{BE22C4F7-2F36-4D87-B149-9BE4096EEF6A}" srcOrd="0" destOrd="0" presId="urn:microsoft.com/office/officeart/2005/8/layout/bProcess4"/>
    <dgm:cxn modelId="{7C8CD468-F412-48CD-857E-30B7D0FE6D7D}" srcId="{D35B5509-F3C7-4F41-8027-89A2C3D7DCCF}" destId="{EFDBFA92-8ECE-44EF-B03C-FFAA87C263A4}" srcOrd="4" destOrd="0" parTransId="{2855E79E-EEC5-4DF5-B389-76DCBA028AB3}" sibTransId="{6CFD5242-5264-48D7-9710-067FE8F8C2C4}"/>
    <dgm:cxn modelId="{CC6254AD-4D6D-4E2D-B963-38FB84B1AB80}" srcId="{D35B5509-F3C7-4F41-8027-89A2C3D7DCCF}" destId="{310A3903-95B3-4B8C-9ACC-570917EEFCBD}" srcOrd="5" destOrd="0" parTransId="{22C6284A-F0EB-45FC-A772-F7F86537469F}" sibTransId="{C6507A75-5F3F-4DC7-8D7A-B9016AD28B77}"/>
    <dgm:cxn modelId="{010E60FD-A431-45BB-8045-15C96A8B42D8}" type="presOf" srcId="{D35B5509-F3C7-4F41-8027-89A2C3D7DCCF}" destId="{91C714A5-346E-4C19-B8DC-62C360593F58}" srcOrd="0" destOrd="0" presId="urn:microsoft.com/office/officeart/2005/8/layout/bProcess4"/>
    <dgm:cxn modelId="{BCDEE903-2CCB-4E91-9B78-CD9C9869DCE1}" type="presOf" srcId="{7BE03408-8656-41A8-AF11-00D9C7733C8E}" destId="{C46E43C2-52E5-467F-BFCA-31A1008E5FD8}" srcOrd="0" destOrd="0" presId="urn:microsoft.com/office/officeart/2005/8/layout/bProcess4"/>
    <dgm:cxn modelId="{76E5474A-958E-4C2B-AD47-12789CA549F3}" srcId="{D35B5509-F3C7-4F41-8027-89A2C3D7DCCF}" destId="{169CEA41-79F1-46A9-9CA9-3168E24EAD9D}" srcOrd="7" destOrd="0" parTransId="{F8960810-FC12-4A98-B403-5846C24A8106}" sibTransId="{2FCAD1A6-7F84-4120-8883-A7BC96A99400}"/>
    <dgm:cxn modelId="{C967FF0C-BD86-4A58-B61B-993BD2C97247}" type="presOf" srcId="{6816331F-2B09-41B4-ADEA-06F6BA11D449}" destId="{C9701E85-D1BC-4DD4-B994-E622B7E41AD7}" srcOrd="0" destOrd="0" presId="urn:microsoft.com/office/officeart/2005/8/layout/bProcess4"/>
    <dgm:cxn modelId="{D6DE680A-9578-4657-8C01-58DF3A126BAF}" type="presOf" srcId="{666E1D54-E257-469A-85BB-3CDF9A3F548C}" destId="{3D81B5A9-7F1C-45BA-B6AA-D5C4387D7EFE}" srcOrd="0" destOrd="0" presId="urn:microsoft.com/office/officeart/2005/8/layout/bProcess4"/>
    <dgm:cxn modelId="{28448178-3F45-44CB-9B66-1F80B919AD8B}" type="presOf" srcId="{A4E04BFF-210B-4B4D-BEBE-E789F7D2BE34}" destId="{8BF14F73-FE04-4E08-AE16-0FACE6473166}" srcOrd="0" destOrd="0" presId="urn:microsoft.com/office/officeart/2005/8/layout/bProcess4"/>
    <dgm:cxn modelId="{F4880BBD-EE33-47DE-BAA6-2017D92EA198}" type="presOf" srcId="{AAA2DD4F-33CC-40C6-AA1B-95201B5A42A1}" destId="{9E75328D-A66D-466B-B53D-B2CEC8062E24}" srcOrd="0" destOrd="0" presId="urn:microsoft.com/office/officeart/2005/8/layout/bProcess4"/>
    <dgm:cxn modelId="{A6BE185C-D8F8-4C83-83B6-E9FFD7FD4FE6}" type="presOf" srcId="{310A3903-95B3-4B8C-9ACC-570917EEFCBD}" destId="{1C526E52-D9DE-401E-A787-0375C40B8802}" srcOrd="0" destOrd="0" presId="urn:microsoft.com/office/officeart/2005/8/layout/bProcess4"/>
    <dgm:cxn modelId="{C31A0D9D-38FD-426B-B4AE-5F17FBE73A00}" srcId="{D35B5509-F3C7-4F41-8027-89A2C3D7DCCF}" destId="{E0DBCAB2-6861-44AF-A1BE-96AC779AE88A}" srcOrd="2" destOrd="0" parTransId="{D46AC8B6-4E5A-40FA-873C-A69EBB165D5C}" sibTransId="{6816331F-2B09-41B4-ADEA-06F6BA11D449}"/>
    <dgm:cxn modelId="{5A6D37D8-ACA3-474C-BB28-0D4C18BE1AA0}" type="presOf" srcId="{C6507A75-5F3F-4DC7-8D7A-B9016AD28B77}" destId="{A12B753E-1202-4236-9F75-576A2C777C88}" srcOrd="0" destOrd="0" presId="urn:microsoft.com/office/officeart/2005/8/layout/bProcess4"/>
    <dgm:cxn modelId="{E99BFBB7-3F58-4AC2-BF35-666CB5EB6083}" type="presOf" srcId="{757BE2B3-7E0D-455D-8E93-5869C543E735}" destId="{D0B534D1-1248-47CB-9867-3A6F9D5D4BE6}" srcOrd="0" destOrd="0" presId="urn:microsoft.com/office/officeart/2005/8/layout/bProcess4"/>
    <dgm:cxn modelId="{8889B662-4F41-45AE-B4D9-7AE3322A829F}" type="presOf" srcId="{C9C6515D-0CC7-48A1-AFA4-5283636C56DD}" destId="{84ED44B3-3F80-4A84-88E9-D594B47C20A1}" srcOrd="0" destOrd="0" presId="urn:microsoft.com/office/officeart/2005/8/layout/bProcess4"/>
    <dgm:cxn modelId="{62792002-2D9C-42D4-9221-D0E0A1CFA0CC}" srcId="{D35B5509-F3C7-4F41-8027-89A2C3D7DCCF}" destId="{C9C6515D-0CC7-48A1-AFA4-5283636C56DD}" srcOrd="3" destOrd="0" parTransId="{F2D75DE3-C3A7-4AA6-B4D4-B6B351364EEA}" sibTransId="{666E1D54-E257-469A-85BB-3CDF9A3F548C}"/>
    <dgm:cxn modelId="{EA6049E4-16F8-428F-BCCA-8C5FA8D0F93A}" type="presOf" srcId="{72A475CF-AF03-4729-BDA3-3B6A7936D4F3}" destId="{6AA1B909-9941-41E0-AF05-FB44DC5B8DE0}" srcOrd="0" destOrd="0" presId="urn:microsoft.com/office/officeart/2005/8/layout/bProcess4"/>
    <dgm:cxn modelId="{44DAC9DF-68DC-429B-BBBF-A9DC9C78CFEC}" type="presOf" srcId="{AC39FB26-4408-4CB3-A426-A56E623DB9F3}" destId="{689A432A-5FB6-4A47-A7E4-47246F229078}" srcOrd="0" destOrd="0" presId="urn:microsoft.com/office/officeart/2005/8/layout/bProcess4"/>
    <dgm:cxn modelId="{1ACAE3AC-687D-4362-8A23-9A3976717EDB}" type="presOf" srcId="{E0DBCAB2-6861-44AF-A1BE-96AC779AE88A}" destId="{60614D84-F1DB-42B3-8CDD-401E054E28DA}" srcOrd="0" destOrd="0" presId="urn:microsoft.com/office/officeart/2005/8/layout/bProcess4"/>
    <dgm:cxn modelId="{BFE6716C-0A07-4AFD-AE2A-467E136C9D97}" type="presOf" srcId="{2FCAD1A6-7F84-4120-8883-A7BC96A99400}" destId="{8AAD900A-9620-4AB1-B0FD-69C3D453DF70}" srcOrd="0" destOrd="0" presId="urn:microsoft.com/office/officeart/2005/8/layout/bProcess4"/>
    <dgm:cxn modelId="{5FA478B6-9CCD-49F7-82D9-27E488F8177D}" srcId="{D35B5509-F3C7-4F41-8027-89A2C3D7DCCF}" destId="{72A475CF-AF03-4729-BDA3-3B6A7936D4F3}" srcOrd="6" destOrd="0" parTransId="{8E650E25-EA48-40CF-8B56-248612F9FF25}" sibTransId="{34DCE8AA-9583-49B1-BADB-9DD59FE803B4}"/>
    <dgm:cxn modelId="{15E7AEB0-2673-44D6-8BB5-F450EF8C90CD}" type="presOf" srcId="{169CEA41-79F1-46A9-9CA9-3168E24EAD9D}" destId="{D361CC48-20E1-474F-9CD2-64690CCE950E}" srcOrd="0" destOrd="0" presId="urn:microsoft.com/office/officeart/2005/8/layout/bProcess4"/>
    <dgm:cxn modelId="{E144CD43-2DB1-4900-9D85-543390B88D0E}" srcId="{D35B5509-F3C7-4F41-8027-89A2C3D7DCCF}" destId="{A4E04BFF-210B-4B4D-BEBE-E789F7D2BE34}" srcOrd="0" destOrd="0" parTransId="{82E87A71-E8B2-420A-BAC4-D50F39E2D176}" sibTransId="{757BE2B3-7E0D-455D-8E93-5869C543E735}"/>
    <dgm:cxn modelId="{B02708B3-A3A1-42F5-956C-E311759E2B79}" srcId="{D35B5509-F3C7-4F41-8027-89A2C3D7DCCF}" destId="{AC39FB26-4408-4CB3-A426-A56E623DB9F3}" srcOrd="1" destOrd="0" parTransId="{6B963D46-4777-49DE-BABF-9770BCD3C222}" sibTransId="{AAA2DD4F-33CC-40C6-AA1B-95201B5A42A1}"/>
    <dgm:cxn modelId="{A9820A9E-5B82-4384-A992-2FE5A8FC01B6}" type="presOf" srcId="{EFDBFA92-8ECE-44EF-B03C-FFAA87C263A4}" destId="{EEA73260-8C81-4582-8460-2EDF56FAB8AE}" srcOrd="0" destOrd="0" presId="urn:microsoft.com/office/officeart/2005/8/layout/bProcess4"/>
    <dgm:cxn modelId="{7AC8AFD9-61F1-45C2-95AD-33170F0EC48D}" type="presParOf" srcId="{91C714A5-346E-4C19-B8DC-62C360593F58}" destId="{372B2CEE-59D4-4312-B478-44A9828D1B61}" srcOrd="0" destOrd="0" presId="urn:microsoft.com/office/officeart/2005/8/layout/bProcess4"/>
    <dgm:cxn modelId="{9A3199D7-EB45-4559-A197-F19670F74C10}" type="presParOf" srcId="{372B2CEE-59D4-4312-B478-44A9828D1B61}" destId="{19177960-361D-48E2-86BC-00BDB16E59BF}" srcOrd="0" destOrd="0" presId="urn:microsoft.com/office/officeart/2005/8/layout/bProcess4"/>
    <dgm:cxn modelId="{73B6A81D-C0EA-4470-BB00-3CACDB4F9799}" type="presParOf" srcId="{372B2CEE-59D4-4312-B478-44A9828D1B61}" destId="{8BF14F73-FE04-4E08-AE16-0FACE6473166}" srcOrd="1" destOrd="0" presId="urn:microsoft.com/office/officeart/2005/8/layout/bProcess4"/>
    <dgm:cxn modelId="{669CAB04-D592-4C33-9469-252D680AA0CC}" type="presParOf" srcId="{91C714A5-346E-4C19-B8DC-62C360593F58}" destId="{D0B534D1-1248-47CB-9867-3A6F9D5D4BE6}" srcOrd="1" destOrd="0" presId="urn:microsoft.com/office/officeart/2005/8/layout/bProcess4"/>
    <dgm:cxn modelId="{6B96F7E7-7C70-4303-B285-DEF9FE90A786}" type="presParOf" srcId="{91C714A5-346E-4C19-B8DC-62C360593F58}" destId="{F095AA31-307E-4516-B2D7-3CA701F6C16E}" srcOrd="2" destOrd="0" presId="urn:microsoft.com/office/officeart/2005/8/layout/bProcess4"/>
    <dgm:cxn modelId="{3284EF7E-43F4-4173-84F4-3080794711B9}" type="presParOf" srcId="{F095AA31-307E-4516-B2D7-3CA701F6C16E}" destId="{59F51648-6782-42C7-9BA5-E6265B0EDD82}" srcOrd="0" destOrd="0" presId="urn:microsoft.com/office/officeart/2005/8/layout/bProcess4"/>
    <dgm:cxn modelId="{D2F86B0C-8D3F-4164-B435-72E2314ACF06}" type="presParOf" srcId="{F095AA31-307E-4516-B2D7-3CA701F6C16E}" destId="{689A432A-5FB6-4A47-A7E4-47246F229078}" srcOrd="1" destOrd="0" presId="urn:microsoft.com/office/officeart/2005/8/layout/bProcess4"/>
    <dgm:cxn modelId="{BCA0CB57-A358-4584-9B3C-752198B04A23}" type="presParOf" srcId="{91C714A5-346E-4C19-B8DC-62C360593F58}" destId="{9E75328D-A66D-466B-B53D-B2CEC8062E24}" srcOrd="3" destOrd="0" presId="urn:microsoft.com/office/officeart/2005/8/layout/bProcess4"/>
    <dgm:cxn modelId="{CD02A257-7634-4CF8-B31F-8795E59ACE4B}" type="presParOf" srcId="{91C714A5-346E-4C19-B8DC-62C360593F58}" destId="{9CD42A78-5656-48E1-A65A-DC6523D0D4E0}" srcOrd="4" destOrd="0" presId="urn:microsoft.com/office/officeart/2005/8/layout/bProcess4"/>
    <dgm:cxn modelId="{36CCCF28-485E-41A8-A30B-BE2FF50697A9}" type="presParOf" srcId="{9CD42A78-5656-48E1-A65A-DC6523D0D4E0}" destId="{C02A88EB-57F5-442D-870D-83AE0F6AE323}" srcOrd="0" destOrd="0" presId="urn:microsoft.com/office/officeart/2005/8/layout/bProcess4"/>
    <dgm:cxn modelId="{737C3F5D-0BFD-4B25-AA68-AE0AA661B56A}" type="presParOf" srcId="{9CD42A78-5656-48E1-A65A-DC6523D0D4E0}" destId="{60614D84-F1DB-42B3-8CDD-401E054E28DA}" srcOrd="1" destOrd="0" presId="urn:microsoft.com/office/officeart/2005/8/layout/bProcess4"/>
    <dgm:cxn modelId="{8382D5DC-655C-43CA-99E7-266B38519D7D}" type="presParOf" srcId="{91C714A5-346E-4C19-B8DC-62C360593F58}" destId="{C9701E85-D1BC-4DD4-B994-E622B7E41AD7}" srcOrd="5" destOrd="0" presId="urn:microsoft.com/office/officeart/2005/8/layout/bProcess4"/>
    <dgm:cxn modelId="{489E27B0-A047-4B70-B967-667D30CD7E8F}" type="presParOf" srcId="{91C714A5-346E-4C19-B8DC-62C360593F58}" destId="{1311D997-D285-4E12-8F81-BEF13DB5DC15}" srcOrd="6" destOrd="0" presId="urn:microsoft.com/office/officeart/2005/8/layout/bProcess4"/>
    <dgm:cxn modelId="{325EE65B-DA47-4DC5-801E-9C0B5CC97115}" type="presParOf" srcId="{1311D997-D285-4E12-8F81-BEF13DB5DC15}" destId="{4DA95129-E806-4431-91FF-3EBCE083FA0C}" srcOrd="0" destOrd="0" presId="urn:microsoft.com/office/officeart/2005/8/layout/bProcess4"/>
    <dgm:cxn modelId="{3262F2D9-6E16-4330-A691-BBF129B1DDAE}" type="presParOf" srcId="{1311D997-D285-4E12-8F81-BEF13DB5DC15}" destId="{84ED44B3-3F80-4A84-88E9-D594B47C20A1}" srcOrd="1" destOrd="0" presId="urn:microsoft.com/office/officeart/2005/8/layout/bProcess4"/>
    <dgm:cxn modelId="{39A200E1-D481-4D4F-8276-B0492BC37A78}" type="presParOf" srcId="{91C714A5-346E-4C19-B8DC-62C360593F58}" destId="{3D81B5A9-7F1C-45BA-B6AA-D5C4387D7EFE}" srcOrd="7" destOrd="0" presId="urn:microsoft.com/office/officeart/2005/8/layout/bProcess4"/>
    <dgm:cxn modelId="{BF419B89-C626-49AC-B1CF-1A427D139EA2}" type="presParOf" srcId="{91C714A5-346E-4C19-B8DC-62C360593F58}" destId="{8742FD6D-21CB-46EB-9E1F-B19CD04627F8}" srcOrd="8" destOrd="0" presId="urn:microsoft.com/office/officeart/2005/8/layout/bProcess4"/>
    <dgm:cxn modelId="{C68C4536-FCD7-4659-B86B-6BEFCAD84D02}" type="presParOf" srcId="{8742FD6D-21CB-46EB-9E1F-B19CD04627F8}" destId="{A6B2FF99-3E88-4443-8322-028BDE856E0B}" srcOrd="0" destOrd="0" presId="urn:microsoft.com/office/officeart/2005/8/layout/bProcess4"/>
    <dgm:cxn modelId="{98CD29C6-F264-4C3D-8431-898A6EE89E3A}" type="presParOf" srcId="{8742FD6D-21CB-46EB-9E1F-B19CD04627F8}" destId="{EEA73260-8C81-4582-8460-2EDF56FAB8AE}" srcOrd="1" destOrd="0" presId="urn:microsoft.com/office/officeart/2005/8/layout/bProcess4"/>
    <dgm:cxn modelId="{1133798C-2E40-4EBB-A1F8-F37AB9B5B216}" type="presParOf" srcId="{91C714A5-346E-4C19-B8DC-62C360593F58}" destId="{74B3C75A-AB95-4D70-98AC-42633BCE6ED6}" srcOrd="9" destOrd="0" presId="urn:microsoft.com/office/officeart/2005/8/layout/bProcess4"/>
    <dgm:cxn modelId="{0E3606F5-9EC1-4E7B-ADD0-C589B64C8F9A}" type="presParOf" srcId="{91C714A5-346E-4C19-B8DC-62C360593F58}" destId="{0B6838C4-2AB9-48FF-856B-D0061F202150}" srcOrd="10" destOrd="0" presId="urn:microsoft.com/office/officeart/2005/8/layout/bProcess4"/>
    <dgm:cxn modelId="{44C2716B-1B4B-4352-BDB6-637800D8A882}" type="presParOf" srcId="{0B6838C4-2AB9-48FF-856B-D0061F202150}" destId="{3F5278D6-80C3-4619-B9B5-631F09F4DBD2}" srcOrd="0" destOrd="0" presId="urn:microsoft.com/office/officeart/2005/8/layout/bProcess4"/>
    <dgm:cxn modelId="{98ED5755-00B8-406B-A826-3B4B884305EE}" type="presParOf" srcId="{0B6838C4-2AB9-48FF-856B-D0061F202150}" destId="{1C526E52-D9DE-401E-A787-0375C40B8802}" srcOrd="1" destOrd="0" presId="urn:microsoft.com/office/officeart/2005/8/layout/bProcess4"/>
    <dgm:cxn modelId="{D7B595E9-A872-479F-96EE-D49A21CB79FD}" type="presParOf" srcId="{91C714A5-346E-4C19-B8DC-62C360593F58}" destId="{A12B753E-1202-4236-9F75-576A2C777C88}" srcOrd="11" destOrd="0" presId="urn:microsoft.com/office/officeart/2005/8/layout/bProcess4"/>
    <dgm:cxn modelId="{A7B05ACB-069F-4791-BA47-9586289D7F9F}" type="presParOf" srcId="{91C714A5-346E-4C19-B8DC-62C360593F58}" destId="{2E53EC24-5235-441F-92EE-5A9D9E0F635C}" srcOrd="12" destOrd="0" presId="urn:microsoft.com/office/officeart/2005/8/layout/bProcess4"/>
    <dgm:cxn modelId="{6681FDC4-B1BF-48C3-95F1-E47E30B0BEED}" type="presParOf" srcId="{2E53EC24-5235-441F-92EE-5A9D9E0F635C}" destId="{88B225F8-EB96-403E-AFE1-420CC6FE7A07}" srcOrd="0" destOrd="0" presId="urn:microsoft.com/office/officeart/2005/8/layout/bProcess4"/>
    <dgm:cxn modelId="{E2F985A9-68A3-437A-BE25-D5E12EA2CF55}" type="presParOf" srcId="{2E53EC24-5235-441F-92EE-5A9D9E0F635C}" destId="{6AA1B909-9941-41E0-AF05-FB44DC5B8DE0}" srcOrd="1" destOrd="0" presId="urn:microsoft.com/office/officeart/2005/8/layout/bProcess4"/>
    <dgm:cxn modelId="{CC8BA02E-CD7F-42AF-AF19-4AD1C313779F}" type="presParOf" srcId="{91C714A5-346E-4C19-B8DC-62C360593F58}" destId="{BE22C4F7-2F36-4D87-B149-9BE4096EEF6A}" srcOrd="13" destOrd="0" presId="urn:microsoft.com/office/officeart/2005/8/layout/bProcess4"/>
    <dgm:cxn modelId="{14739024-4621-4FF6-A00E-5C646CE06E90}" type="presParOf" srcId="{91C714A5-346E-4C19-B8DC-62C360593F58}" destId="{390EB820-0901-44E0-84AE-FC1EA4237E35}" srcOrd="14" destOrd="0" presId="urn:microsoft.com/office/officeart/2005/8/layout/bProcess4"/>
    <dgm:cxn modelId="{9ACF9EBB-092C-4A68-A06E-33346682BAF8}" type="presParOf" srcId="{390EB820-0901-44E0-84AE-FC1EA4237E35}" destId="{6E5F1A5B-B097-4150-8BEB-E8F46A321462}" srcOrd="0" destOrd="0" presId="urn:microsoft.com/office/officeart/2005/8/layout/bProcess4"/>
    <dgm:cxn modelId="{35031334-E687-4CF6-B66D-9743D0E57165}" type="presParOf" srcId="{390EB820-0901-44E0-84AE-FC1EA4237E35}" destId="{D361CC48-20E1-474F-9CD2-64690CCE950E}" srcOrd="1" destOrd="0" presId="urn:microsoft.com/office/officeart/2005/8/layout/bProcess4"/>
    <dgm:cxn modelId="{BAAED990-7BEA-4CFA-ADFD-4FD2480D6644}" type="presParOf" srcId="{91C714A5-346E-4C19-B8DC-62C360593F58}" destId="{8AAD900A-9620-4AB1-B0FD-69C3D453DF70}" srcOrd="15" destOrd="0" presId="urn:microsoft.com/office/officeart/2005/8/layout/bProcess4"/>
    <dgm:cxn modelId="{2877AA19-3D7A-4019-80E2-5A83F4BF6D9C}" type="presParOf" srcId="{91C714A5-346E-4C19-B8DC-62C360593F58}" destId="{AB56D618-03F3-4370-804E-FB3055882557}" srcOrd="16" destOrd="0" presId="urn:microsoft.com/office/officeart/2005/8/layout/bProcess4"/>
    <dgm:cxn modelId="{16F2BAB0-44A6-4EA0-8446-4E9E5331A491}" type="presParOf" srcId="{AB56D618-03F3-4370-804E-FB3055882557}" destId="{91BA2436-AE6D-4165-B997-A571C8E75024}" srcOrd="0" destOrd="0" presId="urn:microsoft.com/office/officeart/2005/8/layout/bProcess4"/>
    <dgm:cxn modelId="{A53BBB4F-3B58-4945-825C-4EAD57ED32AB}" type="presParOf" srcId="{AB56D618-03F3-4370-804E-FB3055882557}" destId="{C46E43C2-52E5-467F-BFCA-31A1008E5FD8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685269E-B4C6-42FC-BDB0-E039803C5C28}" type="doc">
      <dgm:prSet loTypeId="urn:microsoft.com/office/officeart/2005/8/layout/default" loCatId="list" qsTypeId="urn:microsoft.com/office/officeart/2005/8/quickstyle/simple3" qsCatId="simple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5CF5877D-45AD-43CC-9D44-5D3EA763D7A3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«ИГРАЕМ В ДИРИЖЁРА</a:t>
          </a:r>
          <a:endParaRPr lang="ru-RU" dirty="0"/>
        </a:p>
      </dgm:t>
    </dgm:pt>
    <dgm:pt modelId="{375CED41-38C9-4252-AF8D-D83B27FA8AE1}" type="parTrans" cxnId="{183ECA2D-3F67-4FF2-A98E-7143583D764A}">
      <dgm:prSet/>
      <dgm:spPr/>
      <dgm:t>
        <a:bodyPr/>
        <a:lstStyle/>
        <a:p>
          <a:endParaRPr lang="ru-RU"/>
        </a:p>
      </dgm:t>
    </dgm:pt>
    <dgm:pt modelId="{318873C1-842B-4F2A-AA4B-836B8D3D3A59}" type="sibTrans" cxnId="{183ECA2D-3F67-4FF2-A98E-7143583D764A}">
      <dgm:prSet/>
      <dgm:spPr/>
      <dgm:t>
        <a:bodyPr/>
        <a:lstStyle/>
        <a:p>
          <a:endParaRPr lang="ru-RU"/>
        </a:p>
      </dgm:t>
    </dgm:pt>
    <dgm:pt modelId="{3DB94927-4FF4-49AC-A101-557BB22C280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«ИГРАЕМ В КОМПОЗИТОРА»</a:t>
          </a:r>
          <a:endParaRPr lang="ru-RU" dirty="0"/>
        </a:p>
      </dgm:t>
    </dgm:pt>
    <dgm:pt modelId="{9C4B59CF-1A91-4727-AA6B-337B1A3C8113}" type="parTrans" cxnId="{16B96534-65E7-47A8-9CFA-85BF56668EDF}">
      <dgm:prSet/>
      <dgm:spPr/>
      <dgm:t>
        <a:bodyPr/>
        <a:lstStyle/>
        <a:p>
          <a:endParaRPr lang="ru-RU"/>
        </a:p>
      </dgm:t>
    </dgm:pt>
    <dgm:pt modelId="{8F37AAEC-0E9E-4C61-9808-322EB4DFEC2D}" type="sibTrans" cxnId="{16B96534-65E7-47A8-9CFA-85BF56668EDF}">
      <dgm:prSet/>
      <dgm:spPr/>
      <dgm:t>
        <a:bodyPr/>
        <a:lstStyle/>
        <a:p>
          <a:endParaRPr lang="ru-RU"/>
        </a:p>
      </dgm:t>
    </dgm:pt>
    <dgm:pt modelId="{8C96C8E4-390F-477D-8D7D-EBF7541A1112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«ИНСЦЕНИРОВКА СЮЖЕТА СКАЗКИ» </a:t>
          </a:r>
          <a:endParaRPr lang="ru-RU" dirty="0"/>
        </a:p>
      </dgm:t>
    </dgm:pt>
    <dgm:pt modelId="{8563604D-8B07-4EAB-8996-83F9F6C56E4C}" type="parTrans" cxnId="{8B2F6F58-118A-41CA-854A-E62FB8764115}">
      <dgm:prSet/>
      <dgm:spPr/>
      <dgm:t>
        <a:bodyPr/>
        <a:lstStyle/>
        <a:p>
          <a:endParaRPr lang="ru-RU"/>
        </a:p>
      </dgm:t>
    </dgm:pt>
    <dgm:pt modelId="{F35B8789-B8CF-41B6-83A3-F1FFDF7EBAD2}" type="sibTrans" cxnId="{8B2F6F58-118A-41CA-854A-E62FB8764115}">
      <dgm:prSet/>
      <dgm:spPr/>
      <dgm:t>
        <a:bodyPr/>
        <a:lstStyle/>
        <a:p>
          <a:endParaRPr lang="ru-RU"/>
        </a:p>
      </dgm:t>
    </dgm:pt>
    <dgm:pt modelId="{05829C0D-84F3-4E73-8919-8FD68CE1525E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«РАЗЫГРАЙ ПЕСНЮ» </a:t>
          </a:r>
          <a:endParaRPr lang="ru-RU" dirty="0"/>
        </a:p>
      </dgm:t>
    </dgm:pt>
    <dgm:pt modelId="{04C61A19-CC79-4B2C-B32F-D60F5847DB53}" type="parTrans" cxnId="{73F5AB4F-D053-4FE2-9742-4F29A71EBB0D}">
      <dgm:prSet/>
      <dgm:spPr/>
      <dgm:t>
        <a:bodyPr/>
        <a:lstStyle/>
        <a:p>
          <a:endParaRPr lang="ru-RU"/>
        </a:p>
      </dgm:t>
    </dgm:pt>
    <dgm:pt modelId="{2C403F16-7E12-4562-8950-6B9392EAEEF8}" type="sibTrans" cxnId="{73F5AB4F-D053-4FE2-9742-4F29A71EBB0D}">
      <dgm:prSet/>
      <dgm:spPr/>
      <dgm:t>
        <a:bodyPr/>
        <a:lstStyle/>
        <a:p>
          <a:endParaRPr lang="ru-RU"/>
        </a:p>
      </dgm:t>
    </dgm:pt>
    <dgm:pt modelId="{C1F61A4A-D29C-4388-8A91-CFA44C4B812D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«РАЗЫГРАЙ КЛИП К ПЕСНЕ» </a:t>
          </a:r>
          <a:endParaRPr lang="ru-RU" dirty="0"/>
        </a:p>
      </dgm:t>
    </dgm:pt>
    <dgm:pt modelId="{CDBC877E-21BF-4150-B54B-07C0B8E09278}" type="parTrans" cxnId="{51BE7159-7F36-499E-ADF7-FC2C1659EABB}">
      <dgm:prSet/>
      <dgm:spPr/>
      <dgm:t>
        <a:bodyPr/>
        <a:lstStyle/>
        <a:p>
          <a:endParaRPr lang="ru-RU"/>
        </a:p>
      </dgm:t>
    </dgm:pt>
    <dgm:pt modelId="{CB016D07-3297-484E-8A6E-61CAC5BBAC8C}" type="sibTrans" cxnId="{51BE7159-7F36-499E-ADF7-FC2C1659EABB}">
      <dgm:prSet/>
      <dgm:spPr/>
      <dgm:t>
        <a:bodyPr/>
        <a:lstStyle/>
        <a:p>
          <a:endParaRPr lang="ru-RU"/>
        </a:p>
      </dgm:t>
    </dgm:pt>
    <dgm:pt modelId="{9A3FD8E7-6D10-4600-A00E-582EBCE9586A}" type="pres">
      <dgm:prSet presAssocID="{6685269E-B4C6-42FC-BDB0-E039803C5C2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EE9731-68C1-4BF8-85E5-6F769DA358C6}" type="pres">
      <dgm:prSet presAssocID="{5CF5877D-45AD-43CC-9D44-5D3EA763D7A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B86AB0-CF2B-4801-AF3C-C284130F922C}" type="pres">
      <dgm:prSet presAssocID="{318873C1-842B-4F2A-AA4B-836B8D3D3A59}" presName="sibTrans" presStyleCnt="0"/>
      <dgm:spPr/>
    </dgm:pt>
    <dgm:pt modelId="{3ADD1C75-089E-419E-AECF-2EE8816602D0}" type="pres">
      <dgm:prSet presAssocID="{3DB94927-4FF4-49AC-A101-557BB22C280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F940DA-04DF-4F1A-A3F9-1949F155614E}" type="pres">
      <dgm:prSet presAssocID="{8F37AAEC-0E9E-4C61-9808-322EB4DFEC2D}" presName="sibTrans" presStyleCnt="0"/>
      <dgm:spPr/>
    </dgm:pt>
    <dgm:pt modelId="{D89A55FD-9335-45C2-B93C-EFB484D3BC24}" type="pres">
      <dgm:prSet presAssocID="{8C96C8E4-390F-477D-8D7D-EBF7541A111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141E0-7EEC-43ED-9824-4F28394A0CB0}" type="pres">
      <dgm:prSet presAssocID="{F35B8789-B8CF-41B6-83A3-F1FFDF7EBAD2}" presName="sibTrans" presStyleCnt="0"/>
      <dgm:spPr/>
    </dgm:pt>
    <dgm:pt modelId="{A928FD23-A051-447F-887D-8F891503BBAB}" type="pres">
      <dgm:prSet presAssocID="{05829C0D-84F3-4E73-8919-8FD68CE1525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B8FBDF-5886-4E96-A3C4-5EA216EF9337}" type="pres">
      <dgm:prSet presAssocID="{2C403F16-7E12-4562-8950-6B9392EAEEF8}" presName="sibTrans" presStyleCnt="0"/>
      <dgm:spPr/>
    </dgm:pt>
    <dgm:pt modelId="{4CC8B211-0AC1-4BC8-B615-5945C3C56620}" type="pres">
      <dgm:prSet presAssocID="{C1F61A4A-D29C-4388-8A91-CFA44C4B812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B96534-65E7-47A8-9CFA-85BF56668EDF}" srcId="{6685269E-B4C6-42FC-BDB0-E039803C5C28}" destId="{3DB94927-4FF4-49AC-A101-557BB22C280A}" srcOrd="1" destOrd="0" parTransId="{9C4B59CF-1A91-4727-AA6B-337B1A3C8113}" sibTransId="{8F37AAEC-0E9E-4C61-9808-322EB4DFEC2D}"/>
    <dgm:cxn modelId="{7B396A66-D90E-4712-8966-E65181BFC375}" type="presOf" srcId="{05829C0D-84F3-4E73-8919-8FD68CE1525E}" destId="{A928FD23-A051-447F-887D-8F891503BBAB}" srcOrd="0" destOrd="0" presId="urn:microsoft.com/office/officeart/2005/8/layout/default"/>
    <dgm:cxn modelId="{51BE7159-7F36-499E-ADF7-FC2C1659EABB}" srcId="{6685269E-B4C6-42FC-BDB0-E039803C5C28}" destId="{C1F61A4A-D29C-4388-8A91-CFA44C4B812D}" srcOrd="4" destOrd="0" parTransId="{CDBC877E-21BF-4150-B54B-07C0B8E09278}" sibTransId="{CB016D07-3297-484E-8A6E-61CAC5BBAC8C}"/>
    <dgm:cxn modelId="{03FBFD64-C995-4797-A6A9-26E9B5515514}" type="presOf" srcId="{C1F61A4A-D29C-4388-8A91-CFA44C4B812D}" destId="{4CC8B211-0AC1-4BC8-B615-5945C3C56620}" srcOrd="0" destOrd="0" presId="urn:microsoft.com/office/officeart/2005/8/layout/default"/>
    <dgm:cxn modelId="{8B2F6F58-118A-41CA-854A-E62FB8764115}" srcId="{6685269E-B4C6-42FC-BDB0-E039803C5C28}" destId="{8C96C8E4-390F-477D-8D7D-EBF7541A1112}" srcOrd="2" destOrd="0" parTransId="{8563604D-8B07-4EAB-8996-83F9F6C56E4C}" sibTransId="{F35B8789-B8CF-41B6-83A3-F1FFDF7EBAD2}"/>
    <dgm:cxn modelId="{BB63E0C2-6A97-49C7-8AAC-2085D16DCE24}" type="presOf" srcId="{5CF5877D-45AD-43CC-9D44-5D3EA763D7A3}" destId="{2AEE9731-68C1-4BF8-85E5-6F769DA358C6}" srcOrd="0" destOrd="0" presId="urn:microsoft.com/office/officeart/2005/8/layout/default"/>
    <dgm:cxn modelId="{FCA35FDA-1072-448A-90FE-02D790344414}" type="presOf" srcId="{3DB94927-4FF4-49AC-A101-557BB22C280A}" destId="{3ADD1C75-089E-419E-AECF-2EE8816602D0}" srcOrd="0" destOrd="0" presId="urn:microsoft.com/office/officeart/2005/8/layout/default"/>
    <dgm:cxn modelId="{2C8AC509-F996-4D96-8C4A-E82BA0E0AB4A}" type="presOf" srcId="{8C96C8E4-390F-477D-8D7D-EBF7541A1112}" destId="{D89A55FD-9335-45C2-B93C-EFB484D3BC24}" srcOrd="0" destOrd="0" presId="urn:microsoft.com/office/officeart/2005/8/layout/default"/>
    <dgm:cxn modelId="{183ECA2D-3F67-4FF2-A98E-7143583D764A}" srcId="{6685269E-B4C6-42FC-BDB0-E039803C5C28}" destId="{5CF5877D-45AD-43CC-9D44-5D3EA763D7A3}" srcOrd="0" destOrd="0" parTransId="{375CED41-38C9-4252-AF8D-D83B27FA8AE1}" sibTransId="{318873C1-842B-4F2A-AA4B-836B8D3D3A59}"/>
    <dgm:cxn modelId="{73F5AB4F-D053-4FE2-9742-4F29A71EBB0D}" srcId="{6685269E-B4C6-42FC-BDB0-E039803C5C28}" destId="{05829C0D-84F3-4E73-8919-8FD68CE1525E}" srcOrd="3" destOrd="0" parTransId="{04C61A19-CC79-4B2C-B32F-D60F5847DB53}" sibTransId="{2C403F16-7E12-4562-8950-6B9392EAEEF8}"/>
    <dgm:cxn modelId="{9D64261C-C8DF-4EF2-A8F4-8797896B4EAD}" type="presOf" srcId="{6685269E-B4C6-42FC-BDB0-E039803C5C28}" destId="{9A3FD8E7-6D10-4600-A00E-582EBCE9586A}" srcOrd="0" destOrd="0" presId="urn:microsoft.com/office/officeart/2005/8/layout/default"/>
    <dgm:cxn modelId="{CAFC5D0F-A853-423C-8988-994F89AE10CA}" type="presParOf" srcId="{9A3FD8E7-6D10-4600-A00E-582EBCE9586A}" destId="{2AEE9731-68C1-4BF8-85E5-6F769DA358C6}" srcOrd="0" destOrd="0" presId="urn:microsoft.com/office/officeart/2005/8/layout/default"/>
    <dgm:cxn modelId="{DF07C372-E588-4ADD-964F-EED036A5549C}" type="presParOf" srcId="{9A3FD8E7-6D10-4600-A00E-582EBCE9586A}" destId="{BBB86AB0-CF2B-4801-AF3C-C284130F922C}" srcOrd="1" destOrd="0" presId="urn:microsoft.com/office/officeart/2005/8/layout/default"/>
    <dgm:cxn modelId="{D77C793F-6BB5-422D-B6BD-353D160D91B0}" type="presParOf" srcId="{9A3FD8E7-6D10-4600-A00E-582EBCE9586A}" destId="{3ADD1C75-089E-419E-AECF-2EE8816602D0}" srcOrd="2" destOrd="0" presId="urn:microsoft.com/office/officeart/2005/8/layout/default"/>
    <dgm:cxn modelId="{D54E233A-6E2B-46B8-A04E-B608D42F5C2B}" type="presParOf" srcId="{9A3FD8E7-6D10-4600-A00E-582EBCE9586A}" destId="{62F940DA-04DF-4F1A-A3F9-1949F155614E}" srcOrd="3" destOrd="0" presId="urn:microsoft.com/office/officeart/2005/8/layout/default"/>
    <dgm:cxn modelId="{B206BBE4-5BED-432B-927A-FDA0E1088606}" type="presParOf" srcId="{9A3FD8E7-6D10-4600-A00E-582EBCE9586A}" destId="{D89A55FD-9335-45C2-B93C-EFB484D3BC24}" srcOrd="4" destOrd="0" presId="urn:microsoft.com/office/officeart/2005/8/layout/default"/>
    <dgm:cxn modelId="{03A7388A-3F58-46BD-B0AA-C11C552FAC70}" type="presParOf" srcId="{9A3FD8E7-6D10-4600-A00E-582EBCE9586A}" destId="{EFB141E0-7EEC-43ED-9824-4F28394A0CB0}" srcOrd="5" destOrd="0" presId="urn:microsoft.com/office/officeart/2005/8/layout/default"/>
    <dgm:cxn modelId="{BA612DB4-E54E-4A5C-A2F9-587DEE28347B}" type="presParOf" srcId="{9A3FD8E7-6D10-4600-A00E-582EBCE9586A}" destId="{A928FD23-A051-447F-887D-8F891503BBAB}" srcOrd="6" destOrd="0" presId="urn:microsoft.com/office/officeart/2005/8/layout/default"/>
    <dgm:cxn modelId="{29CBD678-3FDA-4C4E-9A10-0108D62938F7}" type="presParOf" srcId="{9A3FD8E7-6D10-4600-A00E-582EBCE9586A}" destId="{9EB8FBDF-5886-4E96-A3C4-5EA216EF9337}" srcOrd="7" destOrd="0" presId="urn:microsoft.com/office/officeart/2005/8/layout/default"/>
    <dgm:cxn modelId="{9D422474-17F0-4D6D-B9C7-08AACC12EBC5}" type="presParOf" srcId="{9A3FD8E7-6D10-4600-A00E-582EBCE9586A}" destId="{4CC8B211-0AC1-4BC8-B615-5945C3C5662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C47A0-6E04-43D3-A95B-170E42804E6A}">
      <dsp:nvSpPr>
        <dsp:cNvPr id="0" name=""/>
        <dsp:cNvSpPr/>
      </dsp:nvSpPr>
      <dsp:spPr>
        <a:xfrm>
          <a:off x="342679" y="2179"/>
          <a:ext cx="3831183" cy="17594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 ПОМОЩЬЮ ИГРОВЫХ ЭЛЕМЕНТОВ СТАНОВИТСЯ ДОСТУПНЕЕ ПОНИМАНИЕ СУТИ КАКОГО-ТО ПРОЦЕССА ИЛИ ЯВЛЕНИЯ</a:t>
          </a:r>
          <a:endParaRPr lang="ru-RU" sz="1600" b="1" kern="1200" dirty="0"/>
        </a:p>
      </dsp:txBody>
      <dsp:txXfrm>
        <a:off x="342679" y="2179"/>
        <a:ext cx="3831183" cy="1759414"/>
      </dsp:txXfrm>
    </dsp:sp>
    <dsp:sp modelId="{C16E6ADD-2F9B-499E-964B-666E0E5D50FD}">
      <dsp:nvSpPr>
        <dsp:cNvPr id="0" name=""/>
        <dsp:cNvSpPr/>
      </dsp:nvSpPr>
      <dsp:spPr>
        <a:xfrm>
          <a:off x="4467097" y="2179"/>
          <a:ext cx="3831183" cy="1759414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ИГРОВЫЕ ПРИЕМЫ ПРИМЕНЯЮТСЯ, КАК ПРАВИЛО, ЧТОБЫ ОБЛЕГЧИТЬ ДЕТЯМ ПОНИМАНИЕ СОДЕРЖАНИЯ МУЗЫКАЛЬНОГО ПРОИЗВЕДЕНИЯ И ЕГО ХУДОЖЕСТВЕННЫХ ОСОБЕННОСТЕЙ</a:t>
          </a:r>
          <a:endParaRPr lang="ru-RU" sz="1600" b="1" kern="1200" dirty="0"/>
        </a:p>
      </dsp:txBody>
      <dsp:txXfrm>
        <a:off x="4467097" y="2179"/>
        <a:ext cx="3831183" cy="1759414"/>
      </dsp:txXfrm>
    </dsp:sp>
    <dsp:sp modelId="{1E837FCB-2128-49F8-A1B9-E99EDBDD9D64}">
      <dsp:nvSpPr>
        <dsp:cNvPr id="0" name=""/>
        <dsp:cNvSpPr/>
      </dsp:nvSpPr>
      <dsp:spPr>
        <a:xfrm>
          <a:off x="2404888" y="2054829"/>
          <a:ext cx="3831183" cy="1759414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ЧТОБЫ ДОСТАТОЧНО ТРУДОЕМКИЕ ПРОЦЕССЫ СЛУШАНИЯ МУЗЫКИ ИЛИ ЕЕ РАЗУЧИВАНИЯ НЕ ОКАЗАЛИСЬ СЛИШКОМ УТОМИТЕЛЬНЫМИ </a:t>
          </a:r>
          <a:endParaRPr lang="ru-RU" sz="1600" b="1" kern="1200" dirty="0"/>
        </a:p>
      </dsp:txBody>
      <dsp:txXfrm>
        <a:off x="2404888" y="2054829"/>
        <a:ext cx="3831183" cy="17594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C28DA4-38EB-4EB5-A65C-4C009334374A}">
      <dsp:nvSpPr>
        <dsp:cNvPr id="0" name=""/>
        <dsp:cNvSpPr/>
      </dsp:nvSpPr>
      <dsp:spPr>
        <a:xfrm rot="5400000">
          <a:off x="479390" y="916369"/>
          <a:ext cx="1431810" cy="17277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81A50FC-726D-499A-B855-E032B984D071}">
      <dsp:nvSpPr>
        <dsp:cNvPr id="0" name=""/>
        <dsp:cNvSpPr/>
      </dsp:nvSpPr>
      <dsp:spPr>
        <a:xfrm>
          <a:off x="807347" y="492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ВВОДИТ В ОБЩЕНИЕ С ОКРУЖАЮЩИМИ, С ПРИРОДОЙ </a:t>
          </a:r>
          <a:endParaRPr lang="ru-RU" sz="1400" kern="1200" dirty="0"/>
        </a:p>
      </dsp:txBody>
      <dsp:txXfrm>
        <a:off x="841083" y="34228"/>
        <a:ext cx="1852272" cy="1084374"/>
      </dsp:txXfrm>
    </dsp:sp>
    <dsp:sp modelId="{FA08E826-660C-4D61-BB06-E386800B7296}">
      <dsp:nvSpPr>
        <dsp:cNvPr id="0" name=""/>
        <dsp:cNvSpPr/>
      </dsp:nvSpPr>
      <dsp:spPr>
        <a:xfrm rot="5400000">
          <a:off x="479390" y="2356178"/>
          <a:ext cx="1431810" cy="1727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29122BF-EBA9-46BD-8825-798284A4BB4A}">
      <dsp:nvSpPr>
        <dsp:cNvPr id="0" name=""/>
        <dsp:cNvSpPr/>
      </dsp:nvSpPr>
      <dsp:spPr>
        <a:xfrm>
          <a:off x="807347" y="1440300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СПОСОБСТВУЕТ ПРИОБРЕТЕНИЮ ЗНАНИЙ </a:t>
          </a:r>
          <a:endParaRPr lang="ru-RU" sz="1400" kern="1200" dirty="0"/>
        </a:p>
      </dsp:txBody>
      <dsp:txXfrm>
        <a:off x="841083" y="1474036"/>
        <a:ext cx="1852272" cy="1084374"/>
      </dsp:txXfrm>
    </dsp:sp>
    <dsp:sp modelId="{30E89B9C-6909-4878-AA65-9F4D5181D43C}">
      <dsp:nvSpPr>
        <dsp:cNvPr id="0" name=""/>
        <dsp:cNvSpPr/>
      </dsp:nvSpPr>
      <dsp:spPr>
        <a:xfrm>
          <a:off x="1199294" y="3076082"/>
          <a:ext cx="2545262" cy="17277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C66FC99-1FAB-4E48-B0ED-14A70ADF226B}">
      <dsp:nvSpPr>
        <dsp:cNvPr id="0" name=""/>
        <dsp:cNvSpPr/>
      </dsp:nvSpPr>
      <dsp:spPr>
        <a:xfrm>
          <a:off x="807347" y="2880109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РАЗВИВАЕТ ИНТЕЛЛЕКТ, ТВОРЧЕСКУЮ ДЕЯТЕЛЬНОСТЬ </a:t>
          </a:r>
          <a:endParaRPr lang="ru-RU" sz="1400" kern="1200" dirty="0"/>
        </a:p>
      </dsp:txBody>
      <dsp:txXfrm>
        <a:off x="841083" y="2913845"/>
        <a:ext cx="1852272" cy="1084374"/>
      </dsp:txXfrm>
    </dsp:sp>
    <dsp:sp modelId="{CADA7AB4-0D84-4D9F-AB54-4D52A9E6610F}">
      <dsp:nvSpPr>
        <dsp:cNvPr id="0" name=""/>
        <dsp:cNvSpPr/>
      </dsp:nvSpPr>
      <dsp:spPr>
        <a:xfrm rot="16200000">
          <a:off x="3032650" y="2356178"/>
          <a:ext cx="1431810" cy="17277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B1F99A-B4DF-4D0D-A88B-C3F6102EF3B4}">
      <dsp:nvSpPr>
        <dsp:cNvPr id="0" name=""/>
        <dsp:cNvSpPr/>
      </dsp:nvSpPr>
      <dsp:spPr>
        <a:xfrm>
          <a:off x="3360607" y="2880109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РАЗВИВАЕТ ЧУВСТВО РИТМА, ПАМЯТЬ  </a:t>
          </a:r>
          <a:endParaRPr lang="ru-RU" sz="1400" kern="1200" dirty="0"/>
        </a:p>
      </dsp:txBody>
      <dsp:txXfrm>
        <a:off x="3394343" y="2913845"/>
        <a:ext cx="1852272" cy="1084374"/>
      </dsp:txXfrm>
    </dsp:sp>
    <dsp:sp modelId="{2D9E8973-2CB9-482D-8310-C7881732312A}">
      <dsp:nvSpPr>
        <dsp:cNvPr id="0" name=""/>
        <dsp:cNvSpPr/>
      </dsp:nvSpPr>
      <dsp:spPr>
        <a:xfrm rot="16200000">
          <a:off x="3032650" y="916369"/>
          <a:ext cx="1431810" cy="17277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CB82340-3008-42A3-8421-63C9AF74416D}">
      <dsp:nvSpPr>
        <dsp:cNvPr id="0" name=""/>
        <dsp:cNvSpPr/>
      </dsp:nvSpPr>
      <dsp:spPr>
        <a:xfrm>
          <a:off x="3360607" y="1440300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РАЗВИВАЕТ МУЗЫКАЛЬНЫЙ СЛУХ </a:t>
          </a:r>
          <a:endParaRPr lang="ru-RU" sz="1400" kern="1200" dirty="0"/>
        </a:p>
      </dsp:txBody>
      <dsp:txXfrm>
        <a:off x="3394343" y="1474036"/>
        <a:ext cx="1852272" cy="1084374"/>
      </dsp:txXfrm>
    </dsp:sp>
    <dsp:sp modelId="{2C122413-F65B-46F7-A153-D2235E8AB54E}">
      <dsp:nvSpPr>
        <dsp:cNvPr id="0" name=""/>
        <dsp:cNvSpPr/>
      </dsp:nvSpPr>
      <dsp:spPr>
        <a:xfrm>
          <a:off x="3752554" y="196465"/>
          <a:ext cx="2545262" cy="17277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4A9614E-4075-415D-8BCB-128607BB9D9E}">
      <dsp:nvSpPr>
        <dsp:cNvPr id="0" name=""/>
        <dsp:cNvSpPr/>
      </dsp:nvSpPr>
      <dsp:spPr>
        <a:xfrm>
          <a:off x="3360607" y="492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СПОСОБСТВУЕТ БЫСТРОМУ ЗАПОМИНАНИЮ ИЗУЧЕННОГО МАТЕРИАЛА </a:t>
          </a:r>
          <a:endParaRPr lang="ru-RU" sz="1400" kern="1200" dirty="0"/>
        </a:p>
      </dsp:txBody>
      <dsp:txXfrm>
        <a:off x="3394343" y="34228"/>
        <a:ext cx="1852272" cy="1084374"/>
      </dsp:txXfrm>
    </dsp:sp>
    <dsp:sp modelId="{BA3033EE-AF55-46FD-9558-1507BD8CF3BD}">
      <dsp:nvSpPr>
        <dsp:cNvPr id="0" name=""/>
        <dsp:cNvSpPr/>
      </dsp:nvSpPr>
      <dsp:spPr>
        <a:xfrm rot="5400000">
          <a:off x="5585910" y="916369"/>
          <a:ext cx="1431810" cy="1727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475B935-35E3-45A3-9DF3-F8B26C8902D4}">
      <dsp:nvSpPr>
        <dsp:cNvPr id="0" name=""/>
        <dsp:cNvSpPr/>
      </dsp:nvSpPr>
      <dsp:spPr>
        <a:xfrm>
          <a:off x="5913867" y="492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РАСКРЕПОЩАЕТ ДЕТЕЙ </a:t>
          </a:r>
          <a:endParaRPr lang="ru-RU" sz="1400" kern="1200" dirty="0"/>
        </a:p>
      </dsp:txBody>
      <dsp:txXfrm>
        <a:off x="5947603" y="34228"/>
        <a:ext cx="1852272" cy="1084374"/>
      </dsp:txXfrm>
    </dsp:sp>
    <dsp:sp modelId="{CD3EC730-B912-481D-8413-B19428CDA267}">
      <dsp:nvSpPr>
        <dsp:cNvPr id="0" name=""/>
        <dsp:cNvSpPr/>
      </dsp:nvSpPr>
      <dsp:spPr>
        <a:xfrm rot="5400000">
          <a:off x="5585910" y="2356178"/>
          <a:ext cx="1431810" cy="17277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FE38FCB-2276-4203-9C93-1A3F99FE2F6E}">
      <dsp:nvSpPr>
        <dsp:cNvPr id="0" name=""/>
        <dsp:cNvSpPr/>
      </dsp:nvSpPr>
      <dsp:spPr>
        <a:xfrm>
          <a:off x="5913867" y="1440300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ИЗБАВЛЯЕТ ОТ КОМПЛЕКСОВ</a:t>
          </a:r>
          <a:endParaRPr lang="ru-RU" sz="1400" kern="1200" dirty="0"/>
        </a:p>
      </dsp:txBody>
      <dsp:txXfrm>
        <a:off x="5947603" y="1474036"/>
        <a:ext cx="1852272" cy="1084374"/>
      </dsp:txXfrm>
    </dsp:sp>
    <dsp:sp modelId="{900FCBB8-95EF-49E8-817C-894A9259B01E}">
      <dsp:nvSpPr>
        <dsp:cNvPr id="0" name=""/>
        <dsp:cNvSpPr/>
      </dsp:nvSpPr>
      <dsp:spPr>
        <a:xfrm>
          <a:off x="5913867" y="2880109"/>
          <a:ext cx="1919744" cy="11518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УЧИТ РАЗЛИЧАТЬ РАЗНООБРАЗНЫЕ ГАММЫ ЧУВСТВ </a:t>
          </a:r>
          <a:endParaRPr lang="ru-RU" sz="1400" kern="1200" dirty="0"/>
        </a:p>
      </dsp:txBody>
      <dsp:txXfrm>
        <a:off x="5947603" y="2913845"/>
        <a:ext cx="1852272" cy="10843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A7495A-72D8-4E53-85EA-E47AE41EA1BA}">
      <dsp:nvSpPr>
        <dsp:cNvPr id="0" name=""/>
        <dsp:cNvSpPr/>
      </dsp:nvSpPr>
      <dsp:spPr>
        <a:xfrm>
          <a:off x="0" y="25399"/>
          <a:ext cx="2571749" cy="15430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РАЗВИТИЕ ИНТЕРЕСА, УВЛЕЧЁННОСТИ И ЛЮБВИ РЕБЁНКА К МУЗЫКАЛЬНОМУ ИСКУССТВУ</a:t>
          </a:r>
          <a:endParaRPr lang="ru-RU" sz="1700" kern="1200" dirty="0"/>
        </a:p>
      </dsp:txBody>
      <dsp:txXfrm>
        <a:off x="0" y="25399"/>
        <a:ext cx="2571749" cy="1543050"/>
      </dsp:txXfrm>
    </dsp:sp>
    <dsp:sp modelId="{1F62D456-B80F-4D6E-9CA8-266C1A28F220}">
      <dsp:nvSpPr>
        <dsp:cNvPr id="0" name=""/>
        <dsp:cNvSpPr/>
      </dsp:nvSpPr>
      <dsp:spPr>
        <a:xfrm>
          <a:off x="2828925" y="25399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УМЕНИЕ РАЗМЫШЛЯТЬ О МУЗЫКЕ</a:t>
          </a:r>
          <a:endParaRPr lang="ru-RU" sz="1700" kern="1200" dirty="0"/>
        </a:p>
      </dsp:txBody>
      <dsp:txXfrm>
        <a:off x="2828925" y="25399"/>
        <a:ext cx="2571749" cy="1543050"/>
      </dsp:txXfrm>
    </dsp:sp>
    <dsp:sp modelId="{B56ACD7A-A295-4F00-8D1C-4C971D3BE425}">
      <dsp:nvSpPr>
        <dsp:cNvPr id="0" name=""/>
        <dsp:cNvSpPr/>
      </dsp:nvSpPr>
      <dsp:spPr>
        <a:xfrm>
          <a:off x="5657849" y="25399"/>
          <a:ext cx="2571749" cy="15430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ОЦЕНИВАТЬ ЕЁ ЭМОЦИОНАЛЬНЫЙ ХАРАКТЕР </a:t>
          </a:r>
          <a:endParaRPr lang="ru-RU" sz="1700" kern="1200" dirty="0"/>
        </a:p>
      </dsp:txBody>
      <dsp:txXfrm>
        <a:off x="5657849" y="25399"/>
        <a:ext cx="2571749" cy="1543050"/>
      </dsp:txXfrm>
    </dsp:sp>
    <dsp:sp modelId="{DC0DF83E-BCD3-4671-A3BC-3C0E120E2472}">
      <dsp:nvSpPr>
        <dsp:cNvPr id="0" name=""/>
        <dsp:cNvSpPr/>
      </dsp:nvSpPr>
      <dsp:spPr>
        <a:xfrm>
          <a:off x="0" y="1825625"/>
          <a:ext cx="2571749" cy="154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ОПРЕДЕЛЯТЬ ОБРАЗНОЕ СОДЕРЖАНИЕ</a:t>
          </a:r>
          <a:endParaRPr lang="ru-RU" sz="1700" kern="1200" dirty="0"/>
        </a:p>
      </dsp:txBody>
      <dsp:txXfrm>
        <a:off x="0" y="1825625"/>
        <a:ext cx="2571749" cy="1543050"/>
      </dsp:txXfrm>
    </dsp:sp>
    <dsp:sp modelId="{8A862646-051F-4E3F-B803-CAC2F30CF274}">
      <dsp:nvSpPr>
        <dsp:cNvPr id="0" name=""/>
        <dsp:cNvSpPr/>
      </dsp:nvSpPr>
      <dsp:spPr>
        <a:xfrm>
          <a:off x="2828925" y="1825625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УМЕНИЕ ПРИМЕНЯТЬ ЗНАНИЯ, ПОЛУЧЕННЫЕ В ПРОЦЕССЕ УРОКОВ МУЗЫКИ  </a:t>
          </a:r>
          <a:endParaRPr lang="ru-RU" sz="1700" kern="1200" dirty="0"/>
        </a:p>
      </dsp:txBody>
      <dsp:txXfrm>
        <a:off x="2828925" y="1825625"/>
        <a:ext cx="2571749" cy="1543050"/>
      </dsp:txXfrm>
    </dsp:sp>
    <dsp:sp modelId="{B34DB50B-58E5-470B-9EBC-A1D785CA35EB}">
      <dsp:nvSpPr>
        <dsp:cNvPr id="0" name=""/>
        <dsp:cNvSpPr/>
      </dsp:nvSpPr>
      <dsp:spPr>
        <a:xfrm>
          <a:off x="5657849" y="1825625"/>
          <a:ext cx="2571749" cy="15430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ВОСПИТАНИЕ ХУДОЖЕСТВЕННОГО ВКУСА</a:t>
          </a:r>
          <a:endParaRPr lang="ru-RU" sz="1700" kern="1200" dirty="0"/>
        </a:p>
      </dsp:txBody>
      <dsp:txXfrm>
        <a:off x="5657849" y="1825625"/>
        <a:ext cx="2571749" cy="15430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762FEE-93C7-4FA0-ABD7-CD8812D9A946}">
      <dsp:nvSpPr>
        <dsp:cNvPr id="0" name=""/>
        <dsp:cNvSpPr/>
      </dsp:nvSpPr>
      <dsp:spPr>
        <a:xfrm>
          <a:off x="3195475" y="2355247"/>
          <a:ext cx="2251399" cy="22513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/>
            <a:t>МУЗЫКАЛЬНЫЕ ИГРЫ </a:t>
          </a:r>
          <a:endParaRPr lang="ru-RU" sz="1700" b="1" kern="1200" dirty="0"/>
        </a:p>
      </dsp:txBody>
      <dsp:txXfrm>
        <a:off x="3525185" y="2684957"/>
        <a:ext cx="1591979" cy="1591979"/>
      </dsp:txXfrm>
    </dsp:sp>
    <dsp:sp modelId="{3B835739-7C22-4CC8-8BEC-EA57966DC4B9}">
      <dsp:nvSpPr>
        <dsp:cNvPr id="0" name=""/>
        <dsp:cNvSpPr/>
      </dsp:nvSpPr>
      <dsp:spPr>
        <a:xfrm rot="11700000">
          <a:off x="1494841" y="2627005"/>
          <a:ext cx="1673424" cy="64164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361C9E-5FFD-44FB-BFD1-4D8E5B96D586}">
      <dsp:nvSpPr>
        <dsp:cNvPr id="0" name=""/>
        <dsp:cNvSpPr/>
      </dsp:nvSpPr>
      <dsp:spPr>
        <a:xfrm>
          <a:off x="453937" y="1875741"/>
          <a:ext cx="2138829" cy="17110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НЕ УТОМЛЯЮТ ШКОЛЬНИКОВ</a:t>
          </a:r>
          <a:endParaRPr lang="ru-RU" sz="1400" b="1" kern="1200" dirty="0"/>
        </a:p>
      </dsp:txBody>
      <dsp:txXfrm>
        <a:off x="504052" y="1925856"/>
        <a:ext cx="2038599" cy="1610833"/>
      </dsp:txXfrm>
    </dsp:sp>
    <dsp:sp modelId="{638AA132-F37F-4B46-93D9-F4B11EE76F7C}">
      <dsp:nvSpPr>
        <dsp:cNvPr id="0" name=""/>
        <dsp:cNvSpPr/>
      </dsp:nvSpPr>
      <dsp:spPr>
        <a:xfrm rot="14700000">
          <a:off x="2613950" y="1293303"/>
          <a:ext cx="1673424" cy="64164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1FEE63-F376-4C73-9358-0261EE72A3CE}">
      <dsp:nvSpPr>
        <dsp:cNvPr id="0" name=""/>
        <dsp:cNvSpPr/>
      </dsp:nvSpPr>
      <dsp:spPr>
        <a:xfrm>
          <a:off x="2027638" y="277"/>
          <a:ext cx="2138829" cy="17110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АКТИВИЗИРУЮТ ПОЗНАВАТЕЛЬНЫЙ ИНТЕРЕС</a:t>
          </a:r>
          <a:endParaRPr lang="ru-RU" sz="1400" b="1" kern="1200" dirty="0"/>
        </a:p>
      </dsp:txBody>
      <dsp:txXfrm>
        <a:off x="2077753" y="50392"/>
        <a:ext cx="2038599" cy="1610833"/>
      </dsp:txXfrm>
    </dsp:sp>
    <dsp:sp modelId="{5C01DA28-935F-479C-A95E-975216378A3A}">
      <dsp:nvSpPr>
        <dsp:cNvPr id="0" name=""/>
        <dsp:cNvSpPr/>
      </dsp:nvSpPr>
      <dsp:spPr>
        <a:xfrm rot="17700000">
          <a:off x="4354974" y="1293303"/>
          <a:ext cx="1673424" cy="64164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0D94C1-DC8A-4CA7-A094-0C6221CEC467}">
      <dsp:nvSpPr>
        <dsp:cNvPr id="0" name=""/>
        <dsp:cNvSpPr/>
      </dsp:nvSpPr>
      <dsp:spPr>
        <a:xfrm>
          <a:off x="4475882" y="277"/>
          <a:ext cx="2138829" cy="17110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РАЗВИВАЮТ МНОГОСТОРОННИЕ ХУДОЖЕСТВЕННЫЕ СПОСОБНОСТИ </a:t>
          </a:r>
          <a:endParaRPr lang="ru-RU" sz="1400" b="1" kern="1200" dirty="0"/>
        </a:p>
      </dsp:txBody>
      <dsp:txXfrm>
        <a:off x="4525997" y="50392"/>
        <a:ext cx="2038599" cy="1610833"/>
      </dsp:txXfrm>
    </dsp:sp>
    <dsp:sp modelId="{C52AB067-D5BB-45A5-A36C-D37380769CE9}">
      <dsp:nvSpPr>
        <dsp:cNvPr id="0" name=""/>
        <dsp:cNvSpPr/>
      </dsp:nvSpPr>
      <dsp:spPr>
        <a:xfrm rot="20700000">
          <a:off x="5474083" y="2627005"/>
          <a:ext cx="1673424" cy="64164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4B0BB4-273D-4A68-94BB-BC9D97509539}">
      <dsp:nvSpPr>
        <dsp:cNvPr id="0" name=""/>
        <dsp:cNvSpPr/>
      </dsp:nvSpPr>
      <dsp:spPr>
        <a:xfrm>
          <a:off x="6049582" y="1875741"/>
          <a:ext cx="2138829" cy="17110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ПОМОГАЮТ МОДЕЛИРОВАТЬ МУЗЫКАЛЬНО - ОБРАЗОВАТЕЛЬНЫЙ ПРОЦЕСС В ИГРОВОЙ ФОРМЕ </a:t>
          </a:r>
          <a:endParaRPr lang="ru-RU" sz="1400" b="1" kern="1200" dirty="0"/>
        </a:p>
      </dsp:txBody>
      <dsp:txXfrm>
        <a:off x="6099697" y="1925856"/>
        <a:ext cx="2038599" cy="16108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F5BBA-62FD-4F91-A8EA-EC3D7123ADDB}">
      <dsp:nvSpPr>
        <dsp:cNvPr id="0" name=""/>
        <dsp:cNvSpPr/>
      </dsp:nvSpPr>
      <dsp:spPr>
        <a:xfrm>
          <a:off x="1126501" y="1957"/>
          <a:ext cx="3042546" cy="182552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СОЗДАТЬ БЛАГОПРИЯТНУЮ АТМОСФЕРУ НА УРОКЕ</a:t>
          </a:r>
          <a:endParaRPr lang="ru-RU" sz="1900" kern="1200" dirty="0"/>
        </a:p>
      </dsp:txBody>
      <dsp:txXfrm>
        <a:off x="1126501" y="1957"/>
        <a:ext cx="3042546" cy="1825527"/>
      </dsp:txXfrm>
    </dsp:sp>
    <dsp:sp modelId="{7FA92F7F-A9B1-4764-BFC8-FBD46C4E99B5}">
      <dsp:nvSpPr>
        <dsp:cNvPr id="0" name=""/>
        <dsp:cNvSpPr/>
      </dsp:nvSpPr>
      <dsp:spPr>
        <a:xfrm>
          <a:off x="4473302" y="1957"/>
          <a:ext cx="3042546" cy="18255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ПОВЫСИТЬ ИНТЕЛЛЕКТУАЛЬНУЮ И ЭМОЦИОНАЛЬНУЮ АКТИВНОСТЬ УЧАЩИХСЯ</a:t>
          </a:r>
          <a:endParaRPr lang="ru-RU" sz="1900" kern="1200" dirty="0"/>
        </a:p>
      </dsp:txBody>
      <dsp:txXfrm>
        <a:off x="4473302" y="1957"/>
        <a:ext cx="3042546" cy="1825527"/>
      </dsp:txXfrm>
    </dsp:sp>
    <dsp:sp modelId="{3E20C495-5889-4DF7-8AED-AAD7A188FA60}">
      <dsp:nvSpPr>
        <dsp:cNvPr id="0" name=""/>
        <dsp:cNvSpPr/>
      </dsp:nvSpPr>
      <dsp:spPr>
        <a:xfrm>
          <a:off x="1126501" y="2131739"/>
          <a:ext cx="3042546" cy="18255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ПОЧУВСТВОВАТЬ УСПЕХ В ИГРОВОЙ СИТУАЦИИ</a:t>
          </a:r>
          <a:endParaRPr lang="ru-RU" sz="1900" kern="1200" dirty="0"/>
        </a:p>
      </dsp:txBody>
      <dsp:txXfrm>
        <a:off x="1126501" y="2131739"/>
        <a:ext cx="3042546" cy="1825527"/>
      </dsp:txXfrm>
    </dsp:sp>
    <dsp:sp modelId="{5A4E7CA6-9511-4041-AAA7-E642E4F486DA}">
      <dsp:nvSpPr>
        <dsp:cNvPr id="0" name=""/>
        <dsp:cNvSpPr/>
      </dsp:nvSpPr>
      <dsp:spPr>
        <a:xfrm>
          <a:off x="4473302" y="2131739"/>
          <a:ext cx="3042546" cy="18255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РАЗВИВАТЬ КОМПЛЕКС РАЗЛИЧНЫХ СПОСОБНОСТЕЙ</a:t>
          </a:r>
          <a:endParaRPr lang="ru-RU" sz="1900" kern="1200" dirty="0"/>
        </a:p>
      </dsp:txBody>
      <dsp:txXfrm>
        <a:off x="4473302" y="2131739"/>
        <a:ext cx="3042546" cy="18255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0B30C1-C555-4FBD-8818-EC5569889AD1}">
      <dsp:nvSpPr>
        <dsp:cNvPr id="0" name=""/>
        <dsp:cNvSpPr/>
      </dsp:nvSpPr>
      <dsp:spPr>
        <a:xfrm>
          <a:off x="3209084" y="1825294"/>
          <a:ext cx="2075903" cy="1986146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ОНИ ТРЕБУЮТ ОТ ШКОЛЬНИКА: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13093" y="2116158"/>
        <a:ext cx="1467885" cy="1404418"/>
      </dsp:txXfrm>
    </dsp:sp>
    <dsp:sp modelId="{75F09B68-D836-4572-8DAB-51872341F2A2}">
      <dsp:nvSpPr>
        <dsp:cNvPr id="0" name=""/>
        <dsp:cNvSpPr/>
      </dsp:nvSpPr>
      <dsp:spPr>
        <a:xfrm rot="11696211">
          <a:off x="1949231" y="2111255"/>
          <a:ext cx="1248860" cy="52141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3F8EE0-DBF2-4A81-B05C-81AB0F9BF465}">
      <dsp:nvSpPr>
        <dsp:cNvPr id="0" name=""/>
        <dsp:cNvSpPr/>
      </dsp:nvSpPr>
      <dsp:spPr>
        <a:xfrm>
          <a:off x="984276" y="1456279"/>
          <a:ext cx="1972108" cy="15094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УМЕНИЕ РАСШИФРОВЫВАТЬ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28487" y="1500490"/>
        <a:ext cx="1883686" cy="1421049"/>
      </dsp:txXfrm>
    </dsp:sp>
    <dsp:sp modelId="{BD9DBE1F-2AD6-4128-9F0C-2ED253E91EC6}">
      <dsp:nvSpPr>
        <dsp:cNvPr id="0" name=""/>
        <dsp:cNvSpPr/>
      </dsp:nvSpPr>
      <dsp:spPr>
        <a:xfrm rot="14601287">
          <a:off x="2816963" y="1010183"/>
          <a:ext cx="1307254" cy="52141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B06D7C9-3B87-4687-84D6-6BD6C57742C4}">
      <dsp:nvSpPr>
        <dsp:cNvPr id="0" name=""/>
        <dsp:cNvSpPr/>
      </dsp:nvSpPr>
      <dsp:spPr>
        <a:xfrm>
          <a:off x="2191407" y="-68054"/>
          <a:ext cx="1972108" cy="15094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РАСПУТЫВАТЬ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35618" y="-23843"/>
        <a:ext cx="1883686" cy="1421049"/>
      </dsp:txXfrm>
    </dsp:sp>
    <dsp:sp modelId="{08CD047B-CB33-48A8-BBC2-A26CD8B39151}">
      <dsp:nvSpPr>
        <dsp:cNvPr id="0" name=""/>
        <dsp:cNvSpPr/>
      </dsp:nvSpPr>
      <dsp:spPr>
        <a:xfrm rot="17880554">
          <a:off x="4400417" y="1015006"/>
          <a:ext cx="1334360" cy="52141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E90FEE1-8878-4468-A3E1-AD0112CB48E8}">
      <dsp:nvSpPr>
        <dsp:cNvPr id="0" name=""/>
        <dsp:cNvSpPr/>
      </dsp:nvSpPr>
      <dsp:spPr>
        <a:xfrm>
          <a:off x="4394860" y="-68054"/>
          <a:ext cx="1972108" cy="15094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РАЗГАДЫВАТЬ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39071" y="-23843"/>
        <a:ext cx="1883686" cy="1421049"/>
      </dsp:txXfrm>
    </dsp:sp>
    <dsp:sp modelId="{87A56042-354D-4DD8-BE4C-9A8B32058D81}">
      <dsp:nvSpPr>
        <dsp:cNvPr id="0" name=""/>
        <dsp:cNvSpPr/>
      </dsp:nvSpPr>
      <dsp:spPr>
        <a:xfrm rot="20703782">
          <a:off x="5295978" y="2111253"/>
          <a:ext cx="1248843" cy="52141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108D627-7B1D-4834-8DCC-41A24F8F658A}">
      <dsp:nvSpPr>
        <dsp:cNvPr id="0" name=""/>
        <dsp:cNvSpPr/>
      </dsp:nvSpPr>
      <dsp:spPr>
        <a:xfrm>
          <a:off x="5537669" y="1456278"/>
          <a:ext cx="1972108" cy="15094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itchFamily="18" charset="0"/>
              <a:cs typeface="Times New Roman" pitchFamily="18" charset="0"/>
            </a:rPr>
            <a:t>ЗНАТЬ ПРЕДМЕТ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81880" y="1500489"/>
        <a:ext cx="1883686" cy="142104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93C3CA-5485-4ADA-A42D-096AABAD483C}">
      <dsp:nvSpPr>
        <dsp:cNvPr id="0" name=""/>
        <dsp:cNvSpPr/>
      </dsp:nvSpPr>
      <dsp:spPr>
        <a:xfrm>
          <a:off x="1352259" y="458"/>
          <a:ext cx="2826876" cy="16961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МАЛО УТОМЛЯЕТ МЛАДШИХ ШКОЛЬНИКОВ</a:t>
          </a:r>
          <a:endParaRPr lang="ru-RU" sz="1900" kern="1200" dirty="0"/>
        </a:p>
      </dsp:txBody>
      <dsp:txXfrm>
        <a:off x="1352259" y="458"/>
        <a:ext cx="2826876" cy="1696125"/>
      </dsp:txXfrm>
    </dsp:sp>
    <dsp:sp modelId="{30FACCA3-39B8-4F3A-9463-0128D3210B5B}">
      <dsp:nvSpPr>
        <dsp:cNvPr id="0" name=""/>
        <dsp:cNvSpPr/>
      </dsp:nvSpPr>
      <dsp:spPr>
        <a:xfrm>
          <a:off x="4461823" y="458"/>
          <a:ext cx="2826876" cy="16961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АКТИВИЗИРУЕТ ИХ ЭМОЦИИ И ИНТЕЛЛЕКТ</a:t>
          </a:r>
          <a:endParaRPr lang="ru-RU" sz="1900" kern="1200" dirty="0"/>
        </a:p>
      </dsp:txBody>
      <dsp:txXfrm>
        <a:off x="4461823" y="458"/>
        <a:ext cx="2826876" cy="1696125"/>
      </dsp:txXfrm>
    </dsp:sp>
    <dsp:sp modelId="{E04B2EEE-71A5-48AC-9319-5803D8D64A02}">
      <dsp:nvSpPr>
        <dsp:cNvPr id="0" name=""/>
        <dsp:cNvSpPr/>
      </dsp:nvSpPr>
      <dsp:spPr>
        <a:xfrm>
          <a:off x="1352259" y="1979271"/>
          <a:ext cx="2826876" cy="169612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РАЗВИВАЕТ МНОГОСТОРОННИЕ ХУДОЖЕСТВЕННЫЕ СПОСОБНОСТИ</a:t>
          </a:r>
          <a:endParaRPr lang="ru-RU" sz="1900" kern="1200" dirty="0"/>
        </a:p>
      </dsp:txBody>
      <dsp:txXfrm>
        <a:off x="1352259" y="1979271"/>
        <a:ext cx="2826876" cy="1696125"/>
      </dsp:txXfrm>
    </dsp:sp>
    <dsp:sp modelId="{20B4298F-52CC-4C15-85A7-AA6A81FBEBD3}">
      <dsp:nvSpPr>
        <dsp:cNvPr id="0" name=""/>
        <dsp:cNvSpPr/>
      </dsp:nvSpPr>
      <dsp:spPr>
        <a:xfrm>
          <a:off x="4461823" y="1979271"/>
          <a:ext cx="2826876" cy="169612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ПОМОГАЕТ МОДЕЛИРОВАТЬ МУЗЫКАЛЬНО-ОБРАЗОВАТЕЛЬНЫЙ ПРОЦЕСС В ИГРОВОЙ ФОРМЕ</a:t>
          </a:r>
          <a:endParaRPr lang="ru-RU" sz="1900" kern="1200" dirty="0"/>
        </a:p>
      </dsp:txBody>
      <dsp:txXfrm>
        <a:off x="4461823" y="1979271"/>
        <a:ext cx="2826876" cy="16961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48E7A4-65AE-428E-9F21-2B8034201AAD}">
      <dsp:nvSpPr>
        <dsp:cNvPr id="0" name=""/>
        <dsp:cNvSpPr/>
      </dsp:nvSpPr>
      <dsp:spPr>
        <a:xfrm>
          <a:off x="0" y="82732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РАЗВИВАЮТ ЛОГИЧЕСКОЕ МЫШЛЕНИЕ 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2732"/>
        <a:ext cx="2700300" cy="1620180"/>
      </dsp:txXfrm>
    </dsp:sp>
    <dsp:sp modelId="{DD5D27EF-175A-4F06-90AD-75E17356CEE8}">
      <dsp:nvSpPr>
        <dsp:cNvPr id="0" name=""/>
        <dsp:cNvSpPr/>
      </dsp:nvSpPr>
      <dsp:spPr>
        <a:xfrm>
          <a:off x="2970329" y="82732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tint val="50000"/>
                <a:satMod val="300000"/>
              </a:schemeClr>
            </a:gs>
            <a:gs pos="35000">
              <a:schemeClr val="accent5">
                <a:hueOff val="-2483469"/>
                <a:satOff val="9953"/>
                <a:lumOff val="2157"/>
                <a:alphaOff val="0"/>
                <a:tint val="37000"/>
                <a:satMod val="30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ЗНАКОМЯТ С НОВЫМ МАТЕРИАЛОМ 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70329" y="82732"/>
        <a:ext cx="2700300" cy="1620180"/>
      </dsp:txXfrm>
    </dsp:sp>
    <dsp:sp modelId="{53D0DEFE-17DF-4B3C-A951-FAA197FC35CD}">
      <dsp:nvSpPr>
        <dsp:cNvPr id="0" name=""/>
        <dsp:cNvSpPr/>
      </dsp:nvSpPr>
      <dsp:spPr>
        <a:xfrm>
          <a:off x="5940659" y="82732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ЗАКРЕПЛЯЮТ ИЗУЧЕННЫЙ МАТЕРИАЛ 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40659" y="82732"/>
        <a:ext cx="2700300" cy="1620180"/>
      </dsp:txXfrm>
    </dsp:sp>
    <dsp:sp modelId="{67E71C56-D2C1-461B-99FF-279D902550D6}">
      <dsp:nvSpPr>
        <dsp:cNvPr id="0" name=""/>
        <dsp:cNvSpPr/>
      </dsp:nvSpPr>
      <dsp:spPr>
        <a:xfrm>
          <a:off x="1485164" y="1972942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tint val="50000"/>
                <a:satMod val="300000"/>
              </a:schemeClr>
            </a:gs>
            <a:gs pos="35000">
              <a:schemeClr val="accent5">
                <a:hueOff val="-7450407"/>
                <a:satOff val="29858"/>
                <a:lumOff val="6471"/>
                <a:alphaOff val="0"/>
                <a:tint val="37000"/>
                <a:satMod val="30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ФОРМИРУЮТ ТВОРЧЕСКИЕ ИНИЦИАТИВЫ 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85164" y="1972942"/>
        <a:ext cx="2700300" cy="1620180"/>
      </dsp:txXfrm>
    </dsp:sp>
    <dsp:sp modelId="{1D9EDD17-3925-4F36-9F25-FDCCCB0E0A77}">
      <dsp:nvSpPr>
        <dsp:cNvPr id="0" name=""/>
        <dsp:cNvSpPr/>
      </dsp:nvSpPr>
      <dsp:spPr>
        <a:xfrm>
          <a:off x="4455495" y="1972943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latin typeface="Times New Roman" pitchFamily="18" charset="0"/>
              <a:cs typeface="Times New Roman" pitchFamily="18" charset="0"/>
            </a:rPr>
            <a:t>ОБОГАЩАЮТ СЛОВАРНЫЙ ЗАПАС </a:t>
          </a:r>
          <a:endParaRPr lang="ru-RU" sz="2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5495" y="1972943"/>
        <a:ext cx="2700300" cy="16201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560F3A-7092-4471-8C0E-DF8324CBDDA4}">
      <dsp:nvSpPr>
        <dsp:cNvPr id="0" name=""/>
        <dsp:cNvSpPr/>
      </dsp:nvSpPr>
      <dsp:spPr>
        <a:xfrm>
          <a:off x="2952336" y="1"/>
          <a:ext cx="2880325" cy="1527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ТРЕНАЖЕР ПОЛУЧЕНИЯ ИНФОРМАЦИИ </a:t>
          </a:r>
          <a:endParaRPr lang="ru-RU" sz="2400" kern="1200" dirty="0"/>
        </a:p>
      </dsp:txBody>
      <dsp:txXfrm>
        <a:off x="2997068" y="44733"/>
        <a:ext cx="2790861" cy="1437799"/>
      </dsp:txXfrm>
    </dsp:sp>
    <dsp:sp modelId="{2059BA70-181E-4CBC-99F0-6C7F7F0BDA1B}">
      <dsp:nvSpPr>
        <dsp:cNvPr id="0" name=""/>
        <dsp:cNvSpPr/>
      </dsp:nvSpPr>
      <dsp:spPr>
        <a:xfrm rot="2981152">
          <a:off x="4968561" y="1765695"/>
          <a:ext cx="864099" cy="37213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5080202" y="1840122"/>
        <a:ext cx="640818" cy="223281"/>
      </dsp:txXfrm>
    </dsp:sp>
    <dsp:sp modelId="{D5149453-6B5A-4CE2-928A-D0E5F0300262}">
      <dsp:nvSpPr>
        <dsp:cNvPr id="0" name=""/>
        <dsp:cNvSpPr/>
      </dsp:nvSpPr>
      <dsp:spPr>
        <a:xfrm>
          <a:off x="4968559" y="2376260"/>
          <a:ext cx="2880325" cy="1527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ТРЕНАЖЕР ПРАКТИЧЕСКИХ ЗАНЯТИЙ</a:t>
          </a:r>
          <a:endParaRPr lang="ru-RU" sz="2400" kern="1200" dirty="0"/>
        </a:p>
      </dsp:txBody>
      <dsp:txXfrm>
        <a:off x="5013291" y="2420992"/>
        <a:ext cx="2790861" cy="1437799"/>
      </dsp:txXfrm>
    </dsp:sp>
    <dsp:sp modelId="{9581ABBC-0F62-4314-86EF-85B7BBF3C9D4}">
      <dsp:nvSpPr>
        <dsp:cNvPr id="0" name=""/>
        <dsp:cNvSpPr/>
      </dsp:nvSpPr>
      <dsp:spPr>
        <a:xfrm rot="10799993">
          <a:off x="3996447" y="2953828"/>
          <a:ext cx="864099" cy="37213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4108087" y="3028255"/>
        <a:ext cx="640818" cy="223281"/>
      </dsp:txXfrm>
    </dsp:sp>
    <dsp:sp modelId="{49175B8A-B789-4476-A414-74B5BD15E953}">
      <dsp:nvSpPr>
        <dsp:cNvPr id="0" name=""/>
        <dsp:cNvSpPr/>
      </dsp:nvSpPr>
      <dsp:spPr>
        <a:xfrm>
          <a:off x="1008109" y="2376268"/>
          <a:ext cx="2880325" cy="15272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ТРЕНАЖЕР КОНТРОЛЯ </a:t>
          </a:r>
          <a:endParaRPr lang="ru-RU" sz="2400" kern="1200" dirty="0"/>
        </a:p>
      </dsp:txBody>
      <dsp:txXfrm>
        <a:off x="1052841" y="2421000"/>
        <a:ext cx="2790861" cy="1437799"/>
      </dsp:txXfrm>
    </dsp:sp>
    <dsp:sp modelId="{8A2F5910-DD72-45CF-A3C6-5120DFF2B992}">
      <dsp:nvSpPr>
        <dsp:cNvPr id="0" name=""/>
        <dsp:cNvSpPr/>
      </dsp:nvSpPr>
      <dsp:spPr>
        <a:xfrm rot="18557372">
          <a:off x="2988336" y="1765699"/>
          <a:ext cx="864099" cy="372135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3099977" y="1840126"/>
        <a:ext cx="640818" cy="22328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FDB43B-27C7-47E1-9C8B-FD6CBD30B0F6}">
      <dsp:nvSpPr>
        <dsp:cNvPr id="0" name=""/>
        <dsp:cNvSpPr/>
      </dsp:nvSpPr>
      <dsp:spPr>
        <a:xfrm>
          <a:off x="729080" y="1124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ПОЗВОЛЯЮТ ЭФФЕКТИВНО ОРГАНИЗОВАТЬ ГРУППОВУЮ И САМОСТОЯТЕЛЬНУЮ РАБОТУ НА УРОКЕ</a:t>
          </a:r>
          <a:endParaRPr lang="ru-RU" sz="1200" kern="1200" dirty="0"/>
        </a:p>
      </dsp:txBody>
      <dsp:txXfrm>
        <a:off x="729080" y="1124"/>
        <a:ext cx="2244624" cy="1724571"/>
      </dsp:txXfrm>
    </dsp:sp>
    <dsp:sp modelId="{D6F1499E-2EE7-4313-B80E-F5FF2CD3AB65}">
      <dsp:nvSpPr>
        <dsp:cNvPr id="0" name=""/>
        <dsp:cNvSpPr/>
      </dsp:nvSpPr>
      <dsp:spPr>
        <a:xfrm>
          <a:off x="3198167" y="1124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СПОСОБСТВУЮТ СОВЕРШЕНСТВОВАНИЮ ПРАКТИЧЕСКИХ УМЕНИЙ И НАВЫКОВ УЧАЩИХСЯ</a:t>
          </a:r>
          <a:endParaRPr lang="ru-RU" sz="1200" kern="1200" dirty="0"/>
        </a:p>
      </dsp:txBody>
      <dsp:txXfrm>
        <a:off x="3198167" y="1124"/>
        <a:ext cx="2244624" cy="1724571"/>
      </dsp:txXfrm>
    </dsp:sp>
    <dsp:sp modelId="{192C94F1-D188-4724-B6C5-5169619523C4}">
      <dsp:nvSpPr>
        <dsp:cNvPr id="0" name=""/>
        <dsp:cNvSpPr/>
      </dsp:nvSpPr>
      <dsp:spPr>
        <a:xfrm>
          <a:off x="5667254" y="1124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ПОЗВОЛЯЮТ ИНДИВИДУАЛИЗИРОВАТЬ ПРОЦЕСС ОБУЧЕНИЯ</a:t>
          </a:r>
          <a:endParaRPr lang="ru-RU" sz="1200" kern="1200" dirty="0"/>
        </a:p>
      </dsp:txBody>
      <dsp:txXfrm>
        <a:off x="5667254" y="1124"/>
        <a:ext cx="2244624" cy="1724571"/>
      </dsp:txXfrm>
    </dsp:sp>
    <dsp:sp modelId="{91076104-E4E6-4CF1-B03F-0F19A7E21E0B}">
      <dsp:nvSpPr>
        <dsp:cNvPr id="0" name=""/>
        <dsp:cNvSpPr/>
      </dsp:nvSpPr>
      <dsp:spPr>
        <a:xfrm>
          <a:off x="729080" y="1950159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ПОВЫШАЮТ ИНТЕРЕС К УРОКАМ МУЗЫКИ</a:t>
          </a:r>
          <a:endParaRPr lang="ru-RU" sz="1200" kern="1200" dirty="0"/>
        </a:p>
      </dsp:txBody>
      <dsp:txXfrm>
        <a:off x="729080" y="1950159"/>
        <a:ext cx="2244624" cy="1724571"/>
      </dsp:txXfrm>
    </dsp:sp>
    <dsp:sp modelId="{AA3A175E-8B21-421D-B27D-CFBC28AF1ECB}">
      <dsp:nvSpPr>
        <dsp:cNvPr id="0" name=""/>
        <dsp:cNvSpPr/>
      </dsp:nvSpPr>
      <dsp:spPr>
        <a:xfrm>
          <a:off x="3198167" y="1950159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АКТИВИЗИРУЮТ ПОЗНАВАТЕЛЬНУЮ ДЕЯТЕЛЬНОСТЬ УЧАЩИХСЯ </a:t>
          </a:r>
          <a:endParaRPr lang="ru-RU" sz="1200" kern="1200" dirty="0"/>
        </a:p>
      </dsp:txBody>
      <dsp:txXfrm>
        <a:off x="3198167" y="1950159"/>
        <a:ext cx="2244624" cy="1724571"/>
      </dsp:txXfrm>
    </dsp:sp>
    <dsp:sp modelId="{8CCA4EBF-0E0F-495B-99CC-E721FAAC1071}">
      <dsp:nvSpPr>
        <dsp:cNvPr id="0" name=""/>
        <dsp:cNvSpPr/>
      </dsp:nvSpPr>
      <dsp:spPr>
        <a:xfrm>
          <a:off x="5667254" y="1950159"/>
          <a:ext cx="2244624" cy="1724571"/>
        </a:xfrm>
        <a:prstGeom prst="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Times New Roman" pitchFamily="18" charset="0"/>
              <a:cs typeface="Times New Roman" pitchFamily="18" charset="0"/>
            </a:rPr>
            <a:t>РАЗВИВАЮТ ТВОРЧЕСКИЙ ПОТЕНЦИАЛ УЧАЩИХСЯ </a:t>
          </a:r>
          <a:endParaRPr lang="ru-RU" sz="1200" kern="1200" dirty="0"/>
        </a:p>
      </dsp:txBody>
      <dsp:txXfrm>
        <a:off x="5667254" y="1950159"/>
        <a:ext cx="2244624" cy="172457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EE9731-68C1-4BF8-85E5-6F769DA358C6}">
      <dsp:nvSpPr>
        <dsp:cNvPr id="0" name=""/>
        <dsp:cNvSpPr/>
      </dsp:nvSpPr>
      <dsp:spPr>
        <a:xfrm>
          <a:off x="0" y="44917"/>
          <a:ext cx="2700300" cy="16201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ЧУВСТВО РИТМА</a:t>
          </a:r>
          <a:endParaRPr lang="ru-RU" sz="2100" kern="1200" dirty="0"/>
        </a:p>
      </dsp:txBody>
      <dsp:txXfrm>
        <a:off x="0" y="44917"/>
        <a:ext cx="2700300" cy="1620180"/>
      </dsp:txXfrm>
    </dsp:sp>
    <dsp:sp modelId="{3ADD1C75-089E-419E-AECF-2EE8816602D0}">
      <dsp:nvSpPr>
        <dsp:cNvPr id="0" name=""/>
        <dsp:cNvSpPr/>
      </dsp:nvSpPr>
      <dsp:spPr>
        <a:xfrm>
          <a:off x="2970329" y="44917"/>
          <a:ext cx="2700300" cy="162018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МУЗЫКАЛЬНУЮ ПАМЯТЬ</a:t>
          </a:r>
          <a:endParaRPr lang="ru-RU" sz="2100" kern="1200" dirty="0"/>
        </a:p>
      </dsp:txBody>
      <dsp:txXfrm>
        <a:off x="2970329" y="44917"/>
        <a:ext cx="2700300" cy="1620180"/>
      </dsp:txXfrm>
    </dsp:sp>
    <dsp:sp modelId="{D89A55FD-9335-45C2-B93C-EFB484D3BC24}">
      <dsp:nvSpPr>
        <dsp:cNvPr id="0" name=""/>
        <dsp:cNvSpPr/>
      </dsp:nvSpPr>
      <dsp:spPr>
        <a:xfrm>
          <a:off x="5940659" y="44917"/>
          <a:ext cx="2700300" cy="16201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ДИАТОНИЧЕСКИЙ ТЕМБРОВЫЙ СЛУХ</a:t>
          </a:r>
          <a:endParaRPr lang="ru-RU" sz="2100" kern="1200" dirty="0"/>
        </a:p>
      </dsp:txBody>
      <dsp:txXfrm>
        <a:off x="5940659" y="44917"/>
        <a:ext cx="2700300" cy="1620180"/>
      </dsp:txXfrm>
    </dsp:sp>
    <dsp:sp modelId="{A928FD23-A051-447F-887D-8F891503BBAB}">
      <dsp:nvSpPr>
        <dsp:cNvPr id="0" name=""/>
        <dsp:cNvSpPr/>
      </dsp:nvSpPr>
      <dsp:spPr>
        <a:xfrm>
          <a:off x="1485164" y="1935127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ИГРЫ ДЛЯ ОПРЕДЕЛЕНИЯ ФОРМЫ МУЗЫКАЛЬНЫХ ПРОИЗВЕДЕНИЙ</a:t>
          </a:r>
          <a:endParaRPr lang="ru-RU" sz="2100" kern="1200" dirty="0"/>
        </a:p>
      </dsp:txBody>
      <dsp:txXfrm>
        <a:off x="1485164" y="1935127"/>
        <a:ext cx="2700300" cy="1620180"/>
      </dsp:txXfrm>
    </dsp:sp>
    <dsp:sp modelId="{4CC8B211-0AC1-4BC8-B615-5945C3C56620}">
      <dsp:nvSpPr>
        <dsp:cNvPr id="0" name=""/>
        <dsp:cNvSpPr/>
      </dsp:nvSpPr>
      <dsp:spPr>
        <a:xfrm>
          <a:off x="4455495" y="1935128"/>
          <a:ext cx="2700300" cy="162018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ИГРЫ ДЛЯ РАЗВИТИЯ ВОКАЛЬНО-ХОРОВЫХ </a:t>
          </a:r>
          <a:r>
            <a:rPr lang="ru-RU" sz="2100" b="1" kern="1200" smtClean="0">
              <a:latin typeface="Times New Roman" pitchFamily="18" charset="0"/>
              <a:cs typeface="Times New Roman" pitchFamily="18" charset="0"/>
            </a:rPr>
            <a:t>НАВЫКОВ </a:t>
          </a:r>
          <a:endParaRPr lang="ru-RU" sz="2100" kern="1200" dirty="0"/>
        </a:p>
      </dsp:txBody>
      <dsp:txXfrm>
        <a:off x="4455495" y="1935128"/>
        <a:ext cx="2700300" cy="16201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534D1-1248-47CB-9867-3A6F9D5D4BE6}">
      <dsp:nvSpPr>
        <dsp:cNvPr id="0" name=""/>
        <dsp:cNvSpPr/>
      </dsp:nvSpPr>
      <dsp:spPr>
        <a:xfrm rot="5400000">
          <a:off x="145695" y="835633"/>
          <a:ext cx="1304311" cy="15738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14F73-FE04-4E08-AE16-0FACE6473166}">
      <dsp:nvSpPr>
        <dsp:cNvPr id="0" name=""/>
        <dsp:cNvSpPr/>
      </dsp:nvSpPr>
      <dsp:spPr>
        <a:xfrm>
          <a:off x="88369" y="1381"/>
          <a:ext cx="2460965" cy="10492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МУЗЫКАЛЬНЫЕ ВИКТОРИНЫ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9100" y="32112"/>
        <a:ext cx="2399503" cy="987766"/>
      </dsp:txXfrm>
    </dsp:sp>
    <dsp:sp modelId="{9E75328D-A66D-466B-B53D-B2CEC8062E24}">
      <dsp:nvSpPr>
        <dsp:cNvPr id="0" name=""/>
        <dsp:cNvSpPr/>
      </dsp:nvSpPr>
      <dsp:spPr>
        <a:xfrm rot="5400000">
          <a:off x="145695" y="2147168"/>
          <a:ext cx="1304311" cy="15738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432A-5FB6-4A47-A7E4-47246F229078}">
      <dsp:nvSpPr>
        <dsp:cNvPr id="0" name=""/>
        <dsp:cNvSpPr/>
      </dsp:nvSpPr>
      <dsp:spPr>
        <a:xfrm>
          <a:off x="88369" y="1312917"/>
          <a:ext cx="2460965" cy="10492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КРОССВОРДЫ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9100" y="1343648"/>
        <a:ext cx="2399503" cy="987766"/>
      </dsp:txXfrm>
    </dsp:sp>
    <dsp:sp modelId="{C9701E85-D1BC-4DD4-B994-E622B7E41AD7}">
      <dsp:nvSpPr>
        <dsp:cNvPr id="0" name=""/>
        <dsp:cNvSpPr/>
      </dsp:nvSpPr>
      <dsp:spPr>
        <a:xfrm>
          <a:off x="802934" y="2802936"/>
          <a:ext cx="3027874" cy="15738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14D84-F1DB-42B3-8CDD-401E054E28DA}">
      <dsp:nvSpPr>
        <dsp:cNvPr id="0" name=""/>
        <dsp:cNvSpPr/>
      </dsp:nvSpPr>
      <dsp:spPr>
        <a:xfrm>
          <a:off x="88369" y="2624452"/>
          <a:ext cx="2460965" cy="10492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РЕБУСЫ, ШАРАДЫ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9100" y="2655183"/>
        <a:ext cx="2399503" cy="987766"/>
      </dsp:txXfrm>
    </dsp:sp>
    <dsp:sp modelId="{3D81B5A9-7F1C-45BA-B6AA-D5C4387D7EFE}">
      <dsp:nvSpPr>
        <dsp:cNvPr id="0" name=""/>
        <dsp:cNvSpPr/>
      </dsp:nvSpPr>
      <dsp:spPr>
        <a:xfrm rot="16200000">
          <a:off x="3183736" y="2147168"/>
          <a:ext cx="1304311" cy="15738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D44B3-3F80-4A84-88E9-D594B47C20A1}">
      <dsp:nvSpPr>
        <dsp:cNvPr id="0" name=""/>
        <dsp:cNvSpPr/>
      </dsp:nvSpPr>
      <dsp:spPr>
        <a:xfrm>
          <a:off x="3126411" y="2624452"/>
          <a:ext cx="2460965" cy="104922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ЗАГАДКИ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57142" y="2655183"/>
        <a:ext cx="2399503" cy="987766"/>
      </dsp:txXfrm>
    </dsp:sp>
    <dsp:sp modelId="{74B3C75A-AB95-4D70-98AC-42633BCE6ED6}">
      <dsp:nvSpPr>
        <dsp:cNvPr id="0" name=""/>
        <dsp:cNvSpPr/>
      </dsp:nvSpPr>
      <dsp:spPr>
        <a:xfrm rot="16200000">
          <a:off x="3183736" y="835633"/>
          <a:ext cx="1304311" cy="15738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A73260-8C81-4582-8460-2EDF56FAB8AE}">
      <dsp:nvSpPr>
        <dsp:cNvPr id="0" name=""/>
        <dsp:cNvSpPr/>
      </dsp:nvSpPr>
      <dsp:spPr>
        <a:xfrm>
          <a:off x="3126411" y="1312917"/>
          <a:ext cx="2460965" cy="104922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МУЗЫКАЛЬНО-ДИДАКТИЧЕСКИЕ ИГРЫ 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57142" y="1343648"/>
        <a:ext cx="2399503" cy="987766"/>
      </dsp:txXfrm>
    </dsp:sp>
    <dsp:sp modelId="{A12B753E-1202-4236-9F75-576A2C777C88}">
      <dsp:nvSpPr>
        <dsp:cNvPr id="0" name=""/>
        <dsp:cNvSpPr/>
      </dsp:nvSpPr>
      <dsp:spPr>
        <a:xfrm>
          <a:off x="3840975" y="179865"/>
          <a:ext cx="3027874" cy="15738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26E52-D9DE-401E-A787-0375C40B8802}">
      <dsp:nvSpPr>
        <dsp:cNvPr id="0" name=""/>
        <dsp:cNvSpPr/>
      </dsp:nvSpPr>
      <dsp:spPr>
        <a:xfrm>
          <a:off x="3126411" y="1381"/>
          <a:ext cx="2460965" cy="10492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СЮЖЕТНО-РОЛЕВЫЕ ИГРЫ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57142" y="32112"/>
        <a:ext cx="2399503" cy="987766"/>
      </dsp:txXfrm>
    </dsp:sp>
    <dsp:sp modelId="{BE22C4F7-2F36-4D87-B149-9BE4096EEF6A}">
      <dsp:nvSpPr>
        <dsp:cNvPr id="0" name=""/>
        <dsp:cNvSpPr/>
      </dsp:nvSpPr>
      <dsp:spPr>
        <a:xfrm rot="5400000">
          <a:off x="6221777" y="835633"/>
          <a:ext cx="1304311" cy="15738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A1B909-9941-41E0-AF05-FB44DC5B8DE0}">
      <dsp:nvSpPr>
        <dsp:cNvPr id="0" name=""/>
        <dsp:cNvSpPr/>
      </dsp:nvSpPr>
      <dsp:spPr>
        <a:xfrm>
          <a:off x="6164452" y="1381"/>
          <a:ext cx="2460965" cy="10492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ПАЛЬЧИКОВЫЕ ИГРЫ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95183" y="32112"/>
        <a:ext cx="2399503" cy="987766"/>
      </dsp:txXfrm>
    </dsp:sp>
    <dsp:sp modelId="{8AAD900A-9620-4AB1-B0FD-69C3D453DF70}">
      <dsp:nvSpPr>
        <dsp:cNvPr id="0" name=""/>
        <dsp:cNvSpPr/>
      </dsp:nvSpPr>
      <dsp:spPr>
        <a:xfrm rot="5400000">
          <a:off x="6221777" y="2147168"/>
          <a:ext cx="1304311" cy="15738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61CC48-20E1-474F-9CD2-64690CCE950E}">
      <dsp:nvSpPr>
        <dsp:cNvPr id="0" name=""/>
        <dsp:cNvSpPr/>
      </dsp:nvSpPr>
      <dsp:spPr>
        <a:xfrm>
          <a:off x="6164452" y="1312917"/>
          <a:ext cx="2460965" cy="10492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МУЗЫКАЛЬНО-РИТМИЧЕСКИЕ ИГРЫ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95183" y="1343648"/>
        <a:ext cx="2399503" cy="987766"/>
      </dsp:txXfrm>
    </dsp:sp>
    <dsp:sp modelId="{C46E43C2-52E5-467F-BFCA-31A1008E5FD8}">
      <dsp:nvSpPr>
        <dsp:cNvPr id="0" name=""/>
        <dsp:cNvSpPr/>
      </dsp:nvSpPr>
      <dsp:spPr>
        <a:xfrm>
          <a:off x="6164452" y="2624452"/>
          <a:ext cx="2460965" cy="104922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ИНТЕРАКТИВНЫЕ ИГРЫ И ТРЕНАЖЁРЫ 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95183" y="2655183"/>
        <a:ext cx="2399503" cy="98776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EE9731-68C1-4BF8-85E5-6F769DA358C6}">
      <dsp:nvSpPr>
        <dsp:cNvPr id="0" name=""/>
        <dsp:cNvSpPr/>
      </dsp:nvSpPr>
      <dsp:spPr>
        <a:xfrm>
          <a:off x="0" y="333036"/>
          <a:ext cx="2700300" cy="16201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«ИГРАЕМ В ДИРИЖЁРА</a:t>
          </a:r>
          <a:endParaRPr lang="ru-RU" sz="2100" kern="1200" dirty="0"/>
        </a:p>
      </dsp:txBody>
      <dsp:txXfrm>
        <a:off x="0" y="333036"/>
        <a:ext cx="2700300" cy="1620180"/>
      </dsp:txXfrm>
    </dsp:sp>
    <dsp:sp modelId="{3ADD1C75-089E-419E-AECF-2EE8816602D0}">
      <dsp:nvSpPr>
        <dsp:cNvPr id="0" name=""/>
        <dsp:cNvSpPr/>
      </dsp:nvSpPr>
      <dsp:spPr>
        <a:xfrm>
          <a:off x="2970329" y="333036"/>
          <a:ext cx="2700300" cy="162018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«ИГРАЕМ В КОМПОЗИТОРА»</a:t>
          </a:r>
          <a:endParaRPr lang="ru-RU" sz="2100" kern="1200" dirty="0"/>
        </a:p>
      </dsp:txBody>
      <dsp:txXfrm>
        <a:off x="2970329" y="333036"/>
        <a:ext cx="2700300" cy="1620180"/>
      </dsp:txXfrm>
    </dsp:sp>
    <dsp:sp modelId="{D89A55FD-9335-45C2-B93C-EFB484D3BC24}">
      <dsp:nvSpPr>
        <dsp:cNvPr id="0" name=""/>
        <dsp:cNvSpPr/>
      </dsp:nvSpPr>
      <dsp:spPr>
        <a:xfrm>
          <a:off x="5940659" y="333036"/>
          <a:ext cx="2700300" cy="16201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«ИНСЦЕНИРОВКА СЮЖЕТА СКАЗКИ» </a:t>
          </a:r>
          <a:endParaRPr lang="ru-RU" sz="2100" kern="1200" dirty="0"/>
        </a:p>
      </dsp:txBody>
      <dsp:txXfrm>
        <a:off x="5940659" y="333036"/>
        <a:ext cx="2700300" cy="1620180"/>
      </dsp:txXfrm>
    </dsp:sp>
    <dsp:sp modelId="{A928FD23-A051-447F-887D-8F891503BBAB}">
      <dsp:nvSpPr>
        <dsp:cNvPr id="0" name=""/>
        <dsp:cNvSpPr/>
      </dsp:nvSpPr>
      <dsp:spPr>
        <a:xfrm>
          <a:off x="1485164" y="2223246"/>
          <a:ext cx="2700300" cy="16201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«РАЗЫГРАЙ ПЕСНЮ» </a:t>
          </a:r>
          <a:endParaRPr lang="ru-RU" sz="2100" kern="1200" dirty="0"/>
        </a:p>
      </dsp:txBody>
      <dsp:txXfrm>
        <a:off x="1485164" y="2223246"/>
        <a:ext cx="2700300" cy="1620180"/>
      </dsp:txXfrm>
    </dsp:sp>
    <dsp:sp modelId="{4CC8B211-0AC1-4BC8-B615-5945C3C56620}">
      <dsp:nvSpPr>
        <dsp:cNvPr id="0" name=""/>
        <dsp:cNvSpPr/>
      </dsp:nvSpPr>
      <dsp:spPr>
        <a:xfrm>
          <a:off x="4455495" y="2223247"/>
          <a:ext cx="2700300" cy="162018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latin typeface="Times New Roman" pitchFamily="18" charset="0"/>
              <a:cs typeface="Times New Roman" pitchFamily="18" charset="0"/>
            </a:rPr>
            <a:t>«РАЗЫГРАЙ КЛИП К ПЕСНЕ» </a:t>
          </a:r>
          <a:endParaRPr lang="ru-RU" sz="2100" kern="1200" dirty="0"/>
        </a:p>
      </dsp:txBody>
      <dsp:txXfrm>
        <a:off x="4455495" y="2223247"/>
        <a:ext cx="2700300" cy="1620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399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62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10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99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286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698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245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47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24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823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FFC988D2-4374-405C-A299-00E1DB3100FE}" type="datetimeFigureOut">
              <a:rPr lang="ru-RU" smtClean="0"/>
              <a:pPr/>
              <a:t>27.09.2026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FEBEC59-5FB8-44D6-80DE-0F70CFFE88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797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4" cstate="print">
            <a:lum bright="70000" contrast="-70000"/>
          </a:blip>
          <a:stretch>
            <a:fillRect/>
          </a:stretch>
        </p:blipFill>
        <p:spPr>
          <a:xfrm>
            <a:off x="7164289" y="2998558"/>
            <a:ext cx="1728192" cy="19256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5" cstate="print">
            <a:lum bright="70000" contrast="-70000"/>
          </a:blip>
          <a:stretch>
            <a:fillRect/>
          </a:stretch>
        </p:blipFill>
        <p:spPr>
          <a:xfrm>
            <a:off x="1043608" y="982522"/>
            <a:ext cx="3689507" cy="2893430"/>
          </a:xfrm>
          <a:prstGeom prst="ellipse">
            <a:avLst/>
          </a:prstGeom>
        </p:spPr>
      </p:pic>
      <p:sp>
        <p:nvSpPr>
          <p:cNvPr id="9" name="Рамка 8"/>
          <p:cNvSpPr/>
          <p:nvPr userDrawn="1"/>
        </p:nvSpPr>
        <p:spPr>
          <a:xfrm>
            <a:off x="0" y="0"/>
            <a:ext cx="9144000" cy="5143500"/>
          </a:xfrm>
          <a:prstGeom prst="frame">
            <a:avLst>
              <a:gd name="adj1" fmla="val 3612"/>
            </a:avLst>
          </a:prstGeom>
          <a:blipFill dpi="0" rotWithShape="1">
            <a:blip r:embed="rId1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1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53">
            <a:off x="901892" y="577067"/>
            <a:ext cx="576064" cy="7454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1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53">
            <a:off x="5150366" y="3902621"/>
            <a:ext cx="576064" cy="7454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1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053">
            <a:off x="7598636" y="1045119"/>
            <a:ext cx="576064" cy="7454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19548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8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i8.wampi.ru/2020/02/01/INTER.-IGRY-5.jpg" TargetMode="External"/><Relationship Id="rId13" Type="http://schemas.openxmlformats.org/officeDocument/2006/relationships/hyperlink" Target="https://i0.wampi.ru/2020/02/01/MDI-4.jpg" TargetMode="External"/><Relationship Id="rId3" Type="http://schemas.openxmlformats.org/officeDocument/2006/relationships/hyperlink" Target="http://www.fun4child.ru/uploads/posts/2019-05/1558281089_zagadki-o-muzyke-dlya-shkolnikov.png" TargetMode="External"/><Relationship Id="rId7" Type="http://schemas.openxmlformats.org/officeDocument/2006/relationships/hyperlink" Target="https://i8.wampi.ru/2020/02/01/INTER.-IGRY-4.jpg" TargetMode="External"/><Relationship Id="rId12" Type="http://schemas.openxmlformats.org/officeDocument/2006/relationships/hyperlink" Target="https://i9.wampi.ru/2020/02/01/MDI-3.jpg" TargetMode="External"/><Relationship Id="rId2" Type="http://schemas.openxmlformats.org/officeDocument/2006/relationships/hyperlink" Target="https://i.pinimg.com/736x/d7/e3/d0/d7e3d0615d5d1b7570d1ec44a70796e4--preschool-music-activities-music-clipar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0.wampi.ru/2020/02/01/INTER.-IGRY-3.jpg" TargetMode="External"/><Relationship Id="rId11" Type="http://schemas.openxmlformats.org/officeDocument/2006/relationships/hyperlink" Target="https://i8.wampi.ru/2020/02/01/MDI-2.jpg" TargetMode="External"/><Relationship Id="rId5" Type="http://schemas.openxmlformats.org/officeDocument/2006/relationships/hyperlink" Target="https://i0.wampi.ru/2020/02/01/INTER.-IGRY-1.jpg" TargetMode="External"/><Relationship Id="rId15" Type="http://schemas.openxmlformats.org/officeDocument/2006/relationships/hyperlink" Target="https://i9.wampi.ru/2020/02/01/MDI-6.jpg" TargetMode="External"/><Relationship Id="rId10" Type="http://schemas.openxmlformats.org/officeDocument/2006/relationships/hyperlink" Target="https://i8.wampi.ru/2020/02/01/MDI-13b17774814f874c9.jpg" TargetMode="External"/><Relationship Id="rId4" Type="http://schemas.openxmlformats.org/officeDocument/2006/relationships/hyperlink" Target="https://i0.wampi.ru/2020/02/01/INTER.-IGRY-2.jpg" TargetMode="External"/><Relationship Id="rId9" Type="http://schemas.openxmlformats.org/officeDocument/2006/relationships/hyperlink" Target="https://i8.wampi.ru/2020/02/01/INTER.-IGRY-6.jpg" TargetMode="External"/><Relationship Id="rId14" Type="http://schemas.openxmlformats.org/officeDocument/2006/relationships/hyperlink" Target="https://i8.wampi.ru/2020/02/01/MDI-5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i0.wampi.ru/2020/02/01/MOE-FOTO-12.jpg" TargetMode="External"/><Relationship Id="rId13" Type="http://schemas.openxmlformats.org/officeDocument/2006/relationships/hyperlink" Target="https://i8.wampi.ru/2020/02/01/MOE-FOTO-5.jpg" TargetMode="External"/><Relationship Id="rId3" Type="http://schemas.openxmlformats.org/officeDocument/2006/relationships/hyperlink" Target="https://i0.wampi.ru/2020/02/01/MOE-FOTO-7.jpg" TargetMode="External"/><Relationship Id="rId7" Type="http://schemas.openxmlformats.org/officeDocument/2006/relationships/hyperlink" Target="https://i8.wampi.ru/2020/02/01/MOE-FOTO-11.jpg" TargetMode="External"/><Relationship Id="rId12" Type="http://schemas.openxmlformats.org/officeDocument/2006/relationships/hyperlink" Target="https://i0.wampi.ru/2020/02/01/MOE-FOTO-4.jpg" TargetMode="External"/><Relationship Id="rId2" Type="http://schemas.openxmlformats.org/officeDocument/2006/relationships/hyperlink" Target="https://i9.wampi.ru/2020/02/01/MOE-FOTO-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0.wampi.ru/2020/02/01/MOE-FOTO-10.jpg" TargetMode="External"/><Relationship Id="rId11" Type="http://schemas.openxmlformats.org/officeDocument/2006/relationships/hyperlink" Target="https://i8.wampi.ru/2020/02/01/MOE-FOTO-3.jpg" TargetMode="External"/><Relationship Id="rId5" Type="http://schemas.openxmlformats.org/officeDocument/2006/relationships/hyperlink" Target="https://i9.wampi.ru/2020/02/01/MOE-FOTO-9.jpg" TargetMode="External"/><Relationship Id="rId10" Type="http://schemas.openxmlformats.org/officeDocument/2006/relationships/hyperlink" Target="https://i0.wampi.ru/2020/02/01/MOE-FOTO-2.jpg" TargetMode="External"/><Relationship Id="rId4" Type="http://schemas.openxmlformats.org/officeDocument/2006/relationships/hyperlink" Target="https://i8.wampi.ru/2020/02/01/MOE-FOTO-8.jpg" TargetMode="External"/><Relationship Id="rId9" Type="http://schemas.openxmlformats.org/officeDocument/2006/relationships/hyperlink" Target="https://i8.wampi.ru/2020/02/01/MOI-FOTO-1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ds04.infourok.ru/uploads/ex/0495/000a785c-fb488274/1/img13.jpg" TargetMode="External"/><Relationship Id="rId7" Type="http://schemas.openxmlformats.org/officeDocument/2006/relationships/hyperlink" Target="https://pandia.ru/text/81/160/images/img29_3.png" TargetMode="External"/><Relationship Id="rId2" Type="http://schemas.openxmlformats.org/officeDocument/2006/relationships/hyperlink" Target="http://rud.exdat.com/pars_docs/tw_refs/741/740340/740340_html_m7887ecf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.pinimg.com/originals/48/89/b1/4889b15a0201d247552bf272326f126f.png" TargetMode="External"/><Relationship Id="rId5" Type="http://schemas.openxmlformats.org/officeDocument/2006/relationships/hyperlink" Target="https://fs01.vseosvita.ua/01005prd-a9e4/040.png" TargetMode="External"/><Relationship Id="rId4" Type="http://schemas.openxmlformats.org/officeDocument/2006/relationships/hyperlink" Target="https://ds04.infourok.ru/uploads/ex/0127/0018e056-f8965ff3/4/hello_html_m7a1ca2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39502"/>
            <a:ext cx="7488832" cy="2448272"/>
          </a:xfrm>
        </p:spPr>
        <p:txBody>
          <a:bodyPr>
            <a:prstTxWarp prst="textPlain">
              <a:avLst/>
            </a:prstTxWarp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ИНТЕРАКТИВНЫЕ И  ДИДАКТИЧЕСКИЕ ИГРЫ НА УРОКАХ МУЗЫКИ  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3291830"/>
            <a:ext cx="3744416" cy="1512168"/>
          </a:xfrm>
        </p:spPr>
        <p:txBody>
          <a:bodyPr>
            <a:normAutofit fontScale="85000" lnSpcReduction="10000"/>
          </a:bodyPr>
          <a:lstStyle/>
          <a:p>
            <a:pPr lvl="0">
              <a:defRPr/>
            </a:pPr>
            <a:r>
              <a:rPr lang="ru-RU" sz="1600" i="1" dirty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sz="1600" i="1" dirty="0" smtClean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презентации: </a:t>
            </a:r>
            <a:endParaRPr lang="ru-RU" sz="1600" i="1" dirty="0">
              <a:ln>
                <a:solidFill>
                  <a:prstClr val="black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1600" i="1" dirty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Бейгул Ольга Куприяновна </a:t>
            </a:r>
            <a:endParaRPr lang="ru-RU" sz="1600" dirty="0">
              <a:ln>
                <a:solidFill>
                  <a:prstClr val="black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1600" i="1" dirty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учитель музыки </a:t>
            </a:r>
            <a:endParaRPr lang="ru-RU" sz="1600" dirty="0">
              <a:ln>
                <a:solidFill>
                  <a:prstClr val="black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1600" i="1" dirty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ГБОУ </a:t>
            </a:r>
            <a:r>
              <a:rPr lang="ru-RU" sz="1600" i="1" dirty="0" smtClean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ЛНР «Антрацитовская средняя школа № 2 им. К.В. Младших» </a:t>
            </a:r>
            <a:endParaRPr lang="ru-RU" sz="1600" dirty="0">
              <a:ln>
                <a:solidFill>
                  <a:prstClr val="black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1600" i="1" dirty="0" smtClean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600" i="1" dirty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i="1" dirty="0" smtClean="0">
                <a:ln>
                  <a:solidFill>
                    <a:prstClr val="black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Антрацит Луганская Народная Республика </a:t>
            </a:r>
            <a:endParaRPr lang="ru-RU" sz="1600" dirty="0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76b16e6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384"/>
            <a:ext cx="1728192" cy="1610730"/>
          </a:xfrm>
          <a:prstGeom prst="rect">
            <a:avLst/>
          </a:prstGeom>
        </p:spPr>
      </p:pic>
      <p:pic>
        <p:nvPicPr>
          <p:cNvPr id="5" name="Рисунок 4" descr="6EyWXf16t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170" y="3435846"/>
            <a:ext cx="1033534" cy="123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2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558281089_zagadki-o-muzyke-dlya-shkolniko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2931790"/>
            <a:ext cx="3480775" cy="1944216"/>
          </a:xfrm>
          <a:prstGeom prst="rect">
            <a:avLst/>
          </a:prstGeom>
        </p:spPr>
      </p:pic>
      <p:pic>
        <p:nvPicPr>
          <p:cNvPr id="5" name="Рисунок 4" descr="4889b15a0201d247552bf272326f126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3003798"/>
            <a:ext cx="1728192" cy="1925645"/>
          </a:xfrm>
          <a:prstGeom prst="rect">
            <a:avLst/>
          </a:prstGeom>
        </p:spPr>
      </p:pic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323528" y="339502"/>
            <a:ext cx="8424936" cy="1792798"/>
          </a:xfrm>
          <a:prstGeom prst="rect">
            <a:avLst/>
          </a:prstGeom>
          <a:ln w="57150">
            <a:headEnd/>
            <a:tailEnd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 anchor="ctr">
            <a:spAutoFit/>
          </a:bodyPr>
          <a:lstStyle/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ДРЕВНЯЯ КИТАЙСКАЯ ПОСЛОВИЦА ГЛАСИТ: </a:t>
            </a:r>
          </a:p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«РАССКАЖИ МНЕ, И Я ЗАБУДУ, </a:t>
            </a:r>
          </a:p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ПОКАЖИ МНЕ, И Я ЗАПОМНЮ, </a:t>
            </a:r>
          </a:p>
          <a:p>
            <a:pPr algn="just"/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ДАЙ МНЕ ПОПРОБОВАТЬ, И Я НАУЧУСЬ».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-225" y="-34416"/>
            <a:ext cx="138564" cy="346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 anchor="ctr">
            <a:spAutoFit/>
          </a:bodyPr>
          <a:lstStyle/>
          <a:p>
            <a:pPr algn="just"/>
            <a:endParaRPr lang="ru-RU"/>
          </a:p>
        </p:txBody>
      </p:sp>
      <p:pic>
        <p:nvPicPr>
          <p:cNvPr id="6" name="Рисунок 5" descr="d7e3d0615d5d1b7570d1ec44a70796e4--preschool-music-activities-music-clipar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19" y="2715766"/>
            <a:ext cx="1828634" cy="2239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5486"/>
            <a:ext cx="8064896" cy="7200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1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ДЛЯ ШКОЛЬНИКОВ МЛАДШИХ КЛАССОВ ОДНИМ ИЗ ОСНОВНЫХ ВИДОВ ДЕЯТЕЛЬНОСТИ ПРОДОЛЖАЕТ ОСТАВАТЬСЯ ИГРА: </a:t>
            </a:r>
            <a:endParaRPr lang="ru-RU" sz="1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059582"/>
          <a:ext cx="864096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 descr="4889b15a0201d247552bf272326f126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4288" y="3003798"/>
            <a:ext cx="1728192" cy="1925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3" y="267494"/>
            <a:ext cx="7488833" cy="5040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 ВСЕГДА ИМЕЕТ ОПРЕДЕЛЁННУЮ ЦЕЛЬ: 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915566"/>
          <a:ext cx="864096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7" y="195486"/>
            <a:ext cx="7848873" cy="8572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 СПОСОБСТВУЕТ ВЫПОЛНЕНИЮ ВАЖНЫХ ПСИХОЛОГИЧЕСКИХ И МЕТОДИЧЕСКИХ ЗАДАЧ: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00150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0825" y="268288"/>
          <a:ext cx="8642350" cy="4606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424936" cy="5040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ВВЕДЕНИЕ В УЧЕБНЫЙ ПРОЦЕСС ИГР ПОЗВОЛЯЕТ: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0825" y="915988"/>
          <a:ext cx="8642350" cy="3959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5486"/>
            <a:ext cx="8640960" cy="8572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МУЗЫКАЛЬНО-ДИДАКТИЧЕСКИЕ ИГРЫ - ЭТО ИГРЫ С ГОТОВЫМИ ПРАВИЛАМИ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200150"/>
          <a:ext cx="8640960" cy="3747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95486"/>
            <a:ext cx="6552728" cy="8572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ПРЕИМУЩЕСТВА МУЗЫКАЛЬНО- ДИДАКТИЧЕСКИХ ИГР: 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1520" y="1200150"/>
          <a:ext cx="8640960" cy="367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12968" cy="857250"/>
          </a:xfrm>
          <a:ln w="57150"/>
          <a:scene3d>
            <a:camera prst="orthographicFront"/>
            <a:lightRig rig="flat" dir="tl">
              <a:rot lat="0" lon="0" rev="6600000"/>
            </a:lightRig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Times New Roman" pitchFamily="18" charset="0"/>
              </a:rPr>
              <a:t>ОДНИМ ИЗ ИННОВАЦИОННЫХ НАПРАВЛЕНИЙ ЯВЛЯЮТСЯ КОМПЬЮТЕРНЫЕ И МУЛЬТИМЕДИЙНЫЕ ИНТЕРАКТИВНЫЕ ИГРЫ, ЧТО: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1520" y="1200150"/>
          <a:ext cx="8640960" cy="367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971600" y="267493"/>
            <a:ext cx="7272808" cy="43204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ТРИ ТИПА ИНТЕРАКТИВНЫХ ТРЕНАЖЁРОВ: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843558"/>
          <a:ext cx="86409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38124"/>
            <a:ext cx="6192688" cy="893466"/>
          </a:xfrm>
          <a:ln w="57150"/>
          <a:scene3d>
            <a:camera prst="orthographicFront"/>
            <a:lightRig rig="flat" dir="tl">
              <a:rot lat="0" lon="0" rev="6600000"/>
            </a:lightRig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ru-RU" sz="23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ТРЕНАЖЕРОВ НА УРОКАХ МУЗЫКИ МОТИВИРОВАНО ТЕМ, ЧТО ОНИ: </a:t>
            </a:r>
            <a:endParaRPr lang="ru-RU" sz="23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200150"/>
          <a:ext cx="8640960" cy="3675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5486"/>
            <a:ext cx="7128792" cy="1008112"/>
          </a:xfrm>
          <a:ln w="57150"/>
          <a:scene3d>
            <a:camera prst="orthographicFront"/>
            <a:lightRig rig="flat" dir="tl">
              <a:rot lat="0" lon="0" rev="6600000"/>
            </a:lightRig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СУЩЕСТВУЕТ МНОЖЕСТВО ИГР, КОТОРЫЕ ПОМОГАЮТ РАЗВИВАТЬ: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347788"/>
          <a:ext cx="8640960" cy="3600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95486"/>
            <a:ext cx="6552728" cy="857250"/>
          </a:xfrm>
          <a:ln w="57150"/>
          <a:scene3d>
            <a:camera prst="orthographicFront"/>
            <a:lightRig rig="flat" dir="tl">
              <a:rot lat="0" lon="0" rev="6600000"/>
            </a:lightRig>
          </a:scene3d>
          <a:sp3d>
            <a:bevelT prst="relaxedInse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ЭТОЙ ЦЕЛЬЮ Я СОБРАЛА РЯД ИГР, ИСПОЛЬЗУЕМЫХ НА УРОКАХ МУЗЫКИ: </a:t>
            </a:r>
            <a:b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7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0825" y="1200150"/>
          <a:ext cx="8713788" cy="3675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95486"/>
            <a:ext cx="4680520" cy="4320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СЮЖЕТНО-РОЛЕВЫЕ ИГРЫ: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771550"/>
          <a:ext cx="864096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5486"/>
            <a:ext cx="6840760" cy="4320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МУЗЫКАЛЬНО-ДИДАКТИЧЕСКИЕ ИГРЫ: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Презентация Microsoft PowerPoi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9" y="699542"/>
            <a:ext cx="2736304" cy="2052228"/>
          </a:xfrm>
          <a:effectLst>
            <a:softEdge rad="31750"/>
          </a:effectLst>
        </p:spPr>
      </p:pic>
      <p:pic>
        <p:nvPicPr>
          <p:cNvPr id="7" name="Рисунок 6" descr="МАЖОР И МИНО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699542"/>
            <a:ext cx="2708919" cy="203168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Рисунок 7" descr="птица и птенчик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859782"/>
            <a:ext cx="2736304" cy="205222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 descr="что лишне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2859782"/>
            <a:ext cx="2708920" cy="203169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Рисунок 9" descr="темп быстро или медленно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699542"/>
            <a:ext cx="2664295" cy="199822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Рисунок 10" descr="три поросёнка.jpg"/>
          <p:cNvPicPr>
            <a:picLocks noChangeAspect="1"/>
          </p:cNvPicPr>
          <p:nvPr/>
        </p:nvPicPr>
        <p:blipFill>
          <a:blip r:embed="rId7" cstate="print"/>
          <a:srcRect t="22488" b="11872"/>
          <a:stretch>
            <a:fillRect/>
          </a:stretch>
        </p:blipFill>
        <p:spPr>
          <a:xfrm>
            <a:off x="3419872" y="2796760"/>
            <a:ext cx="2376264" cy="2079737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95486"/>
            <a:ext cx="6624736" cy="4320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ИНТЕРАКТИВНЫЕ ИГРЫ И ТРЕНАЖЁРЫ: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Презентация Microsoft PowerPoi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9" y="699542"/>
            <a:ext cx="2736304" cy="2052228"/>
          </a:xfrm>
          <a:effectLst>
            <a:softEdge rad="31750"/>
          </a:effectLst>
        </p:spPr>
      </p:pic>
      <p:pic>
        <p:nvPicPr>
          <p:cNvPr id="7" name="Рисунок 6" descr="МАЖОР И МИНО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699542"/>
            <a:ext cx="2708918" cy="203168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Рисунок 7" descr="птица и птенчик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859782"/>
            <a:ext cx="2736304" cy="205222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 descr="что лишне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2859782"/>
            <a:ext cx="2708920" cy="203169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Рисунок 9" descr="темп быстро или медленно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699542"/>
            <a:ext cx="2664294" cy="199822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Рисунок 10" descr="три поросён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75856" y="2859782"/>
            <a:ext cx="2688299" cy="201622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5486"/>
            <a:ext cx="8568952" cy="4320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АВТОРСКИЕ ИНТЕРАКТИВНЫЕ ИГРЫ И ТРЕНАЖЁРЫ: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Презентация Microsoft PowerPoi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771551"/>
            <a:ext cx="2880320" cy="1620180"/>
          </a:xfrm>
          <a:effectLst>
            <a:softEdge rad="31750"/>
          </a:effectLst>
        </p:spPr>
      </p:pic>
      <p:pic>
        <p:nvPicPr>
          <p:cNvPr id="7" name="Рисунок 6" descr="МАЖОР И МИНО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771550"/>
            <a:ext cx="2832368" cy="159320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Рисунок 7" descr="птица и птенчик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003798"/>
            <a:ext cx="2864318" cy="161117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 descr="что лишне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8160" y="3003798"/>
            <a:ext cx="2904380" cy="163371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Рисунок 9" descr="темп быстро или медленно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771550"/>
            <a:ext cx="2816313" cy="158417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Рисунок 10" descr="три поросён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83836" y="3003799"/>
            <a:ext cx="2880320" cy="162018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95486"/>
            <a:ext cx="8568952" cy="4320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АВТОРСКИЕ ИНТЕРАКТИВНЫЕ ИГРЫ И ТРЕНАЖЁРЫ: </a:t>
            </a:r>
            <a:b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Презентация Microsoft PowerPoin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771551"/>
            <a:ext cx="2880320" cy="1620180"/>
          </a:xfrm>
          <a:effectLst>
            <a:softEdge rad="31750"/>
          </a:effectLst>
        </p:spPr>
      </p:pic>
      <p:pic>
        <p:nvPicPr>
          <p:cNvPr id="7" name="Рисунок 6" descr="МАЖОР И МИНО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771550"/>
            <a:ext cx="2832368" cy="159320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Рисунок 7" descr="птица и птенчик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003798"/>
            <a:ext cx="2864318" cy="16111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Рисунок 8" descr="что лишнее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8161" y="3003798"/>
            <a:ext cx="2904378" cy="163371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Рисунок 9" descr="темп быстро или медленно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771550"/>
            <a:ext cx="2816312" cy="158417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Рисунок 10" descr="три поросён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83836" y="3003799"/>
            <a:ext cx="2880320" cy="162018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ъект 2"/>
          <p:cNvSpPr>
            <a:spLocks noGrp="1"/>
          </p:cNvSpPr>
          <p:nvPr>
            <p:ph idx="1"/>
          </p:nvPr>
        </p:nvSpPr>
        <p:spPr>
          <a:xfrm>
            <a:off x="251520" y="267494"/>
            <a:ext cx="8568952" cy="4608511"/>
          </a:xfrm>
        </p:spPr>
        <p:txBody>
          <a:bodyPr>
            <a:normAutofit/>
          </a:bodyPr>
          <a:lstStyle/>
          <a:p>
            <a:pPr marL="198882" indent="-198882" algn="just">
              <a:buNone/>
              <a:defRPr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«ДЕТСКАЯ ПРИРОДА ЯСНО ТРЕБУЕТ НАГЛЯДНОСТИ… ЕСЛИ ВЫ ВХОДИТЕ В КЛАСС, ОТ КОТОРОГО ТРУДНО ДОБИТЬСЯ СЛОВА (А ТАКИХ КЛАССОВ У НАС НЕ ИСКАТЬ), НАЧНИТЕ ПОКАЗЫВАТЬ КАРТИНКИ, И КЛАСС ЗАГОВОРИТ, А ГЛАВНОЕ, ЗАГОВОРИТ СВОБОДНО». </a:t>
            </a:r>
          </a:p>
          <a:p>
            <a:pPr marL="198882" indent="-198882" algn="just">
              <a:buNone/>
              <a:defRPr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                                    К.Д. УШИНСКИЙ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95486"/>
            <a:ext cx="4104456" cy="28803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ИСТОЧНИКИ ИНФОРМАЦИИ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55526"/>
            <a:ext cx="8640960" cy="4320480"/>
          </a:xfrm>
        </p:spPr>
        <p:txBody>
          <a:bodyPr>
            <a:noAutofit/>
          </a:bodyPr>
          <a:lstStyle/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https://i.pinimg.com/736x/d7/e3/d0/d7e3d0615d5d1b7570d1ec44a70796e4--preschool-music-activities-music-clipart.jpg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http://www.fun4child.ru/uploads/posts/2019-05/1558281089_zagadki-o-muzyke-dlya-shkolnikov.png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https://i0.wampi.ru/2020/02/01/INTER.-IGRY-2.jpg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https://i0.wampi.ru/2020/02/01/INTER.-IGRY-1.jpg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https://i0.wampi.ru/2020/02/01/INTER.-IGRY-3.jpg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https://i8.wampi.ru/2020/02/01/INTER.-IGRY-4.jpg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8"/>
              </a:rPr>
              <a:t>https://i8.wampi.ru/2020/02/01/INTER.-IGRY-5.jpg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https://i8.wampi.ru/2020/02/01/INTER.-IGRY-6.jpg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https://i8.wampi.ru/2020/02/01/MDI-13b17774814f874c9.jpg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https://i8.wampi.ru/2020/02/01/MDI-2.jpg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https://i9.wampi.ru/2020/02/01/MDI-3.jpg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https://i0.wampi.ru/2020/02/01/MDI-4.jpg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https://i8.wampi.ru/2020/02/01/MDI-5.jpg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5"/>
              </a:rPr>
              <a:t>https://i9.wampi.ru/2020/02/01/MDI-6.jpg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19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95486"/>
            <a:ext cx="4104456" cy="28803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ИСТОЧНИКИ ИНФОРМАЦИИ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27534"/>
            <a:ext cx="8640960" cy="4248472"/>
          </a:xfrm>
        </p:spPr>
        <p:txBody>
          <a:bodyPr>
            <a:noAutofit/>
          </a:bodyPr>
          <a:lstStyle/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https://i9.wampi.ru/2020/02/01/MOE-FOTO-6.jpg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https://i0.wampi.ru/2020/02/01/MOE-FOTO-7.jpg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https://i8.wampi.ru/2020/02/01/MOE-FOTO-8.jpg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https://i9.wampi.ru/2020/02/01/MOE-FOTO-9.jpg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https://i0.wampi.ru/2020/02/01/MOE-FOTO-10.jpg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https://i8.wampi.ru/2020/02/01/MOE-FOTO-11.jpg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8"/>
              </a:rPr>
              <a:t>https://i0.wampi.ru/2020/02/01/MOE-FOTO-12.jpg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9"/>
              </a:rPr>
              <a:t>https://i8.wampi.ru/2020/02/01/MOI-FOTO-1.jpg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https://i0.wampi.ru/2020/02/01/MOE-FOTO-2.jpg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https://i8.wampi.ru/2020/02/01/MOE-FOTO-3.jpg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https://i0.wampi.ru/2020/02/01/MOE-FOTO-4.jpg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https://i8.wampi.ru/2020/02/01/MOE-FOTO-5.jpg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19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95486"/>
            <a:ext cx="4104456" cy="28803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ИСТОЧНИКИ ИНФОРМАЦИИ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55526"/>
            <a:ext cx="8424936" cy="432048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http://rud.exdat.com/pars_docs/tw_refs/741/740340/740340_html_m7887ecf2.jpg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https://ds04.infourok.ru/uploads/ex/0495/000a785c-fb488274/1/img13.jpg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https://ds04.infourok.ru/uploads/ex/0127/0018e056-f8965ff3/4/hello_html_m7a1ca2d.png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https://fs01.vseosvita.ua/01005prd-a9e4/040.png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https://i.pinimg.com/originals/48/89/b1/4889b15a0201d247552bf272326f126f.png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https://pandia.ru/text/81/160/images/img29_3.png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http://rud.exdat.com/pars_docs/tw_refs/741/740340/740340_html_m7887ecf2.jpg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1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19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673</Words>
  <Application>Microsoft Office PowerPoint</Application>
  <PresentationFormat>Экран (16:9)</PresentationFormat>
  <Paragraphs>133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Times New Roman</vt:lpstr>
      <vt:lpstr>Тема Office</vt:lpstr>
      <vt:lpstr> ИНТЕРАКТИВНЫЕ И  ДИДАКТИЧЕСКИЕ ИГРЫ НА УРОКАХ МУЗЫКИ  </vt:lpstr>
      <vt:lpstr>Презентация PowerPoint</vt:lpstr>
      <vt:lpstr>ДЛЯ ШКОЛЬНИКОВ МЛАДШИХ КЛАССОВ ОДНИМ ИЗ ОСНОВНЫХ ВИДОВ ДЕЯТЕЛЬНОСТИ ПРОДОЛЖАЕТ ОСТАВАТЬСЯ ИГРА: </vt:lpstr>
      <vt:lpstr>ИГРА ВСЕГДА ИМЕЕТ ОПРЕДЕЛЁННУЮ ЦЕЛЬ: </vt:lpstr>
      <vt:lpstr>ИГРА СПОСОБСТВУЕТ ВЫПОЛНЕНИЮ ВАЖНЫХ ПСИХОЛОГИЧЕСКИХ И МЕТОДИЧЕСКИХ ЗАДАЧ:</vt:lpstr>
      <vt:lpstr>Презентация PowerPoint</vt:lpstr>
      <vt:lpstr>ВВЕДЕНИЕ В УЧЕБНЫЙ ПРОЦЕСС ИГР ПОЗВОЛЯЕТ:</vt:lpstr>
      <vt:lpstr>МУЗЫКАЛЬНО-ДИДАКТИЧЕСКИЕ ИГРЫ - ЭТО ИГРЫ С ГОТОВЫМИ ПРАВИЛАМИ</vt:lpstr>
      <vt:lpstr>ПРЕИМУЩЕСТВА МУЗЫКАЛЬНО- ДИДАКТИЧЕСКИХ ИГР: </vt:lpstr>
      <vt:lpstr>ОДНИМ ИЗ ИННОВАЦИОННЫХ НАПРАВЛЕНИЙ ЯВЛЯЮТСЯ КОМПЬЮТЕРНЫЕ И МУЛЬТИМЕДИЙНЫЕ ИНТЕРАКТИВНЫЕ ИГРЫ, ЧТО:</vt:lpstr>
      <vt:lpstr>ТРИ ТИПА ИНТЕРАКТИВНЫХ ТРЕНАЖЁРОВ:</vt:lpstr>
      <vt:lpstr>ПРИМЕНЕНИЕ ТРЕНАЖЕРОВ НА УРОКАХ МУЗЫКИ МОТИВИРОВАНО ТЕМ, ЧТО ОНИ: </vt:lpstr>
      <vt:lpstr> СУЩЕСТВУЕТ МНОЖЕСТВО ИГР, КОТОРЫЕ ПОМОГАЮТ РАЗВИВАТЬ:  </vt:lpstr>
      <vt:lpstr>    С ЭТОЙ ЦЕЛЬЮ Я СОБРАЛА РЯД ИГР, ИСПОЛЬЗУЕМЫХ НА УРОКАХ МУЗЫКИ:    </vt:lpstr>
      <vt:lpstr> СЮЖЕТНО-РОЛЕВЫЕ ИГРЫ:  </vt:lpstr>
      <vt:lpstr> МУЗЫКАЛЬНО-ДИДАКТИЧЕСКИЕ ИГРЫ:  </vt:lpstr>
      <vt:lpstr> ИНТЕРАКТИВНЫЕ ИГРЫ И ТРЕНАЖЁРЫ:  </vt:lpstr>
      <vt:lpstr> АВТОРСКИЕ ИНТЕРАКТИВНЫЕ ИГРЫ И ТРЕНАЖЁРЫ:  </vt:lpstr>
      <vt:lpstr> АВТОРСКИЕ ИНТЕРАКТИВНЫЕ ИГРЫ И ТРЕНАЖЁРЫ:  </vt:lpstr>
      <vt:lpstr>Презентация PowerPoint</vt:lpstr>
      <vt:lpstr>ИСТОЧНИКИ ИНФОРМАЦИИ</vt:lpstr>
      <vt:lpstr>ИСТОЧНИКИ ИНФОРМАЦИИ</vt:lpstr>
      <vt:lpstr>ИСТОЧНИКИ ИНФОРМАЦИИ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Интерактивные и дидактические игры на уроках музыки</dc:title>
  <dc:creator>Бейгул Ольга Куприяновна</dc:creator>
  <cp:lastModifiedBy>User</cp:lastModifiedBy>
  <cp:revision>79</cp:revision>
  <dcterms:created xsi:type="dcterms:W3CDTF">2018-08-14T11:17:42Z</dcterms:created>
  <dcterms:modified xsi:type="dcterms:W3CDTF">2026-09-27T19:47:44Z</dcterms:modified>
</cp:coreProperties>
</file>