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Юлия Дерид" userId="2f04f903da307b43" providerId="LiveId" clId="{0C1ED069-D15B-47C6-9FDE-5CEA645EF776}"/>
    <pc:docChg chg="undo custSel modSld">
      <pc:chgData name="Юлия Дерид" userId="2f04f903da307b43" providerId="LiveId" clId="{0C1ED069-D15B-47C6-9FDE-5CEA645EF776}" dt="2023-08-15T19:01:11.811" v="189" actId="20577"/>
      <pc:docMkLst>
        <pc:docMk/>
      </pc:docMkLst>
      <pc:sldChg chg="addSp modSp mod">
        <pc:chgData name="Юлия Дерид" userId="2f04f903da307b43" providerId="LiveId" clId="{0C1ED069-D15B-47C6-9FDE-5CEA645EF776}" dt="2023-08-15T18:42:20.420" v="18" actId="1076"/>
        <pc:sldMkLst>
          <pc:docMk/>
          <pc:sldMk cId="2910586068" sldId="259"/>
        </pc:sldMkLst>
        <pc:picChg chg="add mod">
          <ac:chgData name="Юлия Дерид" userId="2f04f903da307b43" providerId="LiveId" clId="{0C1ED069-D15B-47C6-9FDE-5CEA645EF776}" dt="2023-08-15T18:42:18.763" v="17" actId="1076"/>
          <ac:picMkLst>
            <pc:docMk/>
            <pc:sldMk cId="2910586068" sldId="259"/>
            <ac:picMk id="3" creationId="{EFAD126A-83EC-CD2E-7B7F-569BA7F4824C}"/>
          </ac:picMkLst>
        </pc:picChg>
        <pc:picChg chg="add mod">
          <ac:chgData name="Юлия Дерид" userId="2f04f903da307b43" providerId="LiveId" clId="{0C1ED069-D15B-47C6-9FDE-5CEA645EF776}" dt="2023-08-15T18:42:20.420" v="18" actId="1076"/>
          <ac:picMkLst>
            <pc:docMk/>
            <pc:sldMk cId="2910586068" sldId="259"/>
            <ac:picMk id="7" creationId="{3E5A79D0-4143-BF02-2C2D-FE30A068D785}"/>
          </ac:picMkLst>
        </pc:picChg>
      </pc:sldChg>
      <pc:sldChg chg="addSp modSp mod">
        <pc:chgData name="Юлия Дерид" userId="2f04f903da307b43" providerId="LiveId" clId="{0C1ED069-D15B-47C6-9FDE-5CEA645EF776}" dt="2023-08-15T18:57:04.036" v="161" actId="1076"/>
        <pc:sldMkLst>
          <pc:docMk/>
          <pc:sldMk cId="1231940613" sldId="260"/>
        </pc:sldMkLst>
        <pc:spChg chg="mod">
          <ac:chgData name="Юлия Дерид" userId="2f04f903da307b43" providerId="LiveId" clId="{0C1ED069-D15B-47C6-9FDE-5CEA645EF776}" dt="2023-08-15T18:56:31.893" v="145" actId="1076"/>
          <ac:spMkLst>
            <pc:docMk/>
            <pc:sldMk cId="1231940613" sldId="260"/>
            <ac:spMk id="6" creationId="{3D46160C-BF20-8B51-2C2D-61A644DFB899}"/>
          </ac:spMkLst>
        </pc:spChg>
        <pc:picChg chg="add mod">
          <ac:chgData name="Юлия Дерид" userId="2f04f903da307b43" providerId="LiveId" clId="{0C1ED069-D15B-47C6-9FDE-5CEA645EF776}" dt="2023-08-15T18:56:46.981" v="154" actId="1076"/>
          <ac:picMkLst>
            <pc:docMk/>
            <pc:sldMk cId="1231940613" sldId="260"/>
            <ac:picMk id="5" creationId="{6D50AC8A-74E4-1C55-7AC2-D94EBA3D5091}"/>
          </ac:picMkLst>
        </pc:picChg>
        <pc:picChg chg="mod">
          <ac:chgData name="Юлия Дерид" userId="2f04f903da307b43" providerId="LiveId" clId="{0C1ED069-D15B-47C6-9FDE-5CEA645EF776}" dt="2023-08-15T18:57:04.036" v="161" actId="1076"/>
          <ac:picMkLst>
            <pc:docMk/>
            <pc:sldMk cId="1231940613" sldId="260"/>
            <ac:picMk id="7" creationId="{44C7DF00-5885-59F6-633C-4E231A6C86DB}"/>
          </ac:picMkLst>
        </pc:picChg>
      </pc:sldChg>
      <pc:sldChg chg="addSp delSp modSp mod">
        <pc:chgData name="Юлия Дерид" userId="2f04f903da307b43" providerId="LiveId" clId="{0C1ED069-D15B-47C6-9FDE-5CEA645EF776}" dt="2023-08-15T19:01:11.811" v="189" actId="20577"/>
        <pc:sldMkLst>
          <pc:docMk/>
          <pc:sldMk cId="1393892763" sldId="262"/>
        </pc:sldMkLst>
        <pc:spChg chg="mod">
          <ac:chgData name="Юлия Дерид" userId="2f04f903da307b43" providerId="LiveId" clId="{0C1ED069-D15B-47C6-9FDE-5CEA645EF776}" dt="2023-08-15T19:01:11.811" v="189" actId="20577"/>
          <ac:spMkLst>
            <pc:docMk/>
            <pc:sldMk cId="1393892763" sldId="262"/>
            <ac:spMk id="8" creationId="{76A76DCD-9297-F652-30DA-24CCB30B45A1}"/>
          </ac:spMkLst>
        </pc:spChg>
        <pc:picChg chg="mod">
          <ac:chgData name="Юлия Дерид" userId="2f04f903da307b43" providerId="LiveId" clId="{0C1ED069-D15B-47C6-9FDE-5CEA645EF776}" dt="2023-08-15T19:00:35.893" v="185" actId="1076"/>
          <ac:picMkLst>
            <pc:docMk/>
            <pc:sldMk cId="1393892763" sldId="262"/>
            <ac:picMk id="3" creationId="{D068A502-018C-8ED1-2409-AD4097C3F62E}"/>
          </ac:picMkLst>
        </pc:picChg>
        <pc:picChg chg="add mod">
          <ac:chgData name="Юлия Дерид" userId="2f04f903da307b43" providerId="LiveId" clId="{0C1ED069-D15B-47C6-9FDE-5CEA645EF776}" dt="2023-08-15T19:00:28.028" v="182" actId="14100"/>
          <ac:picMkLst>
            <pc:docMk/>
            <pc:sldMk cId="1393892763" sldId="262"/>
            <ac:picMk id="5" creationId="{1E75355E-CE68-B6F4-EE98-DE0BEBB5A4EE}"/>
          </ac:picMkLst>
        </pc:picChg>
        <pc:picChg chg="del">
          <ac:chgData name="Юлия Дерид" userId="2f04f903da307b43" providerId="LiveId" clId="{0C1ED069-D15B-47C6-9FDE-5CEA645EF776}" dt="2023-08-15T18:59:37.636" v="167" actId="478"/>
          <ac:picMkLst>
            <pc:docMk/>
            <pc:sldMk cId="1393892763" sldId="262"/>
            <ac:picMk id="7" creationId="{25C6FA90-7F6F-97FA-2B75-F2E08636E596}"/>
          </ac:picMkLst>
        </pc:picChg>
      </pc:sldChg>
      <pc:sldChg chg="addSp delSp modSp mod">
        <pc:chgData name="Юлия Дерид" userId="2f04f903da307b43" providerId="LiveId" clId="{0C1ED069-D15B-47C6-9FDE-5CEA645EF776}" dt="2023-08-15T18:59:31.939" v="166" actId="14100"/>
        <pc:sldMkLst>
          <pc:docMk/>
          <pc:sldMk cId="1156371736" sldId="264"/>
        </pc:sldMkLst>
        <pc:picChg chg="mod">
          <ac:chgData name="Юлия Дерид" userId="2f04f903da307b43" providerId="LiveId" clId="{0C1ED069-D15B-47C6-9FDE-5CEA645EF776}" dt="2023-08-15T18:54:51.648" v="127" actId="14100"/>
          <ac:picMkLst>
            <pc:docMk/>
            <pc:sldMk cId="1156371736" sldId="264"/>
            <ac:picMk id="3" creationId="{374D0C50-053D-2711-1075-63FFAD3E2847}"/>
          </ac:picMkLst>
        </pc:picChg>
        <pc:picChg chg="mod">
          <ac:chgData name="Юлия Дерид" userId="2f04f903da307b43" providerId="LiveId" clId="{0C1ED069-D15B-47C6-9FDE-5CEA645EF776}" dt="2023-08-15T18:50:48.564" v="99" actId="1076"/>
          <ac:picMkLst>
            <pc:docMk/>
            <pc:sldMk cId="1156371736" sldId="264"/>
            <ac:picMk id="4" creationId="{029F72D6-6C27-0B78-5011-49E9CD7C1188}"/>
          </ac:picMkLst>
        </pc:picChg>
        <pc:picChg chg="add del mod">
          <ac:chgData name="Юлия Дерид" userId="2f04f903da307b43" providerId="LiveId" clId="{0C1ED069-D15B-47C6-9FDE-5CEA645EF776}" dt="2023-08-15T18:59:21.393" v="162" actId="478"/>
          <ac:picMkLst>
            <pc:docMk/>
            <pc:sldMk cId="1156371736" sldId="264"/>
            <ac:picMk id="5" creationId="{99FDC90E-6BF3-B48E-CD3C-8711B669B33B}"/>
          </ac:picMkLst>
        </pc:picChg>
        <pc:picChg chg="add del mod">
          <ac:chgData name="Юлия Дерид" userId="2f04f903da307b43" providerId="LiveId" clId="{0C1ED069-D15B-47C6-9FDE-5CEA645EF776}" dt="2023-08-15T18:49:49.789" v="81" actId="478"/>
          <ac:picMkLst>
            <pc:docMk/>
            <pc:sldMk cId="1156371736" sldId="264"/>
            <ac:picMk id="7" creationId="{A1B55BC0-EE41-0D6C-BB70-714D4E402A95}"/>
          </ac:picMkLst>
        </pc:picChg>
        <pc:picChg chg="add mod">
          <ac:chgData name="Юлия Дерид" userId="2f04f903da307b43" providerId="LiveId" clId="{0C1ED069-D15B-47C6-9FDE-5CEA645EF776}" dt="2023-08-15T18:55:02.848" v="129" actId="14100"/>
          <ac:picMkLst>
            <pc:docMk/>
            <pc:sldMk cId="1156371736" sldId="264"/>
            <ac:picMk id="9" creationId="{68B6C218-ECB1-78DD-DFA4-D35D5638FD68}"/>
          </ac:picMkLst>
        </pc:picChg>
        <pc:picChg chg="add mod">
          <ac:chgData name="Юлия Дерид" userId="2f04f903da307b43" providerId="LiveId" clId="{0C1ED069-D15B-47C6-9FDE-5CEA645EF776}" dt="2023-08-15T18:59:31.939" v="166" actId="14100"/>
          <ac:picMkLst>
            <pc:docMk/>
            <pc:sldMk cId="1156371736" sldId="264"/>
            <ac:picMk id="10" creationId="{54B5213D-1446-1F32-7D22-F585BA2E9578}"/>
          </ac:picMkLst>
        </pc:picChg>
      </pc:sldChg>
      <pc:sldChg chg="modSp mod">
        <pc:chgData name="Юлия Дерид" userId="2f04f903da307b43" providerId="LiveId" clId="{0C1ED069-D15B-47C6-9FDE-5CEA645EF776}" dt="2023-08-15T18:52:08.928" v="106" actId="1076"/>
        <pc:sldMkLst>
          <pc:docMk/>
          <pc:sldMk cId="3569877990" sldId="265"/>
        </pc:sldMkLst>
        <pc:picChg chg="mod">
          <ac:chgData name="Юлия Дерид" userId="2f04f903da307b43" providerId="LiveId" clId="{0C1ED069-D15B-47C6-9FDE-5CEA645EF776}" dt="2023-08-15T18:52:08.928" v="106" actId="1076"/>
          <ac:picMkLst>
            <pc:docMk/>
            <pc:sldMk cId="3569877990" sldId="265"/>
            <ac:picMk id="7" creationId="{7CB8C8A6-94AD-C482-F999-F9FB6E7BE7AC}"/>
          </ac:picMkLst>
        </pc:picChg>
      </pc:sldChg>
      <pc:sldChg chg="modSp mod">
        <pc:chgData name="Юлия Дерид" userId="2f04f903da307b43" providerId="LiveId" clId="{0C1ED069-D15B-47C6-9FDE-5CEA645EF776}" dt="2023-08-15T18:55:27.648" v="133" actId="14100"/>
        <pc:sldMkLst>
          <pc:docMk/>
          <pc:sldMk cId="2110740098" sldId="266"/>
        </pc:sldMkLst>
        <pc:picChg chg="mod">
          <ac:chgData name="Юлия Дерид" userId="2f04f903da307b43" providerId="LiveId" clId="{0C1ED069-D15B-47C6-9FDE-5CEA645EF776}" dt="2023-08-15T18:55:21.964" v="132" actId="14100"/>
          <ac:picMkLst>
            <pc:docMk/>
            <pc:sldMk cId="2110740098" sldId="266"/>
            <ac:picMk id="3" creationId="{D9754209-3B9A-FE5E-4C87-104BEC8FBC8A}"/>
          </ac:picMkLst>
        </pc:picChg>
        <pc:picChg chg="mod">
          <ac:chgData name="Юлия Дерид" userId="2f04f903da307b43" providerId="LiveId" clId="{0C1ED069-D15B-47C6-9FDE-5CEA645EF776}" dt="2023-08-15T18:55:27.648" v="133" actId="14100"/>
          <ac:picMkLst>
            <pc:docMk/>
            <pc:sldMk cId="2110740098" sldId="266"/>
            <ac:picMk id="7" creationId="{FFED756F-984A-AF65-1563-5C16ACE7A73E}"/>
          </ac:picMkLst>
        </pc:picChg>
      </pc:sldChg>
      <pc:sldChg chg="modSp mod">
        <pc:chgData name="Юлия Дерид" userId="2f04f903da307b43" providerId="LiveId" clId="{0C1ED069-D15B-47C6-9FDE-5CEA645EF776}" dt="2023-08-15T18:55:38.554" v="135" actId="14100"/>
        <pc:sldMkLst>
          <pc:docMk/>
          <pc:sldMk cId="2495978431" sldId="267"/>
        </pc:sldMkLst>
        <pc:picChg chg="mod">
          <ac:chgData name="Юлия Дерид" userId="2f04f903da307b43" providerId="LiveId" clId="{0C1ED069-D15B-47C6-9FDE-5CEA645EF776}" dt="2023-08-15T18:55:38.554" v="135" actId="14100"/>
          <ac:picMkLst>
            <pc:docMk/>
            <pc:sldMk cId="2495978431" sldId="267"/>
            <ac:picMk id="5" creationId="{8E0C783A-13C7-1EC0-FA85-CD03202E3CAD}"/>
          </ac:picMkLst>
        </pc:picChg>
      </pc:sldChg>
    </pc:docChg>
  </pc:docChgLst>
  <pc:docChgLst>
    <pc:chgData name="Юлия Дерид" userId="2f04f903da307b43" providerId="LiveId" clId="{E8242F3E-B38E-46DA-95DB-F742E752CACC}"/>
    <pc:docChg chg="undo custSel addSld delSld modSld">
      <pc:chgData name="Юлия Дерид" userId="2f04f903da307b43" providerId="LiveId" clId="{E8242F3E-B38E-46DA-95DB-F742E752CACC}" dt="2023-05-01T20:08:38.861" v="512" actId="1076"/>
      <pc:docMkLst>
        <pc:docMk/>
      </pc:docMkLst>
      <pc:sldChg chg="new del">
        <pc:chgData name="Юлия Дерид" userId="2f04f903da307b43" providerId="LiveId" clId="{E8242F3E-B38E-46DA-95DB-F742E752CACC}" dt="2023-05-01T19:29:31.251" v="1" actId="680"/>
        <pc:sldMkLst>
          <pc:docMk/>
          <pc:sldMk cId="161700674" sldId="256"/>
        </pc:sldMkLst>
      </pc:sldChg>
      <pc:sldChg chg="new del">
        <pc:chgData name="Юлия Дерид" userId="2f04f903da307b43" providerId="LiveId" clId="{E8242F3E-B38E-46DA-95DB-F742E752CACC}" dt="2023-05-01T19:29:38.165" v="3" actId="680"/>
        <pc:sldMkLst>
          <pc:docMk/>
          <pc:sldMk cId="1492647851" sldId="256"/>
        </pc:sldMkLst>
      </pc:sldChg>
      <pc:sldChg chg="addSp modSp new mod">
        <pc:chgData name="Юлия Дерид" userId="2f04f903da307b43" providerId="LiveId" clId="{E8242F3E-B38E-46DA-95DB-F742E752CACC}" dt="2023-05-01T19:32:41.113" v="104" actId="113"/>
        <pc:sldMkLst>
          <pc:docMk/>
          <pc:sldMk cId="2138600808" sldId="256"/>
        </pc:sldMkLst>
        <pc:spChg chg="mod">
          <ac:chgData name="Юлия Дерид" userId="2f04f903da307b43" providerId="LiveId" clId="{E8242F3E-B38E-46DA-95DB-F742E752CACC}" dt="2023-05-01T19:31:11.822" v="22" actId="20577"/>
          <ac:spMkLst>
            <pc:docMk/>
            <pc:sldMk cId="2138600808" sldId="256"/>
            <ac:spMk id="2" creationId="{93C49750-6794-1B16-CE29-220F916C9FCF}"/>
          </ac:spMkLst>
        </pc:spChg>
        <pc:spChg chg="mod">
          <ac:chgData name="Юлия Дерид" userId="2f04f903da307b43" providerId="LiveId" clId="{E8242F3E-B38E-46DA-95DB-F742E752CACC}" dt="2023-05-01T19:32:41.113" v="104" actId="113"/>
          <ac:spMkLst>
            <pc:docMk/>
            <pc:sldMk cId="2138600808" sldId="256"/>
            <ac:spMk id="3" creationId="{8618FD5F-2AD6-3A8E-8420-C327193B9607}"/>
          </ac:spMkLst>
        </pc:spChg>
        <pc:picChg chg="add mod">
          <ac:chgData name="Юлия Дерид" userId="2f04f903da307b43" providerId="LiveId" clId="{E8242F3E-B38E-46DA-95DB-F742E752CACC}" dt="2023-05-01T19:29:48.522" v="6" actId="1076"/>
          <ac:picMkLst>
            <pc:docMk/>
            <pc:sldMk cId="2138600808" sldId="256"/>
            <ac:picMk id="4" creationId="{2682FE0F-BB38-B6A1-C731-8E80D5AC2813}"/>
          </ac:picMkLst>
        </pc:picChg>
      </pc:sldChg>
      <pc:sldChg chg="addSp delSp modSp new mod modClrScheme chgLayout">
        <pc:chgData name="Юлия Дерид" userId="2f04f903da307b43" providerId="LiveId" clId="{E8242F3E-B38E-46DA-95DB-F742E752CACC}" dt="2023-05-01T19:40:27.199" v="203" actId="1076"/>
        <pc:sldMkLst>
          <pc:docMk/>
          <pc:sldMk cId="2528945730" sldId="257"/>
        </pc:sldMkLst>
        <pc:spChg chg="del mod ord">
          <ac:chgData name="Юлия Дерид" userId="2f04f903da307b43" providerId="LiveId" clId="{E8242F3E-B38E-46DA-95DB-F742E752CACC}" dt="2023-05-01T19:37:23.327" v="178" actId="700"/>
          <ac:spMkLst>
            <pc:docMk/>
            <pc:sldMk cId="2528945730" sldId="257"/>
            <ac:spMk id="2" creationId="{1520E3EA-0BC3-BAB4-7823-63F632931797}"/>
          </ac:spMkLst>
        </pc:spChg>
        <pc:spChg chg="del mod ord">
          <ac:chgData name="Юлия Дерид" userId="2f04f903da307b43" providerId="LiveId" clId="{E8242F3E-B38E-46DA-95DB-F742E752CACC}" dt="2023-05-01T19:37:23.327" v="178" actId="700"/>
          <ac:spMkLst>
            <pc:docMk/>
            <pc:sldMk cId="2528945730" sldId="257"/>
            <ac:spMk id="3" creationId="{ED801C4D-7B68-BE87-826D-7FD75D5BDF18}"/>
          </ac:spMkLst>
        </pc:spChg>
        <pc:spChg chg="add del mod ord">
          <ac:chgData name="Юлия Дерид" userId="2f04f903da307b43" providerId="LiveId" clId="{E8242F3E-B38E-46DA-95DB-F742E752CACC}" dt="2023-05-01T19:37:45.975" v="179" actId="700"/>
          <ac:spMkLst>
            <pc:docMk/>
            <pc:sldMk cId="2528945730" sldId="257"/>
            <ac:spMk id="5" creationId="{06E89E78-416B-EC36-B2CF-30125A8A5B35}"/>
          </ac:spMkLst>
        </pc:spChg>
        <pc:spChg chg="add del mod ord">
          <ac:chgData name="Юлия Дерид" userId="2f04f903da307b43" providerId="LiveId" clId="{E8242F3E-B38E-46DA-95DB-F742E752CACC}" dt="2023-05-01T19:37:45.975" v="179" actId="700"/>
          <ac:spMkLst>
            <pc:docMk/>
            <pc:sldMk cId="2528945730" sldId="257"/>
            <ac:spMk id="6" creationId="{F154A0AF-6F62-D7B1-31FE-C26446BDD2DD}"/>
          </ac:spMkLst>
        </pc:spChg>
        <pc:spChg chg="add del mod ord">
          <ac:chgData name="Юлия Дерид" userId="2f04f903da307b43" providerId="LiveId" clId="{E8242F3E-B38E-46DA-95DB-F742E752CACC}" dt="2023-05-01T19:37:50.842" v="180" actId="700"/>
          <ac:spMkLst>
            <pc:docMk/>
            <pc:sldMk cId="2528945730" sldId="257"/>
            <ac:spMk id="7" creationId="{BF66246E-D8D7-4854-05B8-8C45C2AB2CBE}"/>
          </ac:spMkLst>
        </pc:spChg>
        <pc:spChg chg="add del mod ord">
          <ac:chgData name="Юлия Дерид" userId="2f04f903da307b43" providerId="LiveId" clId="{E8242F3E-B38E-46DA-95DB-F742E752CACC}" dt="2023-05-01T19:37:50.842" v="180" actId="700"/>
          <ac:spMkLst>
            <pc:docMk/>
            <pc:sldMk cId="2528945730" sldId="257"/>
            <ac:spMk id="8" creationId="{FD82644B-F2A7-EA9D-0291-6BD324C4266F}"/>
          </ac:spMkLst>
        </pc:spChg>
        <pc:spChg chg="add mod ord">
          <ac:chgData name="Юлия Дерид" userId="2f04f903da307b43" providerId="LiveId" clId="{E8242F3E-B38E-46DA-95DB-F742E752CACC}" dt="2023-05-01T19:38:27.342" v="184" actId="1076"/>
          <ac:spMkLst>
            <pc:docMk/>
            <pc:sldMk cId="2528945730" sldId="257"/>
            <ac:spMk id="9" creationId="{358BBAB9-32B5-A2F0-18F2-0AEF0376AF3E}"/>
          </ac:spMkLst>
        </pc:spChg>
        <pc:spChg chg="add mod ord">
          <ac:chgData name="Юлия Дерид" userId="2f04f903da307b43" providerId="LiveId" clId="{E8242F3E-B38E-46DA-95DB-F742E752CACC}" dt="2023-05-01T19:37:50.842" v="180" actId="700"/>
          <ac:spMkLst>
            <pc:docMk/>
            <pc:sldMk cId="2528945730" sldId="257"/>
            <ac:spMk id="10" creationId="{4F291826-7D45-3F38-239B-7B27BE12187C}"/>
          </ac:spMkLst>
        </pc:spChg>
        <pc:spChg chg="add mod">
          <ac:chgData name="Юлия Дерид" userId="2f04f903da307b43" providerId="LiveId" clId="{E8242F3E-B38E-46DA-95DB-F742E752CACC}" dt="2023-05-01T19:40:27.199" v="203" actId="1076"/>
          <ac:spMkLst>
            <pc:docMk/>
            <pc:sldMk cId="2528945730" sldId="257"/>
            <ac:spMk id="13" creationId="{2DB796F8-2554-5B8D-1434-307E6E6D6047}"/>
          </ac:spMkLst>
        </pc:spChg>
        <pc:picChg chg="add del">
          <ac:chgData name="Юлия Дерид" userId="2f04f903da307b43" providerId="LiveId" clId="{E8242F3E-B38E-46DA-95DB-F742E752CACC}" dt="2023-05-01T19:37:53.744" v="181" actId="478"/>
          <ac:picMkLst>
            <pc:docMk/>
            <pc:sldMk cId="2528945730" sldId="257"/>
            <ac:picMk id="4" creationId="{81AF15B7-6987-F826-7AD4-176A7BA457A9}"/>
          </ac:picMkLst>
        </pc:picChg>
        <pc:picChg chg="add">
          <ac:chgData name="Юлия Дерид" userId="2f04f903da307b43" providerId="LiveId" clId="{E8242F3E-B38E-46DA-95DB-F742E752CACC}" dt="2023-05-01T19:38:20.248" v="183"/>
          <ac:picMkLst>
            <pc:docMk/>
            <pc:sldMk cId="2528945730" sldId="257"/>
            <ac:picMk id="11" creationId="{D6A1BB30-F92E-D868-BA05-8EF5D91A3F9F}"/>
          </ac:picMkLst>
        </pc:picChg>
      </pc:sldChg>
      <pc:sldChg chg="addSp delSp new del mod">
        <pc:chgData name="Юлия Дерид" userId="2f04f903da307b43" providerId="LiveId" clId="{E8242F3E-B38E-46DA-95DB-F742E752CACC}" dt="2023-05-01T19:33:12.044" v="109" actId="2696"/>
        <pc:sldMkLst>
          <pc:docMk/>
          <pc:sldMk cId="3666187678" sldId="257"/>
        </pc:sldMkLst>
        <pc:picChg chg="add">
          <ac:chgData name="Юлия Дерид" userId="2f04f903da307b43" providerId="LiveId" clId="{E8242F3E-B38E-46DA-95DB-F742E752CACC}" dt="2023-05-01T19:32:51.617" v="106" actId="22"/>
          <ac:picMkLst>
            <pc:docMk/>
            <pc:sldMk cId="3666187678" sldId="257"/>
            <ac:picMk id="5" creationId="{221F5800-5BBD-8725-ED4E-EC54878D8B54}"/>
          </ac:picMkLst>
        </pc:picChg>
        <pc:picChg chg="del">
          <ac:chgData name="Юлия Дерид" userId="2f04f903da307b43" providerId="LiveId" clId="{E8242F3E-B38E-46DA-95DB-F742E752CACC}" dt="2023-05-01T19:33:02.799" v="107"/>
          <ac:picMkLst>
            <pc:docMk/>
            <pc:sldMk cId="3666187678" sldId="257"/>
            <ac:picMk id="6" creationId="{8A388853-1AD2-886D-D17A-AB715E88CECE}"/>
          </ac:picMkLst>
        </pc:picChg>
      </pc:sldChg>
      <pc:sldChg chg="addSp delSp modSp new mod">
        <pc:chgData name="Юлия Дерид" userId="2f04f903da307b43" providerId="LiveId" clId="{E8242F3E-B38E-46DA-95DB-F742E752CACC}" dt="2023-05-01T19:46:15.409" v="252" actId="1076"/>
        <pc:sldMkLst>
          <pc:docMk/>
          <pc:sldMk cId="2803708424" sldId="258"/>
        </pc:sldMkLst>
        <pc:spChg chg="del">
          <ac:chgData name="Юлия Дерид" userId="2f04f903da307b43" providerId="LiveId" clId="{E8242F3E-B38E-46DA-95DB-F742E752CACC}" dt="2023-05-01T19:40:42.184" v="205" actId="478"/>
          <ac:spMkLst>
            <pc:docMk/>
            <pc:sldMk cId="2803708424" sldId="258"/>
            <ac:spMk id="2" creationId="{646918CA-10D0-FBBD-4D0D-3697D9FB3C2E}"/>
          </ac:spMkLst>
        </pc:spChg>
        <pc:spChg chg="del">
          <ac:chgData name="Юлия Дерид" userId="2f04f903da307b43" providerId="LiveId" clId="{E8242F3E-B38E-46DA-95DB-F742E752CACC}" dt="2023-05-01T19:40:43.823" v="206" actId="478"/>
          <ac:spMkLst>
            <pc:docMk/>
            <pc:sldMk cId="2803708424" sldId="258"/>
            <ac:spMk id="3" creationId="{E50F6590-E005-6BD5-8F16-86A74208CBEF}"/>
          </ac:spMkLst>
        </pc:spChg>
        <pc:spChg chg="add mod">
          <ac:chgData name="Юлия Дерид" userId="2f04f903da307b43" providerId="LiveId" clId="{E8242F3E-B38E-46DA-95DB-F742E752CACC}" dt="2023-05-01T19:46:15.409" v="252" actId="1076"/>
          <ac:spMkLst>
            <pc:docMk/>
            <pc:sldMk cId="2803708424" sldId="258"/>
            <ac:spMk id="8" creationId="{8187B854-4E68-ACE1-F8E3-E6EFDECD2797}"/>
          </ac:spMkLst>
        </pc:spChg>
        <pc:picChg chg="add del">
          <ac:chgData name="Юлия Дерид" userId="2f04f903da307b43" providerId="LiveId" clId="{E8242F3E-B38E-46DA-95DB-F742E752CACC}" dt="2023-05-01T19:40:49.654" v="208" actId="22"/>
          <ac:picMkLst>
            <pc:docMk/>
            <pc:sldMk cId="2803708424" sldId="258"/>
            <ac:picMk id="5" creationId="{79B569D1-7BA9-7D2C-E09F-137B6647D41A}"/>
          </ac:picMkLst>
        </pc:picChg>
        <pc:picChg chg="add mod">
          <ac:chgData name="Юлия Дерид" userId="2f04f903da307b43" providerId="LiveId" clId="{E8242F3E-B38E-46DA-95DB-F742E752CACC}" dt="2023-05-01T19:41:50.040" v="220" actId="1076"/>
          <ac:picMkLst>
            <pc:docMk/>
            <pc:sldMk cId="2803708424" sldId="258"/>
            <ac:picMk id="6" creationId="{3A6FA625-D6E2-1775-5FD2-A575C141F1D2}"/>
          </ac:picMkLst>
        </pc:picChg>
      </pc:sldChg>
      <pc:sldChg chg="addSp delSp modSp add del mod modClrScheme chgLayout">
        <pc:chgData name="Юлия Дерид" userId="2f04f903da307b43" providerId="LiveId" clId="{E8242F3E-B38E-46DA-95DB-F742E752CACC}" dt="2023-05-01T19:36:55.598" v="175" actId="2696"/>
        <pc:sldMkLst>
          <pc:docMk/>
          <pc:sldMk cId="4149633534" sldId="258"/>
        </pc:sldMkLst>
        <pc:spChg chg="mod ord">
          <ac:chgData name="Юлия Дерид" userId="2f04f903da307b43" providerId="LiveId" clId="{E8242F3E-B38E-46DA-95DB-F742E752CACC}" dt="2023-05-01T19:36:51.738" v="174" actId="20577"/>
          <ac:spMkLst>
            <pc:docMk/>
            <pc:sldMk cId="4149633534" sldId="258"/>
            <ac:spMk id="2" creationId="{93C49750-6794-1B16-CE29-220F916C9FCF}"/>
          </ac:spMkLst>
        </pc:spChg>
        <pc:spChg chg="del mod ord">
          <ac:chgData name="Юлия Дерид" userId="2f04f903da307b43" providerId="LiveId" clId="{E8242F3E-B38E-46DA-95DB-F742E752CACC}" dt="2023-05-01T19:34:06.392" v="122" actId="700"/>
          <ac:spMkLst>
            <pc:docMk/>
            <pc:sldMk cId="4149633534" sldId="258"/>
            <ac:spMk id="3" creationId="{8618FD5F-2AD6-3A8E-8420-C327193B9607}"/>
          </ac:spMkLst>
        </pc:spChg>
        <pc:spChg chg="add del mod ord">
          <ac:chgData name="Юлия Дерид" userId="2f04f903da307b43" providerId="LiveId" clId="{E8242F3E-B38E-46DA-95DB-F742E752CACC}" dt="2023-05-01T19:34:12.913" v="123" actId="700"/>
          <ac:spMkLst>
            <pc:docMk/>
            <pc:sldMk cId="4149633534" sldId="258"/>
            <ac:spMk id="5" creationId="{75E24B97-8787-4C03-D934-402A0BA944AD}"/>
          </ac:spMkLst>
        </pc:spChg>
        <pc:spChg chg="add mod ord">
          <ac:chgData name="Юлия Дерид" userId="2f04f903da307b43" providerId="LiveId" clId="{E8242F3E-B38E-46DA-95DB-F742E752CACC}" dt="2023-05-01T19:36:37.283" v="169" actId="20577"/>
          <ac:spMkLst>
            <pc:docMk/>
            <pc:sldMk cId="4149633534" sldId="258"/>
            <ac:spMk id="6" creationId="{56E0A543-CA80-9AA0-CE62-20E02A81C86C}"/>
          </ac:spMkLst>
        </pc:spChg>
        <pc:picChg chg="mod">
          <ac:chgData name="Юлия Дерид" userId="2f04f903da307b43" providerId="LiveId" clId="{E8242F3E-B38E-46DA-95DB-F742E752CACC}" dt="2023-05-01T19:34:24.331" v="126" actId="1076"/>
          <ac:picMkLst>
            <pc:docMk/>
            <pc:sldMk cId="4149633534" sldId="258"/>
            <ac:picMk id="4" creationId="{2682FE0F-BB38-B6A1-C731-8E80D5AC2813}"/>
          </ac:picMkLst>
        </pc:picChg>
      </pc:sldChg>
      <pc:sldChg chg="addSp delSp modSp new mod">
        <pc:chgData name="Юлия Дерид" userId="2f04f903da307b43" providerId="LiveId" clId="{E8242F3E-B38E-46DA-95DB-F742E752CACC}" dt="2023-05-01T19:46:48.539" v="259" actId="1076"/>
        <pc:sldMkLst>
          <pc:docMk/>
          <pc:sldMk cId="2910586068" sldId="259"/>
        </pc:sldMkLst>
        <pc:spChg chg="del">
          <ac:chgData name="Юлия Дерид" userId="2f04f903da307b43" providerId="LiveId" clId="{E8242F3E-B38E-46DA-95DB-F742E752CACC}" dt="2023-05-01T19:43:24.771" v="233" actId="478"/>
          <ac:spMkLst>
            <pc:docMk/>
            <pc:sldMk cId="2910586068" sldId="259"/>
            <ac:spMk id="2" creationId="{8AF49A86-3864-AE50-568E-5EBAFB367224}"/>
          </ac:spMkLst>
        </pc:spChg>
        <pc:spChg chg="del">
          <ac:chgData name="Юлия Дерид" userId="2f04f903da307b43" providerId="LiveId" clId="{E8242F3E-B38E-46DA-95DB-F742E752CACC}" dt="2023-05-01T19:43:26.107" v="234" actId="478"/>
          <ac:spMkLst>
            <pc:docMk/>
            <pc:sldMk cId="2910586068" sldId="259"/>
            <ac:spMk id="3" creationId="{28BFF12D-EB4B-488D-8E80-0EE90D13F399}"/>
          </ac:spMkLst>
        </pc:spChg>
        <pc:spChg chg="add mod">
          <ac:chgData name="Юлия Дерид" userId="2f04f903da307b43" providerId="LiveId" clId="{E8242F3E-B38E-46DA-95DB-F742E752CACC}" dt="2023-05-01T19:46:48.539" v="259" actId="1076"/>
          <ac:spMkLst>
            <pc:docMk/>
            <pc:sldMk cId="2910586068" sldId="259"/>
            <ac:spMk id="6" creationId="{9CD887C5-345E-6FD0-9316-270730503BF3}"/>
          </ac:spMkLst>
        </pc:spChg>
        <pc:picChg chg="add">
          <ac:chgData name="Юлия Дерид" userId="2f04f903da307b43" providerId="LiveId" clId="{E8242F3E-B38E-46DA-95DB-F742E752CACC}" dt="2023-05-01T19:43:32.879" v="235"/>
          <ac:picMkLst>
            <pc:docMk/>
            <pc:sldMk cId="2910586068" sldId="259"/>
            <ac:picMk id="4" creationId="{B16F19A7-1007-89F0-C3AC-4B005E9087B1}"/>
          </ac:picMkLst>
        </pc:picChg>
      </pc:sldChg>
      <pc:sldChg chg="addSp delSp modSp new mod">
        <pc:chgData name="Юлия Дерид" userId="2f04f903da307b43" providerId="LiveId" clId="{E8242F3E-B38E-46DA-95DB-F742E752CACC}" dt="2023-05-01T19:59:43.400" v="403" actId="1076"/>
        <pc:sldMkLst>
          <pc:docMk/>
          <pc:sldMk cId="1231940613" sldId="260"/>
        </pc:sldMkLst>
        <pc:spChg chg="del">
          <ac:chgData name="Юлия Дерид" userId="2f04f903da307b43" providerId="LiveId" clId="{E8242F3E-B38E-46DA-95DB-F742E752CACC}" dt="2023-05-01T19:46:53.933" v="261" actId="478"/>
          <ac:spMkLst>
            <pc:docMk/>
            <pc:sldMk cId="1231940613" sldId="260"/>
            <ac:spMk id="2" creationId="{07DB11D8-0ADB-0A20-92B7-9CA52BA8A6E2}"/>
          </ac:spMkLst>
        </pc:spChg>
        <pc:spChg chg="del">
          <ac:chgData name="Юлия Дерид" userId="2f04f903da307b43" providerId="LiveId" clId="{E8242F3E-B38E-46DA-95DB-F742E752CACC}" dt="2023-05-01T19:46:55.081" v="262" actId="478"/>
          <ac:spMkLst>
            <pc:docMk/>
            <pc:sldMk cId="1231940613" sldId="260"/>
            <ac:spMk id="3" creationId="{78EEF21B-8BD6-9567-B1AD-19BB86A20F96}"/>
          </ac:spMkLst>
        </pc:spChg>
        <pc:spChg chg="add mod">
          <ac:chgData name="Юлия Дерид" userId="2f04f903da307b43" providerId="LiveId" clId="{E8242F3E-B38E-46DA-95DB-F742E752CACC}" dt="2023-05-01T19:59:43.400" v="403" actId="1076"/>
          <ac:spMkLst>
            <pc:docMk/>
            <pc:sldMk cId="1231940613" sldId="260"/>
            <ac:spMk id="6" creationId="{3D46160C-BF20-8B51-2C2D-61A644DFB899}"/>
          </ac:spMkLst>
        </pc:spChg>
        <pc:spChg chg="add mod">
          <ac:chgData name="Юлия Дерид" userId="2f04f903da307b43" providerId="LiveId" clId="{E8242F3E-B38E-46DA-95DB-F742E752CACC}" dt="2023-05-01T19:59:40.087" v="402" actId="1076"/>
          <ac:spMkLst>
            <pc:docMk/>
            <pc:sldMk cId="1231940613" sldId="260"/>
            <ac:spMk id="8" creationId="{BD6D797C-EC8B-86C5-A7D2-8A88D10CAF7C}"/>
          </ac:spMkLst>
        </pc:spChg>
        <pc:picChg chg="add mod">
          <ac:chgData name="Юлия Дерид" userId="2f04f903da307b43" providerId="LiveId" clId="{E8242F3E-B38E-46DA-95DB-F742E752CACC}" dt="2023-05-01T19:52:49.981" v="307" actId="14100"/>
          <ac:picMkLst>
            <pc:docMk/>
            <pc:sldMk cId="1231940613" sldId="260"/>
            <ac:picMk id="4" creationId="{B947F90E-178F-DB56-485C-1AD0799360E4}"/>
          </ac:picMkLst>
        </pc:picChg>
      </pc:sldChg>
      <pc:sldChg chg="addSp delSp modSp new mod">
        <pc:chgData name="Юлия Дерид" userId="2f04f903da307b43" providerId="LiveId" clId="{E8242F3E-B38E-46DA-95DB-F742E752CACC}" dt="2023-05-01T19:56:41.762" v="366" actId="20577"/>
        <pc:sldMkLst>
          <pc:docMk/>
          <pc:sldMk cId="2356904459" sldId="261"/>
        </pc:sldMkLst>
        <pc:spChg chg="del">
          <ac:chgData name="Юлия Дерид" userId="2f04f903da307b43" providerId="LiveId" clId="{E8242F3E-B38E-46DA-95DB-F742E752CACC}" dt="2023-05-01T19:53:02.617" v="309" actId="478"/>
          <ac:spMkLst>
            <pc:docMk/>
            <pc:sldMk cId="2356904459" sldId="261"/>
            <ac:spMk id="2" creationId="{9349AB2C-2337-688A-2676-BC2A18FFE1C2}"/>
          </ac:spMkLst>
        </pc:spChg>
        <pc:spChg chg="del">
          <ac:chgData name="Юлия Дерид" userId="2f04f903da307b43" providerId="LiveId" clId="{E8242F3E-B38E-46DA-95DB-F742E752CACC}" dt="2023-05-01T19:53:05.636" v="310" actId="478"/>
          <ac:spMkLst>
            <pc:docMk/>
            <pc:sldMk cId="2356904459" sldId="261"/>
            <ac:spMk id="3" creationId="{93EE2FE9-3F56-2FFE-1B02-AB985F8A34F7}"/>
          </ac:spMkLst>
        </pc:spChg>
        <pc:spChg chg="add mod">
          <ac:chgData name="Юлия Дерид" userId="2f04f903da307b43" providerId="LiveId" clId="{E8242F3E-B38E-46DA-95DB-F742E752CACC}" dt="2023-05-01T19:55:01.677" v="337" actId="1076"/>
          <ac:spMkLst>
            <pc:docMk/>
            <pc:sldMk cId="2356904459" sldId="261"/>
            <ac:spMk id="6" creationId="{C050612E-8A98-20E4-7288-AFB3D85FA5A1}"/>
          </ac:spMkLst>
        </pc:spChg>
        <pc:spChg chg="add mod">
          <ac:chgData name="Юлия Дерид" userId="2f04f903da307b43" providerId="LiveId" clId="{E8242F3E-B38E-46DA-95DB-F742E752CACC}" dt="2023-05-01T19:56:41.762" v="366" actId="20577"/>
          <ac:spMkLst>
            <pc:docMk/>
            <pc:sldMk cId="2356904459" sldId="261"/>
            <ac:spMk id="8" creationId="{16D2DAB8-6A3B-608C-79DF-F20B918FAFFB}"/>
          </ac:spMkLst>
        </pc:spChg>
        <pc:picChg chg="add">
          <ac:chgData name="Юлия Дерид" userId="2f04f903da307b43" providerId="LiveId" clId="{E8242F3E-B38E-46DA-95DB-F742E752CACC}" dt="2023-05-01T19:53:07.593" v="311"/>
          <ac:picMkLst>
            <pc:docMk/>
            <pc:sldMk cId="2356904459" sldId="261"/>
            <ac:picMk id="4" creationId="{C5084CB0-955F-0A48-FCCD-71F0F472E3B1}"/>
          </ac:picMkLst>
        </pc:picChg>
      </pc:sldChg>
      <pc:sldChg chg="addSp delSp modSp new mod">
        <pc:chgData name="Юлия Дерид" userId="2f04f903da307b43" providerId="LiveId" clId="{E8242F3E-B38E-46DA-95DB-F742E752CACC}" dt="2023-05-01T20:00:15.921" v="410" actId="1076"/>
        <pc:sldMkLst>
          <pc:docMk/>
          <pc:sldMk cId="1393892763" sldId="262"/>
        </pc:sldMkLst>
        <pc:spChg chg="del">
          <ac:chgData name="Юлия Дерид" userId="2f04f903da307b43" providerId="LiveId" clId="{E8242F3E-B38E-46DA-95DB-F742E752CACC}" dt="2023-05-01T19:56:13.119" v="347" actId="478"/>
          <ac:spMkLst>
            <pc:docMk/>
            <pc:sldMk cId="1393892763" sldId="262"/>
            <ac:spMk id="2" creationId="{40709FDE-1C29-3CB3-AE2B-0A6E4CA03FC5}"/>
          </ac:spMkLst>
        </pc:spChg>
        <pc:spChg chg="del">
          <ac:chgData name="Юлия Дерид" userId="2f04f903da307b43" providerId="LiveId" clId="{E8242F3E-B38E-46DA-95DB-F742E752CACC}" dt="2023-05-01T19:56:14.720" v="348" actId="478"/>
          <ac:spMkLst>
            <pc:docMk/>
            <pc:sldMk cId="1393892763" sldId="262"/>
            <ac:spMk id="3" creationId="{6658EF6A-4637-350F-172C-48FC6E4C5AAE}"/>
          </ac:spMkLst>
        </pc:spChg>
        <pc:spChg chg="add mod">
          <ac:chgData name="Юлия Дерид" userId="2f04f903da307b43" providerId="LiveId" clId="{E8242F3E-B38E-46DA-95DB-F742E752CACC}" dt="2023-05-01T19:59:55.252" v="405" actId="403"/>
          <ac:spMkLst>
            <pc:docMk/>
            <pc:sldMk cId="1393892763" sldId="262"/>
            <ac:spMk id="6" creationId="{11CCD40E-8A31-A15A-B5EC-10038FB26A67}"/>
          </ac:spMkLst>
        </pc:spChg>
        <pc:spChg chg="add mod">
          <ac:chgData name="Юлия Дерид" userId="2f04f903da307b43" providerId="LiveId" clId="{E8242F3E-B38E-46DA-95DB-F742E752CACC}" dt="2023-05-01T20:00:15.921" v="410" actId="1076"/>
          <ac:spMkLst>
            <pc:docMk/>
            <pc:sldMk cId="1393892763" sldId="262"/>
            <ac:spMk id="8" creationId="{76A76DCD-9297-F652-30DA-24CCB30B45A1}"/>
          </ac:spMkLst>
        </pc:spChg>
        <pc:picChg chg="add">
          <ac:chgData name="Юлия Дерид" userId="2f04f903da307b43" providerId="LiveId" clId="{E8242F3E-B38E-46DA-95DB-F742E752CACC}" dt="2023-05-01T19:56:22.300" v="349"/>
          <ac:picMkLst>
            <pc:docMk/>
            <pc:sldMk cId="1393892763" sldId="262"/>
            <ac:picMk id="4" creationId="{FEFF7B79-BE95-4EFF-416B-FD9128CB9B6E}"/>
          </ac:picMkLst>
        </pc:picChg>
      </pc:sldChg>
      <pc:sldChg chg="addSp delSp modSp new mod">
        <pc:chgData name="Юлия Дерид" userId="2f04f903da307b43" providerId="LiveId" clId="{E8242F3E-B38E-46DA-95DB-F742E752CACC}" dt="2023-05-01T20:05:07.989" v="463" actId="5793"/>
        <pc:sldMkLst>
          <pc:docMk/>
          <pc:sldMk cId="3896490838" sldId="263"/>
        </pc:sldMkLst>
        <pc:spChg chg="del">
          <ac:chgData name="Юлия Дерид" userId="2f04f903da307b43" providerId="LiveId" clId="{E8242F3E-B38E-46DA-95DB-F742E752CACC}" dt="2023-05-01T20:00:38.615" v="412" actId="478"/>
          <ac:spMkLst>
            <pc:docMk/>
            <pc:sldMk cId="3896490838" sldId="263"/>
            <ac:spMk id="2" creationId="{AB23CB5B-CD00-9439-4D4A-5B83BE0C2A63}"/>
          </ac:spMkLst>
        </pc:spChg>
        <pc:spChg chg="del">
          <ac:chgData name="Юлия Дерид" userId="2f04f903da307b43" providerId="LiveId" clId="{E8242F3E-B38E-46DA-95DB-F742E752CACC}" dt="2023-05-01T20:00:39.913" v="413" actId="478"/>
          <ac:spMkLst>
            <pc:docMk/>
            <pc:sldMk cId="3896490838" sldId="263"/>
            <ac:spMk id="3" creationId="{D3CE4674-62D9-00D8-00D9-AF4C36497B35}"/>
          </ac:spMkLst>
        </pc:spChg>
        <pc:spChg chg="add mod">
          <ac:chgData name="Юлия Дерид" userId="2f04f903da307b43" providerId="LiveId" clId="{E8242F3E-B38E-46DA-95DB-F742E752CACC}" dt="2023-05-01T20:01:47.963" v="432" actId="1076"/>
          <ac:spMkLst>
            <pc:docMk/>
            <pc:sldMk cId="3896490838" sldId="263"/>
            <ac:spMk id="6" creationId="{7B0750B3-330C-13C2-39CA-6AECF1B2F3D0}"/>
          </ac:spMkLst>
        </pc:spChg>
        <pc:spChg chg="add mod">
          <ac:chgData name="Юлия Дерид" userId="2f04f903da307b43" providerId="LiveId" clId="{E8242F3E-B38E-46DA-95DB-F742E752CACC}" dt="2023-05-01T20:05:07.989" v="463" actId="5793"/>
          <ac:spMkLst>
            <pc:docMk/>
            <pc:sldMk cId="3896490838" sldId="263"/>
            <ac:spMk id="8" creationId="{02E51B1C-97F7-B43C-5AA0-DEF239823D86}"/>
          </ac:spMkLst>
        </pc:spChg>
        <pc:picChg chg="add mod">
          <ac:chgData name="Юлия Дерид" userId="2f04f903da307b43" providerId="LiveId" clId="{E8242F3E-B38E-46DA-95DB-F742E752CACC}" dt="2023-05-01T20:01:51.586" v="433" actId="14100"/>
          <ac:picMkLst>
            <pc:docMk/>
            <pc:sldMk cId="3896490838" sldId="263"/>
            <ac:picMk id="4" creationId="{CEF2D4B1-6E40-941E-C368-F99434D9D8C5}"/>
          </ac:picMkLst>
        </pc:picChg>
      </pc:sldChg>
      <pc:sldChg chg="addSp delSp modSp new mod">
        <pc:chgData name="Юлия Дерид" userId="2f04f903da307b43" providerId="LiveId" clId="{E8242F3E-B38E-46DA-95DB-F742E752CACC}" dt="2023-05-01T20:08:38.861" v="512" actId="1076"/>
        <pc:sldMkLst>
          <pc:docMk/>
          <pc:sldMk cId="1156371736" sldId="264"/>
        </pc:sldMkLst>
        <pc:spChg chg="del">
          <ac:chgData name="Юлия Дерид" userId="2f04f903da307b43" providerId="LiveId" clId="{E8242F3E-B38E-46DA-95DB-F742E752CACC}" dt="2023-05-01T20:05:24.290" v="465" actId="478"/>
          <ac:spMkLst>
            <pc:docMk/>
            <pc:sldMk cId="1156371736" sldId="264"/>
            <ac:spMk id="2" creationId="{70BD3656-CBAD-DA14-CEAA-BDD4ABEDB6F7}"/>
          </ac:spMkLst>
        </pc:spChg>
        <pc:spChg chg="del">
          <ac:chgData name="Юлия Дерид" userId="2f04f903da307b43" providerId="LiveId" clId="{E8242F3E-B38E-46DA-95DB-F742E752CACC}" dt="2023-05-01T20:05:25.428" v="466" actId="478"/>
          <ac:spMkLst>
            <pc:docMk/>
            <pc:sldMk cId="1156371736" sldId="264"/>
            <ac:spMk id="3" creationId="{74E48B68-CF7D-7ECA-819B-FDB026BD17EE}"/>
          </ac:spMkLst>
        </pc:spChg>
        <pc:spChg chg="add mod">
          <ac:chgData name="Юлия Дерид" userId="2f04f903da307b43" providerId="LiveId" clId="{E8242F3E-B38E-46DA-95DB-F742E752CACC}" dt="2023-05-01T20:07:20.821" v="491" actId="1076"/>
          <ac:spMkLst>
            <pc:docMk/>
            <pc:sldMk cId="1156371736" sldId="264"/>
            <ac:spMk id="6" creationId="{26EF1B55-7392-E55A-7E28-1C81119BF198}"/>
          </ac:spMkLst>
        </pc:spChg>
        <pc:spChg chg="add mod">
          <ac:chgData name="Юлия Дерид" userId="2f04f903da307b43" providerId="LiveId" clId="{E8242F3E-B38E-46DA-95DB-F742E752CACC}" dt="2023-05-01T20:08:38.861" v="512" actId="1076"/>
          <ac:spMkLst>
            <pc:docMk/>
            <pc:sldMk cId="1156371736" sldId="264"/>
            <ac:spMk id="8" creationId="{4C81DA3D-2F49-DAF3-AB6A-DB8999DDD919}"/>
          </ac:spMkLst>
        </pc:spChg>
        <pc:picChg chg="add mod">
          <ac:chgData name="Юлия Дерид" userId="2f04f903da307b43" providerId="LiveId" clId="{E8242F3E-B38E-46DA-95DB-F742E752CACC}" dt="2023-05-01T20:08:13.332" v="509" actId="1076"/>
          <ac:picMkLst>
            <pc:docMk/>
            <pc:sldMk cId="1156371736" sldId="264"/>
            <ac:picMk id="4" creationId="{029F72D6-6C27-0B78-5011-49E9CD7C1188}"/>
          </ac:picMkLst>
        </pc:picChg>
      </pc:sldChg>
    </pc:docChg>
  </pc:docChgLst>
  <pc:docChgLst>
    <pc:chgData name="Юлия Дерид" userId="2f04f903da307b43" providerId="LiveId" clId="{4825C1DB-E9D4-441E-85DF-5023B95F4B8F}"/>
    <pc:docChg chg="modSld">
      <pc:chgData name="Юлия Дерид" userId="2f04f903da307b43" providerId="LiveId" clId="{4825C1DB-E9D4-441E-85DF-5023B95F4B8F}" dt="2023-08-14T21:08:00.867" v="0" actId="1076"/>
      <pc:docMkLst>
        <pc:docMk/>
      </pc:docMkLst>
      <pc:sldChg chg="modSp mod">
        <pc:chgData name="Юлия Дерид" userId="2f04f903da307b43" providerId="LiveId" clId="{4825C1DB-E9D4-441E-85DF-5023B95F4B8F}" dt="2023-08-14T21:08:00.867" v="0" actId="1076"/>
        <pc:sldMkLst>
          <pc:docMk/>
          <pc:sldMk cId="1231940613" sldId="260"/>
        </pc:sldMkLst>
        <pc:picChg chg="mod">
          <ac:chgData name="Юлия Дерид" userId="2f04f903da307b43" providerId="LiveId" clId="{4825C1DB-E9D4-441E-85DF-5023B95F4B8F}" dt="2023-08-14T21:08:00.867" v="0" actId="1076"/>
          <ac:picMkLst>
            <pc:docMk/>
            <pc:sldMk cId="1231940613" sldId="260"/>
            <ac:picMk id="4" creationId="{B947F90E-178F-DB56-485C-1AD0799360E4}"/>
          </ac:picMkLst>
        </pc:picChg>
      </pc:sldChg>
    </pc:docChg>
  </pc:docChgLst>
  <pc:docChgLst>
    <pc:chgData name="Юлия Дерид" userId="2f04f903da307b43" providerId="LiveId" clId="{87CCDE86-8618-4F67-96BD-4949A2CEB07A}"/>
    <pc:docChg chg="custSel modSld">
      <pc:chgData name="Юлия Дерид" userId="2f04f903da307b43" providerId="LiveId" clId="{87CCDE86-8618-4F67-96BD-4949A2CEB07A}" dt="2023-10-03T17:24:55.813" v="2" actId="27636"/>
      <pc:docMkLst>
        <pc:docMk/>
      </pc:docMkLst>
      <pc:sldChg chg="modSp mod">
        <pc:chgData name="Юлия Дерид" userId="2f04f903da307b43" providerId="LiveId" clId="{87CCDE86-8618-4F67-96BD-4949A2CEB07A}" dt="2023-10-03T17:24:55.813" v="2" actId="27636"/>
        <pc:sldMkLst>
          <pc:docMk/>
          <pc:sldMk cId="2138600808" sldId="256"/>
        </pc:sldMkLst>
        <pc:spChg chg="mod">
          <ac:chgData name="Юлия Дерид" userId="2f04f903da307b43" providerId="LiveId" clId="{87CCDE86-8618-4F67-96BD-4949A2CEB07A}" dt="2023-10-03T17:24:52.141" v="0" actId="20577"/>
          <ac:spMkLst>
            <pc:docMk/>
            <pc:sldMk cId="2138600808" sldId="256"/>
            <ac:spMk id="2" creationId="{93C49750-6794-1B16-CE29-220F916C9FCF}"/>
          </ac:spMkLst>
        </pc:spChg>
        <pc:spChg chg="mod">
          <ac:chgData name="Юлия Дерид" userId="2f04f903da307b43" providerId="LiveId" clId="{87CCDE86-8618-4F67-96BD-4949A2CEB07A}" dt="2023-10-03T17:24:55.813" v="2" actId="27636"/>
          <ac:spMkLst>
            <pc:docMk/>
            <pc:sldMk cId="2138600808" sldId="256"/>
            <ac:spMk id="3" creationId="{8618FD5F-2AD6-3A8E-8420-C327193B960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6317FB-80AF-D24E-5066-0CFE5EBF9E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E3C4CC2-B757-0777-F8D5-89FF58586D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182927-1E8B-E313-2ACA-216DFACC5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E0BB62-1B30-2322-9EA0-0BE630A46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0DC264-BCA2-A19B-0DCF-CB6532353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50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B5EF38-27E0-3926-A20E-6409A91E7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380BA9-0887-D123-5A70-4F3E05E45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0344E2-0128-45A8-3435-2016B289E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619BEC-C056-D895-5F5D-C04E0174D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668428-1A60-3D5C-4EB7-6728D89E9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354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A9F72-427D-28D2-F13F-ED62CC9AB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2CDA6D-0FF1-52FF-96C0-A1F23105C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B49C18-532B-008E-5C67-86ECD9D53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06FC69-6A5E-A36D-10EC-EA9CD5B73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F0DA66-68E9-DFD7-2B25-28D039198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428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55A94E-3883-1950-71B7-0484955BD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EBAE74-1D30-11AC-DDDC-6DCAA20C2D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3B932B8-467C-0649-7534-A69BAE4DEE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79D4A88-D536-EDD3-0FA3-E2C3BAC2A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BADBF88-A649-A5D4-BDEC-9C155DDD0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7C62E1D-38D5-81DF-4079-D46DE86B0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99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9A4305-6FF1-5D6E-EC7A-2A0F2245A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EF3D07-E297-FB2D-516F-EF2F9AC20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12D45B3-391C-3499-1977-71423626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1847973-B0BB-1A2C-9128-958C8D53C4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B49C79B-CA70-F6DF-8587-D2A1DF36DA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153D840-36E1-E276-7112-31C39A519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C9134D9-1146-096D-7017-D6C34BB3C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57FE9ED-8B7D-FA7B-EA5C-BF2551338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344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15E78E-6F26-31A9-93B8-6F1054104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F658A6E-1838-AF96-6A82-1BED3F266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A593EE0-DCA1-EADD-8D7B-BA5DE1773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2962EC6-0836-72DB-9001-498621395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128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0CE8592-F033-391D-4907-2152E168D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32E1B03-9DF1-9CDD-AAFB-483269CED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3E5CB1B-ADE9-B091-279B-CDFA7595D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002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8E43D5-A079-F443-09BB-6A926D6A5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6B4E8E-9162-AECA-C537-AD42D94B6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C56CCDB-B2B1-7E16-6D62-1F986A8631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05A6B7-E8C5-A512-B23B-69E6DD62E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9C75F95-D6A7-B2FB-9510-F070E8D82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3CC0AA-3C75-AF05-1EE1-DA5ED7BDA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164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1138FA-4401-8D97-C2BE-8E0B79D7F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3C9F97F-91F8-EDAB-EEE4-5E6B3071C7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0EB0217-DC1C-28EE-0920-77B559672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E2E391-FC90-8382-5CB2-9D3443BDC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6635DD9-8FCD-4ED5-3A9E-8170F26D6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D5E51E7-0188-81F5-2A0B-E18C0E43D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126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99BEB9-F08B-A1A1-C186-2971FB8BB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A2632D7-54DA-7BF6-580D-F0FF946C3B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3A845F-ED45-0B19-4E54-415D415B6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F6530C0-E16A-2EC5-9C9C-93BA4B8FD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3A3BFF-952A-C6B7-E84C-85B03746F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153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DE2EC29-563F-AF71-32AF-1BA7074138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CE495F9-396C-686F-7309-7186C7906B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7E7B3F-EC8C-052C-26FF-D9270363E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FEC6F0-64EA-5009-FFBC-08D8AF34A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F970F7-30EC-3517-D653-D016B8AAC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794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62831-0E6D-96E3-9736-20E61C1DE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AAF3A3-F7C5-5857-1716-481EF4A10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BFFDF0-90A5-05F9-309C-98916E099A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49E11-9B61-4EC2-975B-74C131ACBBC5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694429-6240-3E31-D1E5-39C56D629F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60F629-D38F-94B7-2801-6A2895BF10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F5D54-8AF3-4761-B162-4A05E6235F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36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82FE0F-BB38-B6A1-C731-8E80D5AC2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C49750-6794-1B16-CE29-220F916C9F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90530" y="431897"/>
            <a:ext cx="9144000" cy="3785539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Отчет о проделанной работе в группе раннего возраста «Неваляшка» за летний</a:t>
            </a:r>
            <a:br>
              <a:rPr lang="ru-RU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оздоровительный период </a:t>
            </a:r>
            <a:br>
              <a:rPr lang="ru-RU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618FD5F-2AD6-3A8E-8420-C327193B96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527" y="5477069"/>
            <a:ext cx="3502089" cy="1021701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 воспитатели: Дерид Ю.Л.</a:t>
            </a:r>
          </a:p>
        </p:txBody>
      </p:sp>
    </p:spTree>
    <p:extLst>
      <p:ext uri="{BB962C8B-B14F-4D97-AF65-F5344CB8AC3E}">
        <p14:creationId xmlns:p14="http://schemas.microsoft.com/office/powerpoint/2010/main" val="2138600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358BBAB9-32B5-A2F0-18F2-0AEF0376A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9936" y="2002631"/>
            <a:ext cx="10515600" cy="2852737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4F291826-7D45-3F38-239B-7B27BE1218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6A1BB30-F92E-D868-BA05-8EF5D91A3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0" y="-1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A43DF6B-9097-C9FA-1430-DF1544FD7F1A}"/>
              </a:ext>
            </a:extLst>
          </p:cNvPr>
          <p:cNvSpPr txBox="1"/>
          <p:nvPr/>
        </p:nvSpPr>
        <p:spPr>
          <a:xfrm>
            <a:off x="2090057" y="333683"/>
            <a:ext cx="9423918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ctr"/>
            <a:r>
              <a:rPr lang="ru-RU" sz="44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Цель:</a:t>
            </a:r>
          </a:p>
          <a:p>
            <a:pPr indent="228600" algn="ctr"/>
            <a:endParaRPr lang="ru-RU" sz="3600" b="1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/>
            <a:r>
              <a:rPr lang="ru-RU" sz="3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Создание в группе и на участке детского сада максимально эффективных условий для организации оздоровительной работы и развития познавательных интересов воспитанников в летний период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945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6FA625-D6E2-1775-5FD2-A575C141F1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187B854-4E68-ACE1-F8E3-E6EFDECD2797}"/>
              </a:ext>
            </a:extLst>
          </p:cNvPr>
          <p:cNvSpPr txBox="1"/>
          <p:nvPr/>
        </p:nvSpPr>
        <p:spPr>
          <a:xfrm>
            <a:off x="2248678" y="253798"/>
            <a:ext cx="9573207" cy="6163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ctr"/>
            <a:r>
              <a:rPr lang="ru-RU" sz="24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Основными задачами работы на летний - оздоровительный период являлись: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-создать условия, обеспечивающие охрану жизни и здоровья детей, для самостоятельной, творческой деятельности детей на участке;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-сформировать культурно-гигиенические и трудовые навыки; сохранить и укрепить физическое и психическое здоровье воспитанников;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-сформировать навыки безопасного поведения;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-развивать познавательный интерес воспитанников;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-осуществлять педагогическое и социальное просвещение родителей по вопросам воспитания и оздоровления детей в летний период; повышать компетентность родителей в вопросах организации летнего отдыха детей;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708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6F19A7-1007-89F0-C3AC-4B005E908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D887C5-345E-6FD0-9316-270730503BF3}"/>
              </a:ext>
            </a:extLst>
          </p:cNvPr>
          <p:cNvSpPr txBox="1"/>
          <p:nvPr/>
        </p:nvSpPr>
        <p:spPr>
          <a:xfrm>
            <a:off x="2043404" y="391886"/>
            <a:ext cx="9582537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решения поставленных задач в летний период были созданы следующие условия</a:t>
            </a: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•  Организация водно-питьевого режима, охлажденная кипяченая вода;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FAD126A-83EC-CD2E-7B7F-569BA7F482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282" y="2181511"/>
            <a:ext cx="5735594" cy="4198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E5A79D0-4143-BF02-2C2D-FE30A068D7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787" y="2654445"/>
            <a:ext cx="2736371" cy="3648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058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947F90E-178F-DB56-485C-1AD079936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50"/>
            <a:ext cx="12266644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46160C-BF20-8B51-2C2D-61A644DFB899}"/>
              </a:ext>
            </a:extLst>
          </p:cNvPr>
          <p:cNvSpPr txBox="1"/>
          <p:nvPr/>
        </p:nvSpPr>
        <p:spPr>
          <a:xfrm>
            <a:off x="1784867" y="1331202"/>
            <a:ext cx="947057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 Организация  закаливающих  процедур  —  индивидуальные  полотенца для  рук,  лица. 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Регулярно  проводились  следующие  закаливающие мероприятия:  утренняя  зарядка,  обширное  умывание  лица,  рук, оздоровительный  бег,  гимнастика  после  сна.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76107C-931A-346A-5CCB-5BDF33CD4013}"/>
              </a:ext>
            </a:extLst>
          </p:cNvPr>
          <p:cNvSpPr txBox="1"/>
          <p:nvPr/>
        </p:nvSpPr>
        <p:spPr>
          <a:xfrm>
            <a:off x="1926188" y="204633"/>
            <a:ext cx="918793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Для решения поставленных задач в летний период были созданы следующие условия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C7DF00-5885-59F6-633C-4E231A6C86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842" y="3440450"/>
            <a:ext cx="4021492" cy="3247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D50AC8A-74E4-1C55-7AC2-D94EBA3D50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308" y="2941577"/>
            <a:ext cx="3396342" cy="3711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31940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084CB0-955F-0A48-FCCD-71F0F472E3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910" y="25611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D2DAB8-6A3B-608C-79DF-F20B918FAFFB}"/>
              </a:ext>
            </a:extLst>
          </p:cNvPr>
          <p:cNvSpPr txBox="1"/>
          <p:nvPr/>
        </p:nvSpPr>
        <p:spPr>
          <a:xfrm>
            <a:off x="1714502" y="1496485"/>
            <a:ext cx="955687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 Соблюдать  режим  дня  в  соответствии  с  тёплым  периодом  года (прогулка  до  2  ч.;  сон-  до 3  ч).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Основную  часть  времени  дети проводили на свежем воздухе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74314D-815B-4C2F-D30C-FB99D43BF3B8}"/>
              </a:ext>
            </a:extLst>
          </p:cNvPr>
          <p:cNvSpPr txBox="1"/>
          <p:nvPr/>
        </p:nvSpPr>
        <p:spPr>
          <a:xfrm>
            <a:off x="2092001" y="223648"/>
            <a:ext cx="852623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Для решения поставленных задач в летний период были созданы следующие условия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F34EDA6-EB73-293D-8621-108824190B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162" y="2948473"/>
            <a:ext cx="3032450" cy="3699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E52C64C-AE75-88B4-A6DE-6A8E388500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194" y="3312367"/>
            <a:ext cx="2923593" cy="33613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21ABECB-B0EC-3AD5-46D7-A403DA8145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697" y="3840786"/>
            <a:ext cx="2388635" cy="2807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6904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EFF7B79-BE95-4EFF-416B-FD9128CB9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CCD40E-8A31-A15A-B5EC-10038FB26A67}"/>
              </a:ext>
            </a:extLst>
          </p:cNvPr>
          <p:cNvSpPr txBox="1"/>
          <p:nvPr/>
        </p:nvSpPr>
        <p:spPr>
          <a:xfrm>
            <a:off x="2006083" y="339268"/>
            <a:ext cx="90040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Для решения поставленных задач в летний период были созданы следующие условия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A76DCD-9297-F652-30DA-24CCB30B45A1}"/>
              </a:ext>
            </a:extLst>
          </p:cNvPr>
          <p:cNvSpPr txBox="1"/>
          <p:nvPr/>
        </p:nvSpPr>
        <p:spPr>
          <a:xfrm>
            <a:off x="1800809" y="1501580"/>
            <a:ext cx="9414587" cy="2221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Игровую  деятельность  и  другие  мероприятия  организовывали  на свежем  воздухе.  </a:t>
            </a:r>
          </a:p>
          <a:p>
            <a:pPr marL="457200" indent="-457200" algn="just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Большое  внимание  уделять  игровой  деятельности: дидактические  игры,  театрализованные  игры,  подвижные  игры, сюжетно-ролевые игры, строительные игры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68A502-018C-8ED1-2409-AD4097C3F6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751" y="3814623"/>
            <a:ext cx="3895416" cy="2853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E75355E-CE68-B6F4-EE98-DE0BEBB5A4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069" y="3685593"/>
            <a:ext cx="4251649" cy="3074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3892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EF2D4B1-6E40-941E-C368-F99434D9D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604" y="0"/>
            <a:ext cx="12406604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E51B1C-97F7-B43C-5AA0-DEF239823D86}"/>
              </a:ext>
            </a:extLst>
          </p:cNvPr>
          <p:cNvSpPr txBox="1"/>
          <p:nvPr/>
        </p:nvSpPr>
        <p:spPr>
          <a:xfrm>
            <a:off x="1362270" y="1189904"/>
            <a:ext cx="10151706" cy="501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организовывали и проводили работу с детьми, создавая комфортные условия пребывания дошкольников  на  свежем  воздухе.  </a:t>
            </a: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  ребенка  на улице  дает  возможность  свободного  выбора  деятельности,  чередования  их видов:  сюжетно-ролевые  игры,  пальчиковые  игры,  подвижные  игры </a:t>
            </a:r>
          </a:p>
          <a:p>
            <a:pPr lvl="0" algn="just">
              <a:lnSpc>
                <a:spcPct val="150000"/>
              </a:lnSpc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 медведя во бору», «Наседка и цыплята», «Воробушки и кот»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Также  проводилась  работа  по  конструктивной  деятельности; ознакомлению с окружающим; развитие речи. Дети освоили упражнения по артикуляционной гимнастике.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FA716D-9777-D57F-A338-9776ED5E616B}"/>
              </a:ext>
            </a:extLst>
          </p:cNvPr>
          <p:cNvSpPr txBox="1"/>
          <p:nvPr/>
        </p:nvSpPr>
        <p:spPr>
          <a:xfrm>
            <a:off x="1941544" y="179093"/>
            <a:ext cx="809430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Для решения поставленных задач в летний период были созданы следующие условия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896490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9F72D6-6C27-0B78-5011-49E9CD7C1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975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4D0C50-053D-2711-1075-63FFAD3E28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461" y="282882"/>
            <a:ext cx="4833257" cy="3146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8B6C218-ECB1-78DD-DFA4-D35D5638FD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657" y="3631941"/>
            <a:ext cx="7268547" cy="3066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4B5213D-1446-1F32-7D22-F585BA2E95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7967" y="331964"/>
            <a:ext cx="4483959" cy="309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371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9F72D6-6C27-0B78-5011-49E9CD7C1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7819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C81DA3D-2F49-DAF3-AB6A-DB8999DDD919}"/>
              </a:ext>
            </a:extLst>
          </p:cNvPr>
          <p:cNvSpPr txBox="1"/>
          <p:nvPr/>
        </p:nvSpPr>
        <p:spPr>
          <a:xfrm>
            <a:off x="1670181" y="1427564"/>
            <a:ext cx="9909110" cy="2380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Показ кукольного театра «Теремок», «Курочка Ряба»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Выставка-конкурс детского и семейного творчества «Приходят с моря корабли»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Фото-выставка «Как мы лето провели»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03635C-D199-C134-6BE0-9DD083EBF7D5}"/>
              </a:ext>
            </a:extLst>
          </p:cNvPr>
          <p:cNvSpPr txBox="1"/>
          <p:nvPr/>
        </p:nvSpPr>
        <p:spPr>
          <a:xfrm>
            <a:off x="2444620" y="157819"/>
            <a:ext cx="812696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125"/>
              </a:spcBef>
              <a:spcAft>
                <a:spcPts val="1125"/>
              </a:spcAft>
            </a:pPr>
            <a:r>
              <a:rPr lang="ru-RU" sz="28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летний период (17.07-31.08) с детьми были проведены следующие мероприятия: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CB8C8A6-94AD-C482-F999-F9FB6E7BE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736" y="3822289"/>
            <a:ext cx="5260910" cy="2863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9877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9F72D6-6C27-0B78-5011-49E9CD7C1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EF1B55-7392-E55A-7E28-1C81119BF198}"/>
              </a:ext>
            </a:extLst>
          </p:cNvPr>
          <p:cNvSpPr txBox="1"/>
          <p:nvPr/>
        </p:nvSpPr>
        <p:spPr>
          <a:xfrm>
            <a:off x="1324948" y="274332"/>
            <a:ext cx="10139265" cy="661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родителей были подготовлены консультации: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81DA3D-2F49-DAF3-AB6A-DB8999DDD919}"/>
              </a:ext>
            </a:extLst>
          </p:cNvPr>
          <p:cNvSpPr txBox="1"/>
          <p:nvPr/>
        </p:nvSpPr>
        <p:spPr>
          <a:xfrm>
            <a:off x="1542662" y="1209871"/>
            <a:ext cx="10024188" cy="260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«Осторожно! Детский травматизм»</a:t>
            </a:r>
          </a:p>
          <a:p>
            <a:pPr marL="457200" lvl="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«Как уберечь ребенка от теплового и солнечного удара»</a:t>
            </a:r>
          </a:p>
          <a:p>
            <a:pPr marL="457200" lvl="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«Об безопасности пластиковых окон»</a:t>
            </a:r>
          </a:p>
          <a:p>
            <a:pPr marL="457200" lvl="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«Если ребенок кусается»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754209-3B9A-FE5E-4C87-104BEC8FB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840" y="3200401"/>
            <a:ext cx="4977792" cy="3250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ED756F-984A-AF65-1563-5C16ACE7A7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706" y="3807401"/>
            <a:ext cx="3429674" cy="2643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07400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9F72D6-6C27-0B78-5011-49E9CD7C1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EF1B55-7392-E55A-7E28-1C81119BF198}"/>
              </a:ext>
            </a:extLst>
          </p:cNvPr>
          <p:cNvSpPr txBox="1"/>
          <p:nvPr/>
        </p:nvSpPr>
        <p:spPr>
          <a:xfrm>
            <a:off x="1390261" y="125043"/>
            <a:ext cx="10139265" cy="2441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125"/>
              </a:spcBef>
              <a:spcAft>
                <a:spcPts val="1125"/>
              </a:spcAft>
            </a:pPr>
            <a:r>
              <a:rPr lang="ru-RU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Вывод</a:t>
            </a:r>
            <a:r>
              <a:rPr lang="ru-RU" sz="32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</a:p>
          <a:p>
            <a:pPr marL="457200" indent="-457200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Поставленные  задачи  на  летний  оздоровительный  период  были реализованы. </a:t>
            </a:r>
          </a:p>
          <a:p>
            <a:pPr marL="457200" indent="-457200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Все поставленные условия были выполнены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0C783A-13C7-1EC0-FA85-CD03202E3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896" y="2691780"/>
            <a:ext cx="6885993" cy="3877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959784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470</Words>
  <Application>Microsoft Office PowerPoint</Application>
  <PresentationFormat>Широкоэкранный</PresentationFormat>
  <Paragraphs>40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Отчет о проделанной работе в группе раннего возраста «Неваляшка» за летний оздоровительный период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воспитательно -образовательной работы в группе раннего возраста «Гномики» за 2022-2023 учебный год </dc:title>
  <dc:creator>Юлия Дерид</dc:creator>
  <cp:lastModifiedBy>Юлия Дерид</cp:lastModifiedBy>
  <cp:revision>2</cp:revision>
  <dcterms:created xsi:type="dcterms:W3CDTF">2023-05-01T19:28:58Z</dcterms:created>
  <dcterms:modified xsi:type="dcterms:W3CDTF">2023-10-03T17:25:02Z</dcterms:modified>
</cp:coreProperties>
</file>