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468" autoAdjust="0"/>
    <p:restoredTop sz="92416" autoAdjust="0"/>
  </p:normalViewPr>
  <p:slideViewPr>
    <p:cSldViewPr>
      <p:cViewPr varScale="1">
        <p:scale>
          <a:sx n="74" d="100"/>
          <a:sy n="74" d="100"/>
        </p:scale>
        <p:origin x="-18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7882C-8D21-4D18-B777-CEB17645142A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43E83-E05C-4FDB-9A0F-5E178F3AEE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08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Начинаются</a:t>
            </a:r>
            <a:r>
              <a:rPr lang="ru-RU" baseline="0" dirty="0" smtClean="0"/>
              <a:t> все детки из одной прекрасной клетки.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Размножение,</a:t>
            </a:r>
            <a:r>
              <a:rPr lang="ru-RU" baseline="0" dirty="0" smtClean="0"/>
              <a:t> развитие, половое воспитание человека.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Все эмоции с излишком нам дает </a:t>
            </a:r>
            <a:r>
              <a:rPr lang="ru-RU" dirty="0" err="1" smtClean="0"/>
              <a:t>УЗИ-программа</a:t>
            </a:r>
            <a:r>
              <a:rPr lang="ru-RU" dirty="0" smtClean="0"/>
              <a:t>,</a:t>
            </a:r>
            <a:r>
              <a:rPr lang="ru-RU" baseline="0" dirty="0" smtClean="0"/>
              <a:t> </a:t>
            </a:r>
          </a:p>
          <a:p>
            <a:r>
              <a:rPr lang="ru-RU" baseline="0" dirty="0" smtClean="0"/>
              <a:t>Но о том, что я мальчишка, знаем только я и мама.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Это врач, а это папа, то в прыжке, то вверх ногами.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Только строгое начальство</a:t>
            </a:r>
          </a:p>
          <a:p>
            <a:r>
              <a:rPr lang="ru-RU" dirty="0" smtClean="0"/>
              <a:t>Мамин шаг не одобряло.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Вот на папиной ладони отдыхаю после родов.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Да, молочная диета, </a:t>
            </a:r>
          </a:p>
          <a:p>
            <a:r>
              <a:rPr lang="ru-RU" dirty="0" smtClean="0"/>
              <a:t>Для детей весьма полезна.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 сегодня день</a:t>
            </a:r>
            <a:r>
              <a:rPr lang="ru-RU" baseline="0" dirty="0" smtClean="0"/>
              <a:t> сюрпризов:</a:t>
            </a:r>
          </a:p>
          <a:p>
            <a:r>
              <a:rPr lang="ru-RU" baseline="0" dirty="0" smtClean="0"/>
              <a:t>С папой за руку без страха</a:t>
            </a:r>
          </a:p>
          <a:p>
            <a:r>
              <a:rPr lang="ru-RU" baseline="0" dirty="0" smtClean="0"/>
              <a:t>Я иду по взрослой жизни, </a:t>
            </a:r>
          </a:p>
          <a:p>
            <a:r>
              <a:rPr lang="ru-RU" baseline="0" dirty="0" smtClean="0"/>
              <a:t>Пусть еще не твердым шагом.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Детский сад, сестренка, школа…</a:t>
            </a:r>
          </a:p>
          <a:p>
            <a:r>
              <a:rPr lang="ru-RU" dirty="0" smtClean="0"/>
              <a:t>Я расту, я развиваюсь, </a:t>
            </a:r>
          </a:p>
          <a:p>
            <a:r>
              <a:rPr lang="ru-RU" dirty="0" smtClean="0"/>
              <a:t>Но люблю послушать снова, </a:t>
            </a:r>
          </a:p>
          <a:p>
            <a:r>
              <a:rPr lang="ru-RU" dirty="0" smtClean="0"/>
              <a:t>Как всё это начиналось.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Должен</a:t>
            </a:r>
            <a:r>
              <a:rPr lang="ru-RU" sz="2000" baseline="0" dirty="0" smtClean="0"/>
              <a:t> быть ребёнок каждый</a:t>
            </a:r>
          </a:p>
          <a:p>
            <a:r>
              <a:rPr lang="ru-RU" sz="2000" baseline="0" dirty="0" smtClean="0"/>
              <a:t>Обязательно желанным.</a:t>
            </a:r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43E83-E05C-4FDB-9A0F-5E178F3AEE85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CA9DE48-4A43-414B-9601-5F3FBF0F4E10}" type="datetimeFigureOut">
              <a:rPr lang="ru-RU" smtClean="0"/>
              <a:pPr/>
              <a:t>14.10.2015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81E2C5B-A10F-487C-8D42-7C17C7163D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772400" cy="12858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Пусть с тобой мы не похожи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57818" y="3331698"/>
            <a:ext cx="3357586" cy="597368"/>
          </a:xfrm>
        </p:spPr>
        <p:txBody>
          <a:bodyPr/>
          <a:lstStyle/>
          <a:p>
            <a:r>
              <a:rPr lang="ru-RU" dirty="0" smtClean="0"/>
              <a:t>и цветом кожи, 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6775" y="1500174"/>
            <a:ext cx="228601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04670" y="1500174"/>
            <a:ext cx="211066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3857628"/>
            <a:ext cx="235745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3929066"/>
            <a:ext cx="260881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928662" y="3357562"/>
            <a:ext cx="45408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Цветом глаз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357158" y="6072206"/>
            <a:ext cx="40719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Начинаются все детки</a:t>
            </a:r>
          </a:p>
          <a:p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4786312" y="5901463"/>
            <a:ext cx="40005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из одной прекрасной клетки.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428604"/>
            <a:ext cx="68580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То, что помнить должен каждый, </a:t>
            </a:r>
          </a:p>
          <a:p>
            <a:r>
              <a:rPr lang="ru-RU" sz="3200" dirty="0" smtClean="0"/>
              <a:t>элективный курс расскажет.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42976" y="2071678"/>
            <a:ext cx="692948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/>
              <a:t>Размножение, развитие, половое воспитание человека</a:t>
            </a:r>
            <a:endParaRPr lang="ru-RU" sz="6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428604"/>
            <a:ext cx="392909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 rot="10800000" flipV="1">
            <a:off x="2330579" y="3989816"/>
            <a:ext cx="45240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Все эмоции с излишком нам дает </a:t>
            </a:r>
            <a:r>
              <a:rPr lang="ru-RU" sz="2800" dirty="0" err="1" smtClean="0"/>
              <a:t>УЗИ-программа</a:t>
            </a:r>
            <a:r>
              <a:rPr lang="ru-RU" sz="2800" dirty="0" smtClean="0"/>
              <a:t>, </a:t>
            </a:r>
          </a:p>
          <a:p>
            <a:r>
              <a:rPr lang="ru-RU" sz="2800" dirty="0" smtClean="0"/>
              <a:t>Но о том, что я мальчишка, знаем только я и мама.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714356"/>
            <a:ext cx="214314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4000504"/>
            <a:ext cx="2321735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3786190"/>
            <a:ext cx="222078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4" y="571480"/>
            <a:ext cx="214314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42844" y="2428868"/>
            <a:ext cx="55007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Сердце бьётся звонкой птахой!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1500166" y="2945885"/>
            <a:ext cx="76438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Кто порадуется с нами?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357950" y="2714620"/>
            <a:ext cx="2000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Это врач, 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214281" y="5965637"/>
            <a:ext cx="5798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 а это папа, то в прыжке, 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5500693" y="5998171"/>
            <a:ext cx="33575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то вверх ногами. 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143248"/>
            <a:ext cx="335758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57166"/>
            <a:ext cx="3357586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4000496" y="1000108"/>
            <a:ext cx="49292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Бабушка с улыбкой часто</a:t>
            </a:r>
          </a:p>
          <a:p>
            <a:r>
              <a:rPr lang="ru-RU" sz="3200" dirty="0" smtClean="0"/>
              <a:t>имя внуку выбирает, 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285720" y="4419246"/>
            <a:ext cx="50720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Только строгое начальство</a:t>
            </a:r>
          </a:p>
          <a:p>
            <a:r>
              <a:rPr lang="ru-RU" sz="3200" dirty="0" smtClean="0"/>
              <a:t>мамин шаг не одобряет.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269298"/>
            <a:ext cx="3386163" cy="2588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0"/>
            <a:ext cx="3143272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3143248"/>
            <a:ext cx="292895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000496" y="1071546"/>
            <a:ext cx="48577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Вот уже нас в кадре трое, </a:t>
            </a:r>
          </a:p>
          <a:p>
            <a:r>
              <a:rPr lang="ru-RU" sz="3200" dirty="0" smtClean="0"/>
              <a:t>Мама с папой рядом оба,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500034" y="5905188"/>
            <a:ext cx="86439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Вот на папиной ладони отдыхаю после родов.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500042"/>
            <a:ext cx="307183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3" y="3429000"/>
            <a:ext cx="2928958" cy="2928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929058" y="785793"/>
            <a:ext cx="52149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Первое промчалось лето, </a:t>
            </a:r>
          </a:p>
          <a:p>
            <a:r>
              <a:rPr lang="ru-RU" sz="3200" dirty="0" smtClean="0"/>
              <a:t>Мне уже в пеленках тесно,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4786322"/>
            <a:ext cx="5143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Да, молочная диета, </a:t>
            </a:r>
          </a:p>
          <a:p>
            <a:r>
              <a:rPr lang="ru-RU" sz="3200" dirty="0" smtClean="0"/>
              <a:t>Для детей весьма полезна.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700062"/>
            <a:ext cx="3500462" cy="2871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1285852" y="4071942"/>
            <a:ext cx="65722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А сегодня день сюрпризов:</a:t>
            </a:r>
          </a:p>
          <a:p>
            <a:r>
              <a:rPr lang="ru-RU" sz="3200" dirty="0" smtClean="0"/>
              <a:t>С папой за руку без страха</a:t>
            </a:r>
          </a:p>
          <a:p>
            <a:r>
              <a:rPr lang="ru-RU" sz="3200" dirty="0" smtClean="0"/>
              <a:t>Я иду по взрослой жизни, </a:t>
            </a:r>
          </a:p>
          <a:p>
            <a:r>
              <a:rPr lang="ru-RU" sz="3200" dirty="0" smtClean="0"/>
              <a:t>Пусть еще не твердым шагом.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0"/>
            <a:ext cx="335758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428604"/>
            <a:ext cx="307183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3643314"/>
            <a:ext cx="321471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 rot="10800000" flipV="1">
            <a:off x="642910" y="3205721"/>
            <a:ext cx="43577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Детский сад, сестренка, школа…</a:t>
            </a:r>
          </a:p>
          <a:p>
            <a:r>
              <a:rPr lang="ru-RU" sz="3200" dirty="0" smtClean="0"/>
              <a:t>Я расту, я развиваюсь, </a:t>
            </a:r>
          </a:p>
          <a:p>
            <a:r>
              <a:rPr lang="ru-RU" sz="3200" dirty="0" smtClean="0"/>
              <a:t>Но люблю послушать снова, </a:t>
            </a:r>
          </a:p>
          <a:p>
            <a:r>
              <a:rPr lang="ru-RU" sz="3200" dirty="0" smtClean="0"/>
              <a:t>Как всё это начиналось.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57166"/>
            <a:ext cx="278608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4000504"/>
            <a:ext cx="2868511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4429124" y="857232"/>
            <a:ext cx="41434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Строгий есть закон для граждан, </a:t>
            </a:r>
          </a:p>
          <a:p>
            <a:r>
              <a:rPr lang="ru-RU" sz="3200" dirty="0" smtClean="0"/>
              <a:t>справедливый и гуманный: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642910" y="3835796"/>
            <a:ext cx="40719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Должен быть ребёнок каждый</a:t>
            </a:r>
          </a:p>
          <a:p>
            <a:r>
              <a:rPr lang="ru-RU" sz="3200" dirty="0" smtClean="0"/>
              <a:t>обязательно желанным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357167"/>
            <a:ext cx="400052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642910" y="4071942"/>
            <a:ext cx="707236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Курс наш краткий, но серьёзный, </a:t>
            </a:r>
          </a:p>
          <a:p>
            <a:r>
              <a:rPr lang="ru-RU" sz="3200" dirty="0" smtClean="0"/>
              <a:t>И я (обещаю это), </a:t>
            </a:r>
          </a:p>
          <a:p>
            <a:r>
              <a:rPr lang="ru-RU" sz="3200" dirty="0" smtClean="0"/>
              <a:t>Неудобные вопросы</a:t>
            </a:r>
          </a:p>
          <a:p>
            <a:r>
              <a:rPr lang="ru-RU" sz="3200" dirty="0" smtClean="0"/>
              <a:t>Не оставить без ответа.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166</TotalTime>
  <Words>370</Words>
  <Application>Microsoft Office PowerPoint</Application>
  <PresentationFormat>Экран (4:3)</PresentationFormat>
  <Paragraphs>74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Пусть с тобой мы не похожи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Пусть с тобой мы не похожи</dc:title>
  <dc:creator>Admin</dc:creator>
  <cp:lastModifiedBy>1</cp:lastModifiedBy>
  <cp:revision>19</cp:revision>
  <dcterms:created xsi:type="dcterms:W3CDTF">2012-10-14T10:57:45Z</dcterms:created>
  <dcterms:modified xsi:type="dcterms:W3CDTF">2015-10-14T10:07:22Z</dcterms:modified>
</cp:coreProperties>
</file>