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57" r:id="rId4"/>
    <p:sldId id="265" r:id="rId5"/>
    <p:sldId id="272" r:id="rId6"/>
    <p:sldId id="267" r:id="rId7"/>
    <p:sldId id="268" r:id="rId8"/>
    <p:sldId id="259" r:id="rId9"/>
    <p:sldId id="260" r:id="rId10"/>
    <p:sldId id="269" r:id="rId11"/>
    <p:sldId id="262" r:id="rId12"/>
    <p:sldId id="273" r:id="rId13"/>
    <p:sldId id="258" r:id="rId14"/>
    <p:sldId id="264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02" y="-12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406" y="0"/>
            <a:ext cx="68751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616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" r="23410"/>
          <a:stretch/>
        </p:blipFill>
        <p:spPr>
          <a:xfrm>
            <a:off x="-180110" y="0"/>
            <a:ext cx="9324109" cy="6858000"/>
          </a:xfrm>
          <a:prstGeom prst="rect">
            <a:avLst/>
          </a:prstGeom>
        </p:spPr>
      </p:pic>
      <p:pic>
        <p:nvPicPr>
          <p:cNvPr id="5" name="Рисунок 4" descr="plAdGZx6Ex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01008"/>
            <a:ext cx="4462045" cy="335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901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-1.jpg"/>
          <p:cNvPicPr>
            <a:picLocks noChangeAspect="1"/>
          </p:cNvPicPr>
          <p:nvPr/>
        </p:nvPicPr>
        <p:blipFill>
          <a:blip r:embed="rId2" cstate="print"/>
          <a:srcRect l="9051" t="5924" r="5113" b="4875"/>
          <a:stretch>
            <a:fillRect/>
          </a:stretch>
        </p:blipFill>
        <p:spPr>
          <a:xfrm>
            <a:off x="0" y="0"/>
            <a:ext cx="9195378" cy="6974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942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1612772189_87-p-fon-powerpoint-goluboi-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547" y="1088740"/>
            <a:ext cx="4680523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7942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1612772189_87-p-fon-powerpoint-goluboi-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6zg7QJJVQew.jpg"/>
          <p:cNvPicPr>
            <a:picLocks noChangeAspect="1"/>
          </p:cNvPicPr>
          <p:nvPr/>
        </p:nvPicPr>
        <p:blipFill>
          <a:blip r:embed="rId3" cstate="print"/>
          <a:srcRect l="8001" t="9051" r="12201" b="6951"/>
          <a:stretch>
            <a:fillRect/>
          </a:stretch>
        </p:blipFill>
        <p:spPr>
          <a:xfrm>
            <a:off x="251520" y="2420888"/>
            <a:ext cx="2808000" cy="394105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Рисунок 4" descr="IYlYaTiuCPM.jpg"/>
          <p:cNvPicPr>
            <a:picLocks noChangeAspect="1"/>
          </p:cNvPicPr>
          <p:nvPr/>
        </p:nvPicPr>
        <p:blipFill>
          <a:blip r:embed="rId4" cstate="print"/>
          <a:srcRect l="15678" t="6951" r="11388" b="15317"/>
          <a:stretch>
            <a:fillRect/>
          </a:stretch>
        </p:blipFill>
        <p:spPr>
          <a:xfrm>
            <a:off x="3059832" y="1484784"/>
            <a:ext cx="2808000" cy="399031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Рисунок 5" descr="zWumbxXCUww.jpg"/>
          <p:cNvPicPr>
            <a:picLocks noChangeAspect="1"/>
          </p:cNvPicPr>
          <p:nvPr/>
        </p:nvPicPr>
        <p:blipFill>
          <a:blip r:embed="rId5" cstate="print"/>
          <a:srcRect l="8001" t="5901" r="10801" b="9051"/>
          <a:stretch>
            <a:fillRect/>
          </a:stretch>
        </p:blipFill>
        <p:spPr>
          <a:xfrm>
            <a:off x="6335688" y="836713"/>
            <a:ext cx="2808000" cy="392151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75165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1612772189_87-p-fon-powerpoint-goluboi-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Рисунок 7" descr="FezpXshl5bg.jpg"/>
          <p:cNvPicPr>
            <a:picLocks noChangeAspect="1"/>
          </p:cNvPicPr>
          <p:nvPr/>
        </p:nvPicPr>
        <p:blipFill>
          <a:blip r:embed="rId3" cstate="print"/>
          <a:srcRect l="14771" t="11151" r="15731" b="6951"/>
          <a:stretch>
            <a:fillRect/>
          </a:stretch>
        </p:blipFill>
        <p:spPr>
          <a:xfrm>
            <a:off x="6372200" y="692696"/>
            <a:ext cx="2520280" cy="3960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Рисунок 8" descr="qW1mShgjgZU.jpg"/>
          <p:cNvPicPr>
            <a:picLocks noChangeAspect="1"/>
          </p:cNvPicPr>
          <p:nvPr/>
        </p:nvPicPr>
        <p:blipFill>
          <a:blip r:embed="rId4" cstate="print"/>
          <a:srcRect l="16069" t="11151" r="18149" b="14846"/>
          <a:stretch>
            <a:fillRect/>
          </a:stretch>
        </p:blipFill>
        <p:spPr>
          <a:xfrm>
            <a:off x="3347864" y="1484784"/>
            <a:ext cx="2640000" cy="3960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" name="Рисунок 9" descr="iIif_IfSBCw.jpg"/>
          <p:cNvPicPr>
            <a:picLocks noChangeAspect="1"/>
          </p:cNvPicPr>
          <p:nvPr/>
        </p:nvPicPr>
        <p:blipFill>
          <a:blip r:embed="rId5" cstate="print"/>
          <a:srcRect l="9401" t="10101" r="13601" b="4851"/>
          <a:stretch>
            <a:fillRect/>
          </a:stretch>
        </p:blipFill>
        <p:spPr>
          <a:xfrm>
            <a:off x="251520" y="2492896"/>
            <a:ext cx="2688895" cy="3960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167942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1612772189_87-p-fon-powerpoint-goluboi-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Рисунок 7" descr="FezpXshl5bg.jpg"/>
          <p:cNvPicPr>
            <a:picLocks noChangeAspect="1"/>
          </p:cNvPicPr>
          <p:nvPr/>
        </p:nvPicPr>
        <p:blipFill>
          <a:blip r:embed="rId3" cstate="print"/>
          <a:srcRect l="14771" t="11151" r="15731" b="6951"/>
          <a:stretch>
            <a:fillRect/>
          </a:stretch>
        </p:blipFill>
        <p:spPr>
          <a:xfrm>
            <a:off x="6372200" y="692696"/>
            <a:ext cx="2520280" cy="3960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Рисунок 8" descr="qW1mShgjgZU.jpg"/>
          <p:cNvPicPr>
            <a:picLocks noChangeAspect="1"/>
          </p:cNvPicPr>
          <p:nvPr/>
        </p:nvPicPr>
        <p:blipFill>
          <a:blip r:embed="rId4" cstate="print"/>
          <a:srcRect l="16069" t="11151" r="18149" b="14846"/>
          <a:stretch>
            <a:fillRect/>
          </a:stretch>
        </p:blipFill>
        <p:spPr>
          <a:xfrm>
            <a:off x="3203848" y="1484784"/>
            <a:ext cx="2640000" cy="3960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" name="Рисунок 9" descr="iIif_IfSBCw.jpg"/>
          <p:cNvPicPr>
            <a:picLocks noChangeAspect="1"/>
          </p:cNvPicPr>
          <p:nvPr/>
        </p:nvPicPr>
        <p:blipFill>
          <a:blip r:embed="rId5" cstate="print"/>
          <a:srcRect l="9401" t="10101" r="13601" b="4851"/>
          <a:stretch>
            <a:fillRect/>
          </a:stretch>
        </p:blipFill>
        <p:spPr>
          <a:xfrm>
            <a:off x="251520" y="2492896"/>
            <a:ext cx="2688895" cy="3960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1" name="Рисунок 10" descr="1614518443_43-p-babochka-na-belom-fone-6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36512" y="44624"/>
            <a:ext cx="2232248" cy="2232248"/>
          </a:xfrm>
          <a:prstGeom prst="rect">
            <a:avLst/>
          </a:prstGeom>
        </p:spPr>
      </p:pic>
      <p:pic>
        <p:nvPicPr>
          <p:cNvPr id="12" name="Рисунок 11" descr="1614518443_43-p-babochka-na-belom-fone-6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76256" y="116632"/>
            <a:ext cx="2232248" cy="2232248"/>
          </a:xfrm>
          <a:prstGeom prst="rect">
            <a:avLst/>
          </a:prstGeom>
        </p:spPr>
      </p:pic>
      <p:pic>
        <p:nvPicPr>
          <p:cNvPr id="13" name="Рисунок 12" descr="1614518443_43-p-babochka-na-belom-fone-6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911752" y="4625752"/>
            <a:ext cx="2232248" cy="2232248"/>
          </a:xfrm>
          <a:prstGeom prst="rect">
            <a:avLst/>
          </a:prstGeom>
        </p:spPr>
      </p:pic>
      <p:pic>
        <p:nvPicPr>
          <p:cNvPr id="14" name="Рисунок 13" descr="1614518443_43-p-babochka-na-belom-fone-6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4625752"/>
            <a:ext cx="2232248" cy="2232248"/>
          </a:xfrm>
          <a:prstGeom prst="rect">
            <a:avLst/>
          </a:prstGeom>
        </p:spPr>
      </p:pic>
      <p:pic>
        <p:nvPicPr>
          <p:cNvPr id="15" name="Рисунок 14" descr="1614518443_43-p-babochka-na-belom-fone-6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91880" y="1556792"/>
            <a:ext cx="2232248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942397"/>
      </p:ext>
    </p:extLst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ExcaliburUnleashe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Рисунок 17" descr="89097746a4f83621beed3ff206d3a83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900" y="1240156"/>
            <a:ext cx="1828804" cy="1828804"/>
          </a:xfrm>
          <a:prstGeom prst="rect">
            <a:avLst/>
          </a:prstGeom>
        </p:spPr>
      </p:pic>
      <p:pic>
        <p:nvPicPr>
          <p:cNvPr id="19" name="Рисунок 18" descr="89097746a4f83621beed3ff206d3a83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19672" y="1240156"/>
            <a:ext cx="1828804" cy="1828804"/>
          </a:xfrm>
          <a:prstGeom prst="rect">
            <a:avLst/>
          </a:prstGeom>
        </p:spPr>
      </p:pic>
      <p:pic>
        <p:nvPicPr>
          <p:cNvPr id="20" name="Рисунок 19" descr="89097746a4f83621beed3ff206d3a83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59832" y="1240156"/>
            <a:ext cx="1828804" cy="1828804"/>
          </a:xfrm>
          <a:prstGeom prst="rect">
            <a:avLst/>
          </a:prstGeom>
        </p:spPr>
      </p:pic>
      <p:pic>
        <p:nvPicPr>
          <p:cNvPr id="21" name="Рисунок 20" descr="89097746a4f83621beed3ff206d3a83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240156"/>
            <a:ext cx="1828804" cy="1828804"/>
          </a:xfrm>
          <a:prstGeom prst="rect">
            <a:avLst/>
          </a:prstGeom>
        </p:spPr>
      </p:pic>
      <p:pic>
        <p:nvPicPr>
          <p:cNvPr id="22" name="Рисунок 21" descr="89097746a4f83621beed3ff206d3a83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1312164"/>
            <a:ext cx="1828804" cy="1828804"/>
          </a:xfrm>
          <a:prstGeom prst="rect">
            <a:avLst/>
          </a:prstGeom>
        </p:spPr>
      </p:pic>
      <p:pic>
        <p:nvPicPr>
          <p:cNvPr id="8" name="Рисунок 7" descr="gas-kvas-com-p-podosinovik-dlya-detei-na-prozrachnom-fone-2.png"/>
          <p:cNvPicPr>
            <a:picLocks noChangeAspect="1"/>
          </p:cNvPicPr>
          <p:nvPr/>
        </p:nvPicPr>
        <p:blipFill>
          <a:blip r:embed="rId4" cstate="print"/>
          <a:srcRect l="34008" b="42712"/>
          <a:stretch>
            <a:fillRect/>
          </a:stretch>
        </p:blipFill>
        <p:spPr>
          <a:xfrm>
            <a:off x="251520" y="4149080"/>
            <a:ext cx="1296144" cy="1224136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9" name="Рисунок 8" descr="gas-kvas-com-p-podosinovik-dlya-detei-na-prozrachnom-fone-2.png"/>
          <p:cNvPicPr>
            <a:picLocks noChangeAspect="1"/>
          </p:cNvPicPr>
          <p:nvPr/>
        </p:nvPicPr>
        <p:blipFill>
          <a:blip r:embed="rId4" cstate="print"/>
          <a:srcRect l="34008" b="42712"/>
          <a:stretch>
            <a:fillRect/>
          </a:stretch>
        </p:blipFill>
        <p:spPr>
          <a:xfrm>
            <a:off x="1691680" y="4149080"/>
            <a:ext cx="1296144" cy="1224136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0" name="Рисунок 9" descr="gas-kvas-com-p-podosinovik-dlya-detei-na-prozrachnom-fone-2.png"/>
          <p:cNvPicPr>
            <a:picLocks noChangeAspect="1"/>
          </p:cNvPicPr>
          <p:nvPr/>
        </p:nvPicPr>
        <p:blipFill>
          <a:blip r:embed="rId4" cstate="print"/>
          <a:srcRect l="34008" b="42712"/>
          <a:stretch>
            <a:fillRect/>
          </a:stretch>
        </p:blipFill>
        <p:spPr>
          <a:xfrm>
            <a:off x="3275856" y="4149080"/>
            <a:ext cx="1296144" cy="1224136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1" name="Рисунок 10" descr="gas-kvas-com-p-podosinovik-dlya-detei-na-prozrachnom-fone-2.png"/>
          <p:cNvPicPr>
            <a:picLocks noChangeAspect="1"/>
          </p:cNvPicPr>
          <p:nvPr/>
        </p:nvPicPr>
        <p:blipFill>
          <a:blip r:embed="rId4" cstate="print"/>
          <a:srcRect l="34008" b="42712"/>
          <a:stretch>
            <a:fillRect/>
          </a:stretch>
        </p:blipFill>
        <p:spPr>
          <a:xfrm>
            <a:off x="4860032" y="4149080"/>
            <a:ext cx="1296144" cy="1224136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2" name="Рисунок 11" descr="gas-kvas-com-p-podosinovik-dlya-detei-na-prozrachnom-fone-2.png"/>
          <p:cNvPicPr>
            <a:picLocks noChangeAspect="1"/>
          </p:cNvPicPr>
          <p:nvPr/>
        </p:nvPicPr>
        <p:blipFill>
          <a:blip r:embed="rId4" cstate="print"/>
          <a:srcRect l="34008" b="42712"/>
          <a:stretch>
            <a:fillRect/>
          </a:stretch>
        </p:blipFill>
        <p:spPr>
          <a:xfrm>
            <a:off x="6372200" y="4149080"/>
            <a:ext cx="1296144" cy="122413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7812360" y="1141001"/>
            <a:ext cx="108234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3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  <a:endParaRPr lang="ru-RU" sz="13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918985" y="3501008"/>
            <a:ext cx="1225015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  <a:endParaRPr lang="ru-RU" sz="16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918985" y="3429000"/>
            <a:ext cx="1225015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  <a:endParaRPr lang="ru-RU" sz="16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4130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15" grpId="0" build="p"/>
      <p:bldP spid="15" grpId="1" build="allAtOnce"/>
      <p:bldP spid="1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0"/>
            <a:ext cx="47378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04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052736"/>
            <a:ext cx="2785802" cy="403244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92696"/>
            <a:ext cx="1700808" cy="17008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88" r="18485"/>
          <a:stretch/>
        </p:blipFill>
        <p:spPr>
          <a:xfrm>
            <a:off x="2627784" y="2492896"/>
            <a:ext cx="2304256" cy="191377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61" b="13303"/>
          <a:stretch/>
        </p:blipFill>
        <p:spPr>
          <a:xfrm>
            <a:off x="2555776" y="620688"/>
            <a:ext cx="2143125" cy="162098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39552" y="2708920"/>
            <a:ext cx="1800200" cy="1728192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4725144"/>
            <a:ext cx="4176464" cy="18002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Прямая со стрелкой 10"/>
          <p:cNvCxnSpPr>
            <a:stCxn id="3" idx="2"/>
          </p:cNvCxnSpPr>
          <p:nvPr/>
        </p:nvCxnSpPr>
        <p:spPr>
          <a:xfrm>
            <a:off x="1173932" y="2393504"/>
            <a:ext cx="13692" cy="3154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1259632" y="4437112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3" idx="3"/>
          </p:cNvCxnSpPr>
          <p:nvPr/>
        </p:nvCxnSpPr>
        <p:spPr>
          <a:xfrm>
            <a:off x="2024336" y="1543100"/>
            <a:ext cx="675456" cy="136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>
            <a:off x="2339752" y="3501008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704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age1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144016"/>
            <a:ext cx="2531369" cy="3861048"/>
          </a:xfrm>
          <a:prstGeom prst="rect">
            <a:avLst/>
          </a:prstGeom>
        </p:spPr>
      </p:pic>
      <p:pic>
        <p:nvPicPr>
          <p:cNvPr id="5" name="Рисунок 4" descr="127658.doc_html_7ec9a12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2463666"/>
            <a:ext cx="4464496" cy="4178310"/>
          </a:xfrm>
          <a:prstGeom prst="rect">
            <a:avLst/>
          </a:prstGeom>
        </p:spPr>
      </p:pic>
      <p:pic>
        <p:nvPicPr>
          <p:cNvPr id="3" name="Рисунок 2" descr="127658.doc_html_m7f651e2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260648"/>
            <a:ext cx="2537656" cy="321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676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-1.jpg"/>
          <p:cNvPicPr>
            <a:picLocks noChangeAspect="1"/>
          </p:cNvPicPr>
          <p:nvPr/>
        </p:nvPicPr>
        <p:blipFill>
          <a:blip r:embed="rId2" cstate="print"/>
          <a:srcRect l="9051" t="5924" r="5113" b="4875"/>
          <a:stretch>
            <a:fillRect/>
          </a:stretch>
        </p:blipFill>
        <p:spPr>
          <a:xfrm>
            <a:off x="0" y="0"/>
            <a:ext cx="9195378" cy="6974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71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" r="23410"/>
          <a:stretch/>
        </p:blipFill>
        <p:spPr>
          <a:xfrm>
            <a:off x="-180110" y="0"/>
            <a:ext cx="9324109" cy="6858000"/>
          </a:xfrm>
          <a:prstGeom prst="rect">
            <a:avLst/>
          </a:prstGeom>
        </p:spPr>
      </p:pic>
      <p:pic>
        <p:nvPicPr>
          <p:cNvPr id="5" name="Рисунок 4" descr="plAdGZx6Ex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01008"/>
            <a:ext cx="4462045" cy="335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901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isunok1p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-1710"/>
            <a:ext cx="9144000" cy="6861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2195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430</TotalTime>
  <Words>3</Words>
  <Application>Microsoft Office PowerPoint</Application>
  <PresentationFormat>Экран (4:3)</PresentationFormat>
  <Paragraphs>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</dc:creator>
  <cp:lastModifiedBy>lesnikovods</cp:lastModifiedBy>
  <cp:revision>18</cp:revision>
  <dcterms:created xsi:type="dcterms:W3CDTF">2024-03-15T09:48:20Z</dcterms:created>
  <dcterms:modified xsi:type="dcterms:W3CDTF">2024-04-05T06:58:31Z</dcterms:modified>
</cp:coreProperties>
</file>