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gif" ContentType="image/gif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68" r:id="rId2"/>
    <p:sldId id="296" r:id="rId3"/>
    <p:sldId id="295" r:id="rId4"/>
    <p:sldId id="297" r:id="rId5"/>
    <p:sldId id="300" r:id="rId6"/>
    <p:sldId id="298" r:id="rId7"/>
    <p:sldId id="299" r:id="rId8"/>
    <p:sldId id="302" r:id="rId9"/>
    <p:sldId id="303" r:id="rId10"/>
    <p:sldId id="257" r:id="rId1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0000FF"/>
    <a:srgbClr val="00FFFF"/>
    <a:srgbClr val="FF0000"/>
    <a:srgbClr val="990099"/>
    <a:srgbClr val="67D62A"/>
    <a:srgbClr val="903EC2"/>
    <a:srgbClr val="9900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4678" autoAdjust="0"/>
    <p:restoredTop sz="94509" autoAdjust="0"/>
  </p:normalViewPr>
  <p:slideViewPr>
    <p:cSldViewPr>
      <p:cViewPr varScale="1">
        <p:scale>
          <a:sx n="69" d="100"/>
          <a:sy n="69" d="100"/>
        </p:scale>
        <p:origin x="-117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6612BEF-459C-4E4F-BD0C-352D325DEF40}" type="doc">
      <dgm:prSet loTypeId="urn:microsoft.com/office/officeart/2005/8/layout/venn3" loCatId="relationship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9E53B189-0707-4064-9012-2711E3FFAF51}">
      <dgm:prSet phldrT="[Текст]"/>
      <dgm:spPr/>
      <dgm:t>
        <a:bodyPr/>
        <a:lstStyle/>
        <a:p>
          <a:r>
            <a:rPr lang="ru-RU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М</a:t>
          </a:r>
          <a:endParaRPr lang="ru-RU" b="1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83B5739D-730E-4AFE-B96D-E4455600C418}" type="parTrans" cxnId="{4DE6CD2A-1886-4C46-9D77-B525569F2250}">
      <dgm:prSet/>
      <dgm:spPr/>
      <dgm:t>
        <a:bodyPr/>
        <a:lstStyle/>
        <a:p>
          <a:endParaRPr lang="ru-RU"/>
        </a:p>
      </dgm:t>
    </dgm:pt>
    <dgm:pt modelId="{B344321C-0B86-4D86-BBBA-01F7BE1DC4BD}" type="sibTrans" cxnId="{4DE6CD2A-1886-4C46-9D77-B525569F2250}">
      <dgm:prSet/>
      <dgm:spPr/>
      <dgm:t>
        <a:bodyPr/>
        <a:lstStyle/>
        <a:p>
          <a:endParaRPr lang="ru-RU"/>
        </a:p>
      </dgm:t>
    </dgm:pt>
    <dgm:pt modelId="{8FDD254B-A7A3-4B97-9FBB-6289B1A1C2D8}">
      <dgm:prSet phldrT="[Текст]"/>
      <dgm:spPr/>
      <dgm:t>
        <a:bodyPr/>
        <a:lstStyle/>
        <a:p>
          <a:r>
            <a:rPr lang="ru-RU" b="1" dirty="0" smtClean="0">
              <a:solidFill>
                <a:srgbClr val="33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О</a:t>
          </a:r>
          <a:endParaRPr lang="ru-RU" b="1" dirty="0">
            <a:solidFill>
              <a:srgbClr val="3333CC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06A0B552-DD05-48D0-9362-8322752BB7E8}" type="parTrans" cxnId="{2A4D9614-457C-433E-94C6-B9DE1C56CE3A}">
      <dgm:prSet/>
      <dgm:spPr/>
      <dgm:t>
        <a:bodyPr/>
        <a:lstStyle/>
        <a:p>
          <a:endParaRPr lang="ru-RU"/>
        </a:p>
      </dgm:t>
    </dgm:pt>
    <dgm:pt modelId="{EBD29791-9A82-434A-9C55-C4C617D9F71B}" type="sibTrans" cxnId="{2A4D9614-457C-433E-94C6-B9DE1C56CE3A}">
      <dgm:prSet/>
      <dgm:spPr/>
      <dgm:t>
        <a:bodyPr/>
        <a:lstStyle/>
        <a:p>
          <a:endParaRPr lang="ru-RU"/>
        </a:p>
      </dgm:t>
    </dgm:pt>
    <dgm:pt modelId="{EF3DA76C-D868-4446-A08E-A80CAB3A147C}">
      <dgm:prSet phldrT="[Текст]"/>
      <dgm:spPr/>
      <dgm:t>
        <a:bodyPr/>
        <a:lstStyle/>
        <a:p>
          <a:r>
            <a:rPr lang="ru-RU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Л</a:t>
          </a:r>
          <a:endParaRPr lang="ru-RU" b="1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FA31BBBB-92DE-4318-A834-B18F8235697B}" type="parTrans" cxnId="{8F79C2C1-3D75-42AE-87F7-4C0C67E1C079}">
      <dgm:prSet/>
      <dgm:spPr/>
      <dgm:t>
        <a:bodyPr/>
        <a:lstStyle/>
        <a:p>
          <a:endParaRPr lang="ru-RU"/>
        </a:p>
      </dgm:t>
    </dgm:pt>
    <dgm:pt modelId="{8E855F78-1780-4BCE-855D-F60F50D6C929}" type="sibTrans" cxnId="{8F79C2C1-3D75-42AE-87F7-4C0C67E1C079}">
      <dgm:prSet/>
      <dgm:spPr/>
      <dgm:t>
        <a:bodyPr/>
        <a:lstStyle/>
        <a:p>
          <a:endParaRPr lang="ru-RU"/>
        </a:p>
      </dgm:t>
    </dgm:pt>
    <dgm:pt modelId="{D831D0E8-FC2F-417C-8A50-B7132907CF42}">
      <dgm:prSet phldrT="[Текст]"/>
      <dgm:spPr/>
      <dgm:t>
        <a:bodyPr/>
        <a:lstStyle/>
        <a:p>
          <a:r>
            <a:rPr lang="ru-RU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О</a:t>
          </a:r>
          <a:endParaRPr lang="ru-RU" b="1" dirty="0">
            <a:solidFill>
              <a:srgbClr val="00B05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D2906A97-F5A7-4243-91E1-2EDEF5FF9D0D}" type="parTrans" cxnId="{C556B844-3FF7-48D8-AAAE-B827F5A1606D}">
      <dgm:prSet/>
      <dgm:spPr/>
      <dgm:t>
        <a:bodyPr/>
        <a:lstStyle/>
        <a:p>
          <a:endParaRPr lang="ru-RU"/>
        </a:p>
      </dgm:t>
    </dgm:pt>
    <dgm:pt modelId="{C8376CF7-2716-44AF-B5BA-D986C510E351}" type="sibTrans" cxnId="{C556B844-3FF7-48D8-AAAE-B827F5A1606D}">
      <dgm:prSet/>
      <dgm:spPr/>
      <dgm:t>
        <a:bodyPr/>
        <a:lstStyle/>
        <a:p>
          <a:endParaRPr lang="ru-RU"/>
        </a:p>
      </dgm:t>
    </dgm:pt>
    <dgm:pt modelId="{446CA65D-CB69-46F3-B3D9-11BB3C3F4571}" type="pres">
      <dgm:prSet presAssocID="{66612BEF-459C-4E4F-BD0C-352D325DEF4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E98A81F-6172-48FF-A315-DC20E1D6D860}" type="pres">
      <dgm:prSet presAssocID="{9E53B189-0707-4064-9012-2711E3FFAF51}" presName="Name5" presStyleLbl="venn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3A0F06-B176-4222-B794-F8A2ACEF7896}" type="pres">
      <dgm:prSet presAssocID="{B344321C-0B86-4D86-BBBA-01F7BE1DC4BD}" presName="space" presStyleCnt="0"/>
      <dgm:spPr/>
    </dgm:pt>
    <dgm:pt modelId="{F714F26A-66E6-47A5-BA72-4D05BE71D5ED}" type="pres">
      <dgm:prSet presAssocID="{8FDD254B-A7A3-4B97-9FBB-6289B1A1C2D8}" presName="Name5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BB16E1-7DA5-48EB-B3D7-8BC424EC9F8B}" type="pres">
      <dgm:prSet presAssocID="{EBD29791-9A82-434A-9C55-C4C617D9F71B}" presName="space" presStyleCnt="0"/>
      <dgm:spPr/>
    </dgm:pt>
    <dgm:pt modelId="{71C6594F-E037-4259-BCD1-AAD3B842C68C}" type="pres">
      <dgm:prSet presAssocID="{EF3DA76C-D868-4446-A08E-A80CAB3A147C}" presName="Name5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E0814D-27E9-4EA5-92C4-69241B91B41B}" type="pres">
      <dgm:prSet presAssocID="{8E855F78-1780-4BCE-855D-F60F50D6C929}" presName="space" presStyleCnt="0"/>
      <dgm:spPr/>
    </dgm:pt>
    <dgm:pt modelId="{7639CDC6-C8AB-48DF-84F2-A06C8023F0E7}" type="pres">
      <dgm:prSet presAssocID="{D831D0E8-FC2F-417C-8A50-B7132907CF42}" presName="Name5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8CEDB54-012F-4784-9198-7FF6EAE547F6}" type="presOf" srcId="{9E53B189-0707-4064-9012-2711E3FFAF51}" destId="{5E98A81F-6172-48FF-A315-DC20E1D6D860}" srcOrd="0" destOrd="0" presId="urn:microsoft.com/office/officeart/2005/8/layout/venn3"/>
    <dgm:cxn modelId="{5EDD7393-5531-4675-ADD9-F71B57D87DD0}" type="presOf" srcId="{66612BEF-459C-4E4F-BD0C-352D325DEF40}" destId="{446CA65D-CB69-46F3-B3D9-11BB3C3F4571}" srcOrd="0" destOrd="0" presId="urn:microsoft.com/office/officeart/2005/8/layout/venn3"/>
    <dgm:cxn modelId="{83C7A1F6-2D46-4BB3-B156-2445DE0FBB05}" type="presOf" srcId="{D831D0E8-FC2F-417C-8A50-B7132907CF42}" destId="{7639CDC6-C8AB-48DF-84F2-A06C8023F0E7}" srcOrd="0" destOrd="0" presId="urn:microsoft.com/office/officeart/2005/8/layout/venn3"/>
    <dgm:cxn modelId="{455F47A2-1FBB-4422-92CC-88CC51517DC7}" type="presOf" srcId="{EF3DA76C-D868-4446-A08E-A80CAB3A147C}" destId="{71C6594F-E037-4259-BCD1-AAD3B842C68C}" srcOrd="0" destOrd="0" presId="urn:microsoft.com/office/officeart/2005/8/layout/venn3"/>
    <dgm:cxn modelId="{AE2452B3-207A-46C9-ADBD-BC85F046E258}" type="presOf" srcId="{8FDD254B-A7A3-4B97-9FBB-6289B1A1C2D8}" destId="{F714F26A-66E6-47A5-BA72-4D05BE71D5ED}" srcOrd="0" destOrd="0" presId="urn:microsoft.com/office/officeart/2005/8/layout/venn3"/>
    <dgm:cxn modelId="{C556B844-3FF7-48D8-AAAE-B827F5A1606D}" srcId="{66612BEF-459C-4E4F-BD0C-352D325DEF40}" destId="{D831D0E8-FC2F-417C-8A50-B7132907CF42}" srcOrd="3" destOrd="0" parTransId="{D2906A97-F5A7-4243-91E1-2EDEF5FF9D0D}" sibTransId="{C8376CF7-2716-44AF-B5BA-D986C510E351}"/>
    <dgm:cxn modelId="{2A4D9614-457C-433E-94C6-B9DE1C56CE3A}" srcId="{66612BEF-459C-4E4F-BD0C-352D325DEF40}" destId="{8FDD254B-A7A3-4B97-9FBB-6289B1A1C2D8}" srcOrd="1" destOrd="0" parTransId="{06A0B552-DD05-48D0-9362-8322752BB7E8}" sibTransId="{EBD29791-9A82-434A-9C55-C4C617D9F71B}"/>
    <dgm:cxn modelId="{8F79C2C1-3D75-42AE-87F7-4C0C67E1C079}" srcId="{66612BEF-459C-4E4F-BD0C-352D325DEF40}" destId="{EF3DA76C-D868-4446-A08E-A80CAB3A147C}" srcOrd="2" destOrd="0" parTransId="{FA31BBBB-92DE-4318-A834-B18F8235697B}" sibTransId="{8E855F78-1780-4BCE-855D-F60F50D6C929}"/>
    <dgm:cxn modelId="{4DE6CD2A-1886-4C46-9D77-B525569F2250}" srcId="{66612BEF-459C-4E4F-BD0C-352D325DEF40}" destId="{9E53B189-0707-4064-9012-2711E3FFAF51}" srcOrd="0" destOrd="0" parTransId="{83B5739D-730E-4AFE-B96D-E4455600C418}" sibTransId="{B344321C-0B86-4D86-BBBA-01F7BE1DC4BD}"/>
    <dgm:cxn modelId="{F84FD886-5C14-4FBB-98CC-8D7C40F15988}" type="presParOf" srcId="{446CA65D-CB69-46F3-B3D9-11BB3C3F4571}" destId="{5E98A81F-6172-48FF-A315-DC20E1D6D860}" srcOrd="0" destOrd="0" presId="urn:microsoft.com/office/officeart/2005/8/layout/venn3"/>
    <dgm:cxn modelId="{2CFC16E3-1201-4F75-B9D4-2A1369EDD0A4}" type="presParOf" srcId="{446CA65D-CB69-46F3-B3D9-11BB3C3F4571}" destId="{233A0F06-B176-4222-B794-F8A2ACEF7896}" srcOrd="1" destOrd="0" presId="urn:microsoft.com/office/officeart/2005/8/layout/venn3"/>
    <dgm:cxn modelId="{F77A3E64-D844-4443-ACE1-A250D506F954}" type="presParOf" srcId="{446CA65D-CB69-46F3-B3D9-11BB3C3F4571}" destId="{F714F26A-66E6-47A5-BA72-4D05BE71D5ED}" srcOrd="2" destOrd="0" presId="urn:microsoft.com/office/officeart/2005/8/layout/venn3"/>
    <dgm:cxn modelId="{38780F30-11FD-4E73-8E0E-D371F8411887}" type="presParOf" srcId="{446CA65D-CB69-46F3-B3D9-11BB3C3F4571}" destId="{C1BB16E1-7DA5-48EB-B3D7-8BC424EC9F8B}" srcOrd="3" destOrd="0" presId="urn:microsoft.com/office/officeart/2005/8/layout/venn3"/>
    <dgm:cxn modelId="{3637A468-DA3C-4B28-8799-DC5BBC3E0FA1}" type="presParOf" srcId="{446CA65D-CB69-46F3-B3D9-11BB3C3F4571}" destId="{71C6594F-E037-4259-BCD1-AAD3B842C68C}" srcOrd="4" destOrd="0" presId="urn:microsoft.com/office/officeart/2005/8/layout/venn3"/>
    <dgm:cxn modelId="{FDE4D335-E510-4AE7-A724-D0EF248D0092}" type="presParOf" srcId="{446CA65D-CB69-46F3-B3D9-11BB3C3F4571}" destId="{DEE0814D-27E9-4EA5-92C4-69241B91B41B}" srcOrd="5" destOrd="0" presId="urn:microsoft.com/office/officeart/2005/8/layout/venn3"/>
    <dgm:cxn modelId="{A58C1461-2FE0-4C01-B5FD-A01CD509687A}" type="presParOf" srcId="{446CA65D-CB69-46F3-B3D9-11BB3C3F4571}" destId="{7639CDC6-C8AB-48DF-84F2-A06C8023F0E7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AE1088C-D00C-4178-B118-09F4A6B86C1F}" type="doc">
      <dgm:prSet loTypeId="urn:microsoft.com/office/officeart/2005/8/layout/venn3" loCatId="relationship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3C3D1718-21F3-40E3-8073-40B31DB53FAD}">
      <dgm:prSet phldrT="[Текст]"/>
      <dgm:spPr/>
      <dgm:t>
        <a:bodyPr/>
        <a:lstStyle/>
        <a:p>
          <a:r>
            <a:rPr lang="ru-RU" b="1" dirty="0" smtClean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Д</a:t>
          </a:r>
          <a:endParaRPr lang="ru-RU" b="1" dirty="0">
            <a:solidFill>
              <a:srgbClr val="FF3399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FB4F1DF5-F755-4EE5-941A-1EE9E50960FD}" type="parTrans" cxnId="{D9CBD004-72A9-4804-AE07-EA07791816CD}">
      <dgm:prSet/>
      <dgm:spPr/>
      <dgm:t>
        <a:bodyPr/>
        <a:lstStyle/>
        <a:p>
          <a:endParaRPr lang="ru-RU"/>
        </a:p>
      </dgm:t>
    </dgm:pt>
    <dgm:pt modelId="{B0E8BB12-CFD1-482C-816C-3326E2D567EA}" type="sibTrans" cxnId="{D9CBD004-72A9-4804-AE07-EA07791816CD}">
      <dgm:prSet/>
      <dgm:spPr/>
      <dgm:t>
        <a:bodyPr/>
        <a:lstStyle/>
        <a:p>
          <a:endParaRPr lang="ru-RU"/>
        </a:p>
      </dgm:t>
    </dgm:pt>
    <dgm:pt modelId="{CD68ACB4-957B-40B2-9AB7-BA3A4F59C6F2}">
      <dgm:prSet phldrT="[Текст]"/>
      <dgm:spPr/>
      <dgm:t>
        <a:bodyPr/>
        <a:lstStyle/>
        <a:p>
          <a:r>
            <a:rPr lang="ru-RU" b="1" dirty="0" smtClean="0"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Ц</a:t>
          </a:r>
          <a:endParaRPr lang="ru-RU" b="1" dirty="0">
            <a:solidFill>
              <a:schemeClr val="tx2">
                <a:lumMod val="40000"/>
                <a:lumOff val="6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DEF4351E-9EF5-47B7-897D-CC7955255FCB}" type="parTrans" cxnId="{1B068332-028C-468D-9726-36F0F6D05170}">
      <dgm:prSet/>
      <dgm:spPr/>
      <dgm:t>
        <a:bodyPr/>
        <a:lstStyle/>
        <a:p>
          <a:endParaRPr lang="ru-RU"/>
        </a:p>
      </dgm:t>
    </dgm:pt>
    <dgm:pt modelId="{435A1D48-54BE-40D1-A469-D315A115FBC3}" type="sibTrans" cxnId="{1B068332-028C-468D-9726-36F0F6D05170}">
      <dgm:prSet/>
      <dgm:spPr/>
      <dgm:t>
        <a:bodyPr/>
        <a:lstStyle/>
        <a:p>
          <a:endParaRPr lang="ru-RU"/>
        </a:p>
      </dgm:t>
    </dgm:pt>
    <dgm:pt modelId="{55503469-2CDB-46B9-B6CD-6814AE157330}">
      <dgm:prSet phldrT="[Текст]"/>
      <dgm:spPr/>
      <dgm:t>
        <a:bodyPr/>
        <a:lstStyle/>
        <a:p>
          <a:r>
            <a:rPr lang="ru-RU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Ы</a:t>
          </a:r>
          <a:endParaRPr lang="ru-RU" b="1" dirty="0">
            <a:solidFill>
              <a:srgbClr val="FFC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3DB5985F-6488-4E94-8920-B535FEFF2C99}" type="parTrans" cxnId="{546B6878-648D-45C1-B0B6-F7A7BCAA0958}">
      <dgm:prSet/>
      <dgm:spPr/>
      <dgm:t>
        <a:bodyPr/>
        <a:lstStyle/>
        <a:p>
          <a:endParaRPr lang="ru-RU"/>
        </a:p>
      </dgm:t>
    </dgm:pt>
    <dgm:pt modelId="{E8A7A12F-6080-4165-AF5C-B319E5396197}" type="sibTrans" cxnId="{546B6878-648D-45C1-B0B6-F7A7BCAA0958}">
      <dgm:prSet/>
      <dgm:spPr/>
      <dgm:t>
        <a:bodyPr/>
        <a:lstStyle/>
        <a:p>
          <a:endParaRPr lang="ru-RU"/>
        </a:p>
      </dgm:t>
    </dgm:pt>
    <dgm:pt modelId="{9B28D258-7D84-4D3E-A4D6-4DC2CAD20B9A}">
      <dgm:prSet phldrT="[Текст]"/>
      <dgm:spPr/>
      <dgm:t>
        <a:bodyPr/>
        <a:lstStyle/>
        <a:p>
          <a:r>
            <a:rPr lang="ru-RU" b="1" dirty="0" smtClean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!</a:t>
          </a:r>
          <a:endParaRPr lang="ru-RU" b="1" dirty="0">
            <a:solidFill>
              <a:schemeClr val="accent4">
                <a:lumMod val="20000"/>
                <a:lumOff val="8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B341EC72-6504-4DCA-8202-7D7F2A012550}" type="parTrans" cxnId="{84003F47-7053-4016-9D12-B80EDC0D38E5}">
      <dgm:prSet/>
      <dgm:spPr/>
      <dgm:t>
        <a:bodyPr/>
        <a:lstStyle/>
        <a:p>
          <a:endParaRPr lang="ru-RU"/>
        </a:p>
      </dgm:t>
    </dgm:pt>
    <dgm:pt modelId="{DC2A7713-49B2-47A6-92E6-BC5A4E987498}" type="sibTrans" cxnId="{84003F47-7053-4016-9D12-B80EDC0D38E5}">
      <dgm:prSet/>
      <dgm:spPr/>
      <dgm:t>
        <a:bodyPr/>
        <a:lstStyle/>
        <a:p>
          <a:endParaRPr lang="ru-RU"/>
        </a:p>
      </dgm:t>
    </dgm:pt>
    <dgm:pt modelId="{F0D1C6A0-6AE3-4478-BCA0-1963AF8130D5}" type="pres">
      <dgm:prSet presAssocID="{EAE1088C-D00C-4178-B118-09F4A6B86C1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9C5F6B0-4D31-493A-9460-1EC566C3BB84}" type="pres">
      <dgm:prSet presAssocID="{3C3D1718-21F3-40E3-8073-40B31DB53FAD}" presName="Name5" presStyleLbl="venn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42DF3E-E78D-462F-A5CC-E16C67B01821}" type="pres">
      <dgm:prSet presAssocID="{B0E8BB12-CFD1-482C-816C-3326E2D567EA}" presName="space" presStyleCnt="0"/>
      <dgm:spPr/>
    </dgm:pt>
    <dgm:pt modelId="{6EF1AF08-9334-480F-9092-2F9E329DD69C}" type="pres">
      <dgm:prSet presAssocID="{CD68ACB4-957B-40B2-9AB7-BA3A4F59C6F2}" presName="Name5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C4B1EE-0694-4A8B-ADE2-6079FF95B405}" type="pres">
      <dgm:prSet presAssocID="{435A1D48-54BE-40D1-A469-D315A115FBC3}" presName="space" presStyleCnt="0"/>
      <dgm:spPr/>
    </dgm:pt>
    <dgm:pt modelId="{6FC185DC-2AFF-4C48-ABA6-A267AA6D91B6}" type="pres">
      <dgm:prSet presAssocID="{55503469-2CDB-46B9-B6CD-6814AE157330}" presName="Name5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737D8B-7FC9-4805-BF3E-0815E46E311C}" type="pres">
      <dgm:prSet presAssocID="{E8A7A12F-6080-4165-AF5C-B319E5396197}" presName="space" presStyleCnt="0"/>
      <dgm:spPr/>
    </dgm:pt>
    <dgm:pt modelId="{218F0263-153A-4B8C-B3FB-8AB83B00CF86}" type="pres">
      <dgm:prSet presAssocID="{9B28D258-7D84-4D3E-A4D6-4DC2CAD20B9A}" presName="Name5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B0BE15D-E75B-4B6F-B456-648EB662613C}" type="presOf" srcId="{CD68ACB4-957B-40B2-9AB7-BA3A4F59C6F2}" destId="{6EF1AF08-9334-480F-9092-2F9E329DD69C}" srcOrd="0" destOrd="0" presId="urn:microsoft.com/office/officeart/2005/8/layout/venn3"/>
    <dgm:cxn modelId="{84003F47-7053-4016-9D12-B80EDC0D38E5}" srcId="{EAE1088C-D00C-4178-B118-09F4A6B86C1F}" destId="{9B28D258-7D84-4D3E-A4D6-4DC2CAD20B9A}" srcOrd="3" destOrd="0" parTransId="{B341EC72-6504-4DCA-8202-7D7F2A012550}" sibTransId="{DC2A7713-49B2-47A6-92E6-BC5A4E987498}"/>
    <dgm:cxn modelId="{546B6878-648D-45C1-B0B6-F7A7BCAA0958}" srcId="{EAE1088C-D00C-4178-B118-09F4A6B86C1F}" destId="{55503469-2CDB-46B9-B6CD-6814AE157330}" srcOrd="2" destOrd="0" parTransId="{3DB5985F-6488-4E94-8920-B535FEFF2C99}" sibTransId="{E8A7A12F-6080-4165-AF5C-B319E5396197}"/>
    <dgm:cxn modelId="{1B068332-028C-468D-9726-36F0F6D05170}" srcId="{EAE1088C-D00C-4178-B118-09F4A6B86C1F}" destId="{CD68ACB4-957B-40B2-9AB7-BA3A4F59C6F2}" srcOrd="1" destOrd="0" parTransId="{DEF4351E-9EF5-47B7-897D-CC7955255FCB}" sibTransId="{435A1D48-54BE-40D1-A469-D315A115FBC3}"/>
    <dgm:cxn modelId="{A793A7E7-AE8A-4374-8F16-20C9F647E4F6}" type="presOf" srcId="{EAE1088C-D00C-4178-B118-09F4A6B86C1F}" destId="{F0D1C6A0-6AE3-4478-BCA0-1963AF8130D5}" srcOrd="0" destOrd="0" presId="urn:microsoft.com/office/officeart/2005/8/layout/venn3"/>
    <dgm:cxn modelId="{D9CBD004-72A9-4804-AE07-EA07791816CD}" srcId="{EAE1088C-D00C-4178-B118-09F4A6B86C1F}" destId="{3C3D1718-21F3-40E3-8073-40B31DB53FAD}" srcOrd="0" destOrd="0" parTransId="{FB4F1DF5-F755-4EE5-941A-1EE9E50960FD}" sibTransId="{B0E8BB12-CFD1-482C-816C-3326E2D567EA}"/>
    <dgm:cxn modelId="{17F54977-534E-4CFB-81B8-14B38C6E396E}" type="presOf" srcId="{9B28D258-7D84-4D3E-A4D6-4DC2CAD20B9A}" destId="{218F0263-153A-4B8C-B3FB-8AB83B00CF86}" srcOrd="0" destOrd="0" presId="urn:microsoft.com/office/officeart/2005/8/layout/venn3"/>
    <dgm:cxn modelId="{D737A6EA-EE3C-457C-8091-2778C95E7E48}" type="presOf" srcId="{55503469-2CDB-46B9-B6CD-6814AE157330}" destId="{6FC185DC-2AFF-4C48-ABA6-A267AA6D91B6}" srcOrd="0" destOrd="0" presId="urn:microsoft.com/office/officeart/2005/8/layout/venn3"/>
    <dgm:cxn modelId="{4F81D781-8E5E-4D7C-AF54-D4F8270AADAE}" type="presOf" srcId="{3C3D1718-21F3-40E3-8073-40B31DB53FAD}" destId="{F9C5F6B0-4D31-493A-9460-1EC566C3BB84}" srcOrd="0" destOrd="0" presId="urn:microsoft.com/office/officeart/2005/8/layout/venn3"/>
    <dgm:cxn modelId="{7B54E171-F34D-4809-B8AB-1715677CDBE2}" type="presParOf" srcId="{F0D1C6A0-6AE3-4478-BCA0-1963AF8130D5}" destId="{F9C5F6B0-4D31-493A-9460-1EC566C3BB84}" srcOrd="0" destOrd="0" presId="urn:microsoft.com/office/officeart/2005/8/layout/venn3"/>
    <dgm:cxn modelId="{3433E3A3-8C11-4700-9F35-BAD645625974}" type="presParOf" srcId="{F0D1C6A0-6AE3-4478-BCA0-1963AF8130D5}" destId="{B842DF3E-E78D-462F-A5CC-E16C67B01821}" srcOrd="1" destOrd="0" presId="urn:microsoft.com/office/officeart/2005/8/layout/venn3"/>
    <dgm:cxn modelId="{4BC91BD1-0020-40DE-A32C-B444896BD920}" type="presParOf" srcId="{F0D1C6A0-6AE3-4478-BCA0-1963AF8130D5}" destId="{6EF1AF08-9334-480F-9092-2F9E329DD69C}" srcOrd="2" destOrd="0" presId="urn:microsoft.com/office/officeart/2005/8/layout/venn3"/>
    <dgm:cxn modelId="{C647BF37-A426-49B9-9988-999D7B6CD129}" type="presParOf" srcId="{F0D1C6A0-6AE3-4478-BCA0-1963AF8130D5}" destId="{B4C4B1EE-0694-4A8B-ADE2-6079FF95B405}" srcOrd="3" destOrd="0" presId="urn:microsoft.com/office/officeart/2005/8/layout/venn3"/>
    <dgm:cxn modelId="{BE7C6C8D-DAFF-43D5-85D2-357DD4DE71D0}" type="presParOf" srcId="{F0D1C6A0-6AE3-4478-BCA0-1963AF8130D5}" destId="{6FC185DC-2AFF-4C48-ABA6-A267AA6D91B6}" srcOrd="4" destOrd="0" presId="urn:microsoft.com/office/officeart/2005/8/layout/venn3"/>
    <dgm:cxn modelId="{60C4460A-0C6A-45A0-91BD-1565EC0384AB}" type="presParOf" srcId="{F0D1C6A0-6AE3-4478-BCA0-1963AF8130D5}" destId="{8F737D8B-7FC9-4805-BF3E-0815E46E311C}" srcOrd="5" destOrd="0" presId="urn:microsoft.com/office/officeart/2005/8/layout/venn3"/>
    <dgm:cxn modelId="{A8629A6C-A358-4218-AA0C-89C0F170B91E}" type="presParOf" srcId="{F0D1C6A0-6AE3-4478-BCA0-1963AF8130D5}" destId="{218F0263-153A-4B8C-B3FB-8AB83B00CF86}" srcOrd="6" destOrd="0" presId="urn:microsoft.com/office/officeart/2005/8/layout/venn3"/>
  </dgm:cxnLst>
  <dgm:bg>
    <a:noFill/>
  </dgm:bg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7FD91EF-8FCB-4E82-923F-DD3E118F204B}" type="datetimeFigureOut">
              <a:rPr lang="ru-RU"/>
              <a:pPr>
                <a:defRPr/>
              </a:pPr>
              <a:t>24.09.2017</a:t>
            </a:fld>
            <a:endParaRPr lang="ru-RU" dirty="0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563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63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49070B8-4E57-48CF-AD71-23A61B31F28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E511A6-A4D2-4819-9635-BB534A730038}" type="datetimeFigureOut">
              <a:rPr lang="ru-RU"/>
              <a:pPr>
                <a:defRPr/>
              </a:pPr>
              <a:t>24.09.2017</a:t>
            </a:fld>
            <a:endParaRPr lang="ru-RU" dirty="0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B1EF05-516D-4586-91AC-016A6AA4CFD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C2AFD9-5B88-459F-927C-89B5BD00F89C}" type="datetimeFigureOut">
              <a:rPr lang="ru-RU"/>
              <a:pPr>
                <a:defRPr/>
              </a:pPr>
              <a:t>24.09.2017</a:t>
            </a:fld>
            <a:endParaRPr lang="ru-RU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F77689-887B-4C6C-A981-81707BC7A94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757CB4-EEE8-49F2-9AAE-D1DF72C29A46}" type="datetimeFigureOut">
              <a:rPr lang="ru-RU"/>
              <a:pPr>
                <a:defRPr/>
              </a:pPr>
              <a:t>24.09.2017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4F8EEC-91E2-447F-BD1F-1B54AFDF82A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EC8EC-50D8-4432-A676-6D813D50AEE1}" type="datetimeFigureOut">
              <a:rPr lang="ru-RU"/>
              <a:pPr>
                <a:defRPr/>
              </a:pPr>
              <a:t>24.09.2017</a:t>
            </a:fld>
            <a:endParaRPr lang="ru-RU" dirty="0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4D7A3-72B1-499C-B94C-964B43EF680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ABA7E-8336-428D-9755-A45CA754E1C2}" type="datetimeFigureOut">
              <a:rPr lang="ru-RU"/>
              <a:pPr>
                <a:defRPr/>
              </a:pPr>
              <a:t>24.09.2017</a:t>
            </a:fld>
            <a:endParaRPr lang="ru-RU" dirty="0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D14C43-F1A8-4BC7-8029-072B62B4D50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D10D08-1CB0-4730-832F-66251774A596}" type="datetimeFigureOut">
              <a:rPr lang="ru-RU"/>
              <a:pPr>
                <a:defRPr/>
              </a:pPr>
              <a:t>24.09.2017</a:t>
            </a:fld>
            <a:endParaRPr lang="ru-RU" dirty="0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5D8BFF-4CC2-4D69-A28B-3E9D7CC7ECD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70A34F-49B7-4BD7-85E3-556ACAF75374}" type="datetimeFigureOut">
              <a:rPr lang="ru-RU"/>
              <a:pPr>
                <a:defRPr/>
              </a:pPr>
              <a:t>24.09.2017</a:t>
            </a:fld>
            <a:endParaRPr lang="ru-RU" dirty="0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102F62-B3AB-4A06-BBAE-4754128B144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61AE61-0983-49B1-9C5B-C5D5106428A9}" type="datetimeFigureOut">
              <a:rPr lang="ru-RU"/>
              <a:pPr>
                <a:defRPr/>
              </a:pPr>
              <a:t>24.09.2017</a:t>
            </a:fld>
            <a:endParaRPr lang="ru-RU" dirty="0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82B6F4-D020-453E-B77F-CE216FBA8A2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Прямоугольный треугольник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dirty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9E9127-A141-4458-AC34-6385E8061FDC}" type="datetimeFigureOut">
              <a:rPr lang="ru-RU"/>
              <a:pPr>
                <a:defRPr/>
              </a:pPr>
              <a:t>24.09.2017</a:t>
            </a:fld>
            <a:endParaRPr lang="ru-RU" dirty="0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7AC5F3-C941-41A3-829C-57E36DCB25E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AAAA60-5B5F-41CE-BD3B-019FD5C8475E}" type="datetimeFigureOut">
              <a:rPr lang="ru-RU"/>
              <a:pPr>
                <a:defRPr/>
              </a:pPr>
              <a:t>24.09.2017</a:t>
            </a:fld>
            <a:endParaRPr lang="ru-RU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25CCE7-3220-4765-8506-0F7D2603F1A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C9617-EDBF-4D69-8D7A-8194314629DD}" type="datetimeFigureOut">
              <a:rPr lang="ru-RU"/>
              <a:pPr>
                <a:defRPr/>
              </a:pPr>
              <a:t>24.09.2017</a:t>
            </a:fld>
            <a:endParaRPr lang="ru-RU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1A3CB5-59DA-4382-BB06-AADB7997E72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466D994-2644-4381-A069-8740B58B7834}" type="datetimeFigureOut">
              <a:rPr lang="ru-RU"/>
              <a:pPr>
                <a:defRPr/>
              </a:pPr>
              <a:t>24.09.2017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F82C25E-7E70-4F9F-AAA9-602441169EB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67" r:id="rId7"/>
    <p:sldLayoutId id="2147483666" r:id="rId8"/>
    <p:sldLayoutId id="2147483674" r:id="rId9"/>
    <p:sldLayoutId id="2147483665" r:id="rId10"/>
    <p:sldLayoutId id="2147483664" r:id="rId11"/>
  </p:sldLayoutIdLst>
  <p:transition>
    <p:randomBar dir="vert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A04DA3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A04DA3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C4652D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14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WordArt 3"/>
          <p:cNvSpPr>
            <a:spLocks noChangeArrowheads="1" noChangeShapeType="1" noTextEdit="1"/>
          </p:cNvSpPr>
          <p:nvPr/>
        </p:nvSpPr>
        <p:spPr bwMode="auto">
          <a:xfrm>
            <a:off x="1331913" y="836613"/>
            <a:ext cx="614362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9900FF"/>
                </a:solidFill>
                <a:latin typeface="Arial"/>
                <a:cs typeface="Arial"/>
              </a:rPr>
              <a:t>МОБУ СОШ№27 г.Благовещенска </a:t>
            </a:r>
            <a:endParaRPr lang="ru-RU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9900FF"/>
              </a:solidFill>
              <a:latin typeface="Arial"/>
              <a:cs typeface="Arial"/>
            </a:endParaRPr>
          </a:p>
        </p:txBody>
      </p:sp>
      <p:sp>
        <p:nvSpPr>
          <p:cNvPr id="14339" name="WordArt 4"/>
          <p:cNvSpPr>
            <a:spLocks noChangeArrowheads="1" noChangeShapeType="1" noTextEdit="1"/>
          </p:cNvSpPr>
          <p:nvPr/>
        </p:nvSpPr>
        <p:spPr bwMode="auto">
          <a:xfrm>
            <a:off x="2916238" y="5589588"/>
            <a:ext cx="548640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Учитель: </a:t>
            </a:r>
            <a:r>
              <a:rPr lang="ru-RU" sz="3600" kern="10" dirty="0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Горбунова Н.А.</a:t>
            </a:r>
            <a:r>
              <a:rPr lang="ru-RU" sz="3600" kern="10" dirty="0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.</a:t>
            </a:r>
            <a:endParaRPr lang="ru-RU" sz="3600" kern="10" dirty="0">
              <a:ln w="12700">
                <a:solidFill>
                  <a:srgbClr val="3333CC"/>
                </a:solidFill>
                <a:round/>
                <a:headEnd/>
                <a:tailEnd/>
              </a:ln>
              <a:solidFill>
                <a:srgbClr val="B2B2B2">
                  <a:alpha val="50195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"/>
              <a:cs typeface="Arial"/>
            </a:endParaRPr>
          </a:p>
        </p:txBody>
      </p:sp>
      <p:sp>
        <p:nvSpPr>
          <p:cNvPr id="14340" name="WordArt 5"/>
          <p:cNvSpPr>
            <a:spLocks noChangeArrowheads="1" noChangeShapeType="1" noTextEdit="1"/>
          </p:cNvSpPr>
          <p:nvPr/>
        </p:nvSpPr>
        <p:spPr bwMode="auto">
          <a:xfrm>
            <a:off x="1619672" y="2132856"/>
            <a:ext cx="6624736" cy="201622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ОБОЗНАЧЕНИЕ МЯГКОСТИ СОГЛАСНОГО</a:t>
            </a:r>
          </a:p>
          <a:p>
            <a:pPr algn="ctr"/>
            <a:r>
              <a:rPr lang="ru-RU" sz="3600" b="1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ЗВУКА С ПОМОЩЬЮ БУКВЫ Ь ЗНАК.</a:t>
            </a:r>
            <a:endParaRPr lang="ru-RU" sz="3600" b="1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"/>
              <a:cs typeface="Arial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Documents and Settings\Лекс\Local Settings\Temporary Internet Files\Content.IE5\83TR3A8K\MC900331509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428604"/>
            <a:ext cx="5294962" cy="4584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AutoShape 2"/>
          <p:cNvSpPr>
            <a:spLocks noChangeArrowheads="1"/>
          </p:cNvSpPr>
          <p:nvPr/>
        </p:nvSpPr>
        <p:spPr bwMode="auto">
          <a:xfrm>
            <a:off x="6012160" y="1484784"/>
            <a:ext cx="2500330" cy="2500330"/>
          </a:xfrm>
          <a:prstGeom prst="octagon">
            <a:avLst>
              <a:gd name="adj" fmla="val 31162"/>
            </a:avLst>
          </a:prstGeom>
          <a:solidFill>
            <a:srgbClr val="FFFFFF"/>
          </a:solidFill>
          <a:ln w="9525">
            <a:solidFill>
              <a:schemeClr val="accent2">
                <a:lumMod val="5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к</a:t>
            </a:r>
            <a:endParaRPr kumimoji="0" lang="ru-RU" sz="4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 rot="16200000" flipH="1" flipV="1">
            <a:off x="6072198" y="2303884"/>
            <a:ext cx="2500330" cy="1035786"/>
          </a:xfrm>
          <a:prstGeom prst="line">
            <a:avLst/>
          </a:prstGeom>
          <a:ln w="28575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V="1">
            <a:off x="6072198" y="2303884"/>
            <a:ext cx="2500330" cy="1053678"/>
          </a:xfrm>
          <a:prstGeom prst="line">
            <a:avLst/>
          </a:prstGeom>
          <a:ln w="28575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>
            <a:stCxn id="3" idx="6"/>
          </p:cNvCxnSpPr>
          <p:nvPr/>
        </p:nvCxnSpPr>
        <p:spPr>
          <a:xfrm>
            <a:off x="6791313" y="1484784"/>
            <a:ext cx="1033017" cy="2577468"/>
          </a:xfrm>
          <a:prstGeom prst="line">
            <a:avLst/>
          </a:prstGeom>
          <a:ln w="28575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>
            <a:stCxn id="3" idx="5"/>
            <a:endCxn id="3" idx="1"/>
          </p:cNvCxnSpPr>
          <p:nvPr/>
        </p:nvCxnSpPr>
        <p:spPr>
          <a:xfrm>
            <a:off x="6012160" y="2263937"/>
            <a:ext cx="2500330" cy="942024"/>
          </a:xfrm>
          <a:prstGeom prst="line">
            <a:avLst/>
          </a:prstGeom>
          <a:ln w="28575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7143768" y="1714488"/>
            <a:ext cx="3882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л</a:t>
            </a:r>
            <a:endParaRPr lang="ru-RU" sz="36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7715272" y="1857364"/>
            <a:ext cx="3994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ь</a:t>
            </a:r>
            <a:endParaRPr lang="ru-RU" sz="36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8072462" y="2571744"/>
            <a:ext cx="4251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е</a:t>
            </a:r>
            <a:endParaRPr lang="ru-RU" sz="36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7715272" y="3071810"/>
            <a:ext cx="4283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а</a:t>
            </a:r>
            <a:endParaRPr lang="ru-RU" sz="36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7143768" y="3286124"/>
            <a:ext cx="2920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с</a:t>
            </a:r>
            <a:endParaRPr lang="ru-RU" sz="36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6500826" y="3143248"/>
            <a:ext cx="4315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р</a:t>
            </a:r>
            <a:endParaRPr lang="ru-RU" sz="36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6215074" y="2428869"/>
            <a:ext cx="2808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у</a:t>
            </a:r>
            <a:endParaRPr kumimoji="0" lang="ru-RU" sz="36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aphicFrame>
        <p:nvGraphicFramePr>
          <p:cNvPr id="23" name="Таблица 22"/>
          <p:cNvGraphicFramePr>
            <a:graphicFrameLocks noGrp="1"/>
          </p:cNvGraphicFramePr>
          <p:nvPr/>
        </p:nvGraphicFramePr>
        <p:xfrm>
          <a:off x="1500166" y="5357826"/>
          <a:ext cx="6077585" cy="701040"/>
        </p:xfrm>
        <a:graphic>
          <a:graphicData uri="http://schemas.openxmlformats.org/drawingml/2006/table">
            <a:tbl>
              <a:tblPr/>
              <a:tblGrid>
                <a:gridCol w="759460"/>
                <a:gridCol w="759460"/>
                <a:gridCol w="759460"/>
                <a:gridCol w="759460"/>
                <a:gridCol w="759460"/>
                <a:gridCol w="760095"/>
                <a:gridCol w="760095"/>
                <a:gridCol w="760095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к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р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у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с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ь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187624" y="692696"/>
          <a:ext cx="6624735" cy="1402080"/>
        </p:xfrm>
        <a:graphic>
          <a:graphicData uri="http://schemas.openxmlformats.org/drawingml/2006/table">
            <a:tbl>
              <a:tblPr/>
              <a:tblGrid>
                <a:gridCol w="953852"/>
                <a:gridCol w="809836"/>
                <a:gridCol w="809836"/>
                <a:gridCol w="809836"/>
                <a:gridCol w="809836"/>
                <a:gridCol w="810513"/>
                <a:gridCol w="810513"/>
                <a:gridCol w="810513"/>
              </a:tblGrid>
              <a:tr h="10081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к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р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у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с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ь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259632" y="2852936"/>
          <a:ext cx="6624736" cy="131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"/>
                <a:gridCol w="828092"/>
                <a:gridCol w="828092"/>
                <a:gridCol w="828092"/>
                <a:gridCol w="828092"/>
                <a:gridCol w="828092"/>
                <a:gridCol w="828092"/>
                <a:gridCol w="828092"/>
              </a:tblGrid>
              <a:tr h="115212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8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00FFFF"/>
                    </a:solidFill>
                  </a:tcPr>
                </a:tc>
              </a:tr>
            </a:tbl>
          </a:graphicData>
        </a:graphic>
      </p:graphicFrame>
      <p:sp>
        <p:nvSpPr>
          <p:cNvPr id="5" name="Овал 4"/>
          <p:cNvSpPr/>
          <p:nvPr/>
        </p:nvSpPr>
        <p:spPr>
          <a:xfrm>
            <a:off x="1331640" y="3140968"/>
            <a:ext cx="648072" cy="648072"/>
          </a:xfrm>
          <a:prstGeom prst="ellipse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2195736" y="3140968"/>
            <a:ext cx="648072" cy="64807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2987824" y="3140968"/>
            <a:ext cx="648072" cy="648072"/>
          </a:xfrm>
          <a:prstGeom prst="ellipse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3851920" y="3140968"/>
            <a:ext cx="648072" cy="64807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4716016" y="3140968"/>
            <a:ext cx="648072" cy="648072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Овал 9"/>
          <p:cNvSpPr/>
          <p:nvPr/>
        </p:nvSpPr>
        <p:spPr>
          <a:xfrm>
            <a:off x="5508104" y="3140968"/>
            <a:ext cx="648072" cy="64807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Овал 10"/>
          <p:cNvSpPr/>
          <p:nvPr/>
        </p:nvSpPr>
        <p:spPr>
          <a:xfrm>
            <a:off x="6300192" y="3140968"/>
            <a:ext cx="648072" cy="648072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2"/>
          <p:cNvSpPr txBox="1">
            <a:spLocks/>
          </p:cNvSpPr>
          <p:nvPr/>
        </p:nvSpPr>
        <p:spPr>
          <a:xfrm>
            <a:off x="395536" y="836712"/>
            <a:ext cx="8596064" cy="5243413"/>
          </a:xfrm>
          <a:prstGeom prst="rect">
            <a:avLst/>
          </a:prstGeom>
        </p:spPr>
        <p:txBody>
          <a:bodyPr/>
          <a:lstStyle/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A04DA3"/>
              </a:buClr>
              <a:buSzPct val="95000"/>
              <a:buFont typeface="Arial" pitchFamily="34" charset="0"/>
              <a:buChar char="•"/>
              <a:tabLst/>
              <a:defRPr/>
            </a:pPr>
            <a:r>
              <a:rPr kumimoji="0" lang="ru-RU" sz="5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  Р  </a:t>
            </a:r>
            <a:r>
              <a:rPr kumimoji="0" lang="ru-RU" sz="5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   Л  </a:t>
            </a:r>
            <a:r>
              <a:rPr kumimoji="0" lang="ru-RU" sz="5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 обозначение согласных звуков.</a:t>
            </a: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A04DA3"/>
              </a:buClr>
              <a:buSzPct val="95000"/>
              <a:buFont typeface="Arial" pitchFamily="34" charset="0"/>
              <a:buChar char="•"/>
              <a:tabLst/>
              <a:defRPr/>
            </a:pPr>
            <a:r>
              <a:rPr kumimoji="0" lang="ru-RU" sz="5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   У</a:t>
            </a:r>
            <a:r>
              <a:rPr kumimoji="0" lang="ru-RU" sz="5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ru-RU" sz="5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Е</a:t>
            </a:r>
            <a:r>
              <a:rPr kumimoji="0" lang="ru-RU" sz="5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5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– обозначение  гласных звуков.</a:t>
            </a:r>
            <a:endParaRPr kumimoji="0" lang="ru-RU" sz="5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WordArt 4"/>
          <p:cNvSpPr>
            <a:spLocks noChangeArrowheads="1" noChangeShapeType="1" noTextEdit="1"/>
          </p:cNvSpPr>
          <p:nvPr/>
        </p:nvSpPr>
        <p:spPr bwMode="auto">
          <a:xfrm>
            <a:off x="251520" y="548680"/>
            <a:ext cx="158432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Arial"/>
                <a:cs typeface="Arial"/>
              </a:rPr>
              <a:t>мел</a:t>
            </a:r>
          </a:p>
        </p:txBody>
      </p:sp>
      <p:sp>
        <p:nvSpPr>
          <p:cNvPr id="3" name="WordArt 5"/>
          <p:cNvSpPr>
            <a:spLocks noChangeArrowheads="1" noChangeShapeType="1" noTextEdit="1"/>
          </p:cNvSpPr>
          <p:nvPr/>
        </p:nvSpPr>
        <p:spPr bwMode="auto">
          <a:xfrm>
            <a:off x="323528" y="1844824"/>
            <a:ext cx="1511300" cy="7191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Arial"/>
                <a:cs typeface="Arial"/>
              </a:rPr>
              <a:t>шест</a:t>
            </a:r>
            <a:endParaRPr lang="ru-RU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FF"/>
              </a:solidFill>
              <a:latin typeface="Arial"/>
              <a:cs typeface="Arial"/>
            </a:endParaRPr>
          </a:p>
        </p:txBody>
      </p:sp>
      <p:sp>
        <p:nvSpPr>
          <p:cNvPr id="4" name="WordArt 6"/>
          <p:cNvSpPr>
            <a:spLocks noChangeArrowheads="1" noChangeShapeType="1" noTextEdit="1"/>
          </p:cNvSpPr>
          <p:nvPr/>
        </p:nvSpPr>
        <p:spPr bwMode="auto">
          <a:xfrm>
            <a:off x="395536" y="3429000"/>
            <a:ext cx="1512887" cy="93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Arial"/>
                <a:cs typeface="Arial"/>
              </a:rPr>
              <a:t>угол</a:t>
            </a:r>
          </a:p>
        </p:txBody>
      </p:sp>
      <p:sp>
        <p:nvSpPr>
          <p:cNvPr id="5" name="WordArt 6"/>
          <p:cNvSpPr>
            <a:spLocks noChangeArrowheads="1" noChangeShapeType="1" noTextEdit="1"/>
          </p:cNvSpPr>
          <p:nvPr/>
        </p:nvSpPr>
        <p:spPr bwMode="auto">
          <a:xfrm>
            <a:off x="251520" y="5301208"/>
            <a:ext cx="1800200" cy="72008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Arial"/>
                <a:cs typeface="Arial"/>
              </a:rPr>
              <a:t>полка</a:t>
            </a:r>
            <a:endParaRPr lang="ru-RU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FF"/>
              </a:solidFill>
              <a:latin typeface="Arial"/>
              <a:cs typeface="Arial"/>
            </a:endParaRPr>
          </a:p>
        </p:txBody>
      </p:sp>
      <p:sp>
        <p:nvSpPr>
          <p:cNvPr id="6" name="WordArt 9"/>
          <p:cNvSpPr>
            <a:spLocks noChangeArrowheads="1" noChangeShapeType="1" noTextEdit="1"/>
          </p:cNvSpPr>
          <p:nvPr/>
        </p:nvSpPr>
        <p:spPr bwMode="auto">
          <a:xfrm>
            <a:off x="7308304" y="404664"/>
            <a:ext cx="1368425" cy="741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9900"/>
                </a:solidFill>
                <a:latin typeface="Arial"/>
                <a:cs typeface="Arial"/>
              </a:rPr>
              <a:t>мель</a:t>
            </a:r>
          </a:p>
        </p:txBody>
      </p:sp>
      <p:sp>
        <p:nvSpPr>
          <p:cNvPr id="7" name="WordArt 10"/>
          <p:cNvSpPr>
            <a:spLocks noChangeArrowheads="1" noChangeShapeType="1" noTextEdit="1"/>
          </p:cNvSpPr>
          <p:nvPr/>
        </p:nvSpPr>
        <p:spPr bwMode="auto">
          <a:xfrm>
            <a:off x="7380312" y="1700808"/>
            <a:ext cx="1412875" cy="6715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9900"/>
                </a:solidFill>
                <a:latin typeface="Arial"/>
                <a:cs typeface="Arial"/>
              </a:rPr>
              <a:t>шесть</a:t>
            </a:r>
            <a:endParaRPr lang="ru-RU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9900"/>
              </a:solidFill>
              <a:latin typeface="Arial"/>
              <a:cs typeface="Arial"/>
            </a:endParaRPr>
          </a:p>
        </p:txBody>
      </p:sp>
      <p:sp>
        <p:nvSpPr>
          <p:cNvPr id="8" name="WordArt 11"/>
          <p:cNvSpPr>
            <a:spLocks noChangeArrowheads="1" noChangeShapeType="1" noTextEdit="1"/>
          </p:cNvSpPr>
          <p:nvPr/>
        </p:nvSpPr>
        <p:spPr bwMode="auto">
          <a:xfrm>
            <a:off x="7308304" y="3356992"/>
            <a:ext cx="1584325" cy="9350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9900"/>
                </a:solidFill>
                <a:latin typeface="Arial"/>
                <a:cs typeface="Arial"/>
              </a:rPr>
              <a:t>уголь</a:t>
            </a:r>
          </a:p>
        </p:txBody>
      </p:sp>
      <p:sp>
        <p:nvSpPr>
          <p:cNvPr id="9" name="WordArt 11"/>
          <p:cNvSpPr>
            <a:spLocks noChangeArrowheads="1" noChangeShapeType="1" noTextEdit="1"/>
          </p:cNvSpPr>
          <p:nvPr/>
        </p:nvSpPr>
        <p:spPr bwMode="auto">
          <a:xfrm>
            <a:off x="7308304" y="5373216"/>
            <a:ext cx="1512169" cy="72008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9900"/>
                </a:solidFill>
                <a:latin typeface="Arial"/>
                <a:cs typeface="Arial"/>
              </a:rPr>
              <a:t>полька</a:t>
            </a:r>
            <a:endParaRPr lang="ru-RU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9900"/>
              </a:solidFill>
              <a:latin typeface="Arial"/>
              <a:cs typeface="Arial"/>
            </a:endParaRPr>
          </a:p>
        </p:txBody>
      </p:sp>
      <p:pic>
        <p:nvPicPr>
          <p:cNvPr id="1026" name="Picture 2" descr="https://im1-tub-ru.yandex.net/i?id=33cec406639540841c1fff4daaaa26d7&amp;n=33&amp;h=215&amp;w=28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3284984"/>
            <a:ext cx="2114690" cy="1584176"/>
          </a:xfrm>
          <a:prstGeom prst="rect">
            <a:avLst/>
          </a:prstGeom>
          <a:noFill/>
        </p:spPr>
      </p:pic>
      <p:pic>
        <p:nvPicPr>
          <p:cNvPr id="1028" name="Picture 4" descr="http://www.southcoal.ru/off-line/files/documents/2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3068960"/>
            <a:ext cx="1800199" cy="1607578"/>
          </a:xfrm>
          <a:prstGeom prst="rect">
            <a:avLst/>
          </a:prstGeom>
          <a:noFill/>
        </p:spPr>
      </p:pic>
      <p:pic>
        <p:nvPicPr>
          <p:cNvPr id="1030" name="Picture 6" descr="http://www.smart24.ee/product_images/8783/medium/2b40b4ca1d946b07236660956dda98d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5013176"/>
            <a:ext cx="1932384" cy="1449289"/>
          </a:xfrm>
          <a:prstGeom prst="rect">
            <a:avLst/>
          </a:prstGeom>
          <a:noFill/>
        </p:spPr>
      </p:pic>
      <p:pic>
        <p:nvPicPr>
          <p:cNvPr id="1032" name="Picture 8" descr="http://www.usc.edu/dept/polish_music/dance/iskry/iskry_polk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5085184"/>
            <a:ext cx="2232248" cy="1629542"/>
          </a:xfrm>
          <a:prstGeom prst="rect">
            <a:avLst/>
          </a:prstGeom>
          <a:noFill/>
        </p:spPr>
      </p:pic>
      <p:pic>
        <p:nvPicPr>
          <p:cNvPr id="1034" name="Picture 10" descr="http://sexintim-shop.ru/images/product/preview/2262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23728" y="1605572"/>
            <a:ext cx="2160240" cy="1463388"/>
          </a:xfrm>
          <a:prstGeom prst="rect">
            <a:avLst/>
          </a:prstGeom>
          <a:noFill/>
        </p:spPr>
      </p:pic>
      <p:pic>
        <p:nvPicPr>
          <p:cNvPr id="1036" name="Picture 12" descr="http://artistswhothrive.com/wp-content/uploads/2013/01/600px-six-svg1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64088" y="1484784"/>
            <a:ext cx="1512168" cy="1512168"/>
          </a:xfrm>
          <a:prstGeom prst="rect">
            <a:avLst/>
          </a:prstGeom>
          <a:noFill/>
        </p:spPr>
      </p:pic>
      <p:pic>
        <p:nvPicPr>
          <p:cNvPr id="1038" name="Picture 14" descr="http://www.ural-toys.ru/UPLOAD/catalog/c/5/127584_70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flipH="1">
            <a:off x="2411760" y="260648"/>
            <a:ext cx="1800200" cy="1296144"/>
          </a:xfrm>
          <a:prstGeom prst="rect">
            <a:avLst/>
          </a:prstGeom>
          <a:noFill/>
        </p:spPr>
      </p:pic>
      <p:pic>
        <p:nvPicPr>
          <p:cNvPr id="1040" name="Picture 16" descr="http://seculife.ru/wp-content/uploads/2011/09/%D0%9D%D0%B0-%D0%BC%D0%B5%D0%BB%D1%8C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20072" y="188640"/>
            <a:ext cx="1944216" cy="1251641"/>
          </a:xfrm>
          <a:prstGeom prst="rect">
            <a:avLst/>
          </a:prstGeom>
          <a:noFill/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3.bp.blogspot.com/-fhBL2QWL5EE/VFieVA6vy6I/AAAAAAAAAEo/ETOIKMLqZ7A/s1600/%D0%B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4499991" cy="4524991"/>
          </a:xfrm>
          <a:prstGeom prst="rect">
            <a:avLst/>
          </a:prstGeom>
          <a:noFill/>
        </p:spPr>
      </p:pic>
      <p:pic>
        <p:nvPicPr>
          <p:cNvPr id="1030" name="Picture 6" descr="http://boombob.ru/img/picture/Oct/11/5a07ce22f76d60aa2d4c042f2e154e8d/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692696"/>
            <a:ext cx="2772283" cy="264542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-684584" y="4797152"/>
            <a:ext cx="105131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00FF"/>
                </a:solidFill>
              </a:rPr>
              <a:t>Ольга и Игорь танцуют русскую польку.</a:t>
            </a:r>
            <a:endParaRPr lang="ru-RU" sz="3600" b="1" dirty="0">
              <a:solidFill>
                <a:srgbClr val="0000FF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 flipH="1">
            <a:off x="395536" y="5373216"/>
            <a:ext cx="216024" cy="216024"/>
          </a:xfrm>
          <a:prstGeom prst="ellipse">
            <a:avLst/>
          </a:prstGeom>
          <a:solidFill>
            <a:srgbClr val="00B05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Овал 7"/>
          <p:cNvSpPr/>
          <p:nvPr/>
        </p:nvSpPr>
        <p:spPr>
          <a:xfrm flipH="1">
            <a:off x="2699792" y="5373216"/>
            <a:ext cx="216024" cy="216024"/>
          </a:xfrm>
          <a:prstGeom prst="ellipse">
            <a:avLst/>
          </a:prstGeom>
          <a:solidFill>
            <a:srgbClr val="00B05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Овал 8"/>
          <p:cNvSpPr/>
          <p:nvPr/>
        </p:nvSpPr>
        <p:spPr>
          <a:xfrm flipH="1">
            <a:off x="8028384" y="5301208"/>
            <a:ext cx="216024" cy="216024"/>
          </a:xfrm>
          <a:prstGeom prst="ellipse">
            <a:avLst/>
          </a:prstGeom>
          <a:solidFill>
            <a:srgbClr val="00B05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980728"/>
            <a:ext cx="777686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 smtClean="0"/>
              <a:t>Теплый ____. На крыльце спит кот ____. Под кустом _____. Там собака Жучка грызет _____.</a:t>
            </a:r>
            <a:endParaRPr lang="ru-RU" sz="4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5085184"/>
            <a:ext cx="76328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/>
              <a:t>Васька, день, кость, тень </a:t>
            </a:r>
            <a:endParaRPr lang="ru-RU" sz="3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331640" y="4653136"/>
            <a:ext cx="54726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dirty="0" smtClean="0"/>
              <a:t>Слова для выбора</a:t>
            </a:r>
            <a:r>
              <a:rPr lang="en-US" i="1" dirty="0" smtClean="0"/>
              <a:t>:</a:t>
            </a:r>
            <a:endParaRPr lang="ru-RU" i="1" dirty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1340768"/>
            <a:ext cx="820891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 smtClean="0"/>
              <a:t>Теплый день. На крыльце спит кот Васька. Под кустом тень. Там собака Жучка грызет кость.</a:t>
            </a:r>
            <a:endParaRPr lang="ru-RU" sz="4800" dirty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7584" y="443776"/>
            <a:ext cx="7542124" cy="6016395"/>
          </a:xfrm>
          <a:prstGeom prst="rect">
            <a:avLst/>
          </a:prstGeom>
          <a:noFill/>
          <a:ln w="19050">
            <a:solidFill>
              <a:srgbClr val="0000FF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041917865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/>
        </p:nvGraphicFramePr>
        <p:xfrm>
          <a:off x="285720" y="1071546"/>
          <a:ext cx="4429156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Схема 7"/>
          <p:cNvGraphicFramePr/>
          <p:nvPr/>
        </p:nvGraphicFramePr>
        <p:xfrm>
          <a:off x="4429156" y="1000108"/>
          <a:ext cx="4429156" cy="49292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25603" name="Picture 12" descr="D:\Общие документы\КАРТИНКИ\АНИМИРОВАННЫЕ КАРТИНКИ\1 (42)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429250" y="5226050"/>
            <a:ext cx="3167063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Городская">
    <a:dk1>
      <a:sysClr val="windowText" lastClr="000000"/>
    </a:dk1>
    <a:lt1>
      <a:sysClr val="window" lastClr="FFFFFF"/>
    </a:lt1>
    <a:dk2>
      <a:srgbClr val="424456"/>
    </a:dk2>
    <a:lt2>
      <a:srgbClr val="DEDEDE"/>
    </a:lt2>
    <a:accent1>
      <a:srgbClr val="53548A"/>
    </a:accent1>
    <a:accent2>
      <a:srgbClr val="438086"/>
    </a:accent2>
    <a:accent3>
      <a:srgbClr val="A04DA3"/>
    </a:accent3>
    <a:accent4>
      <a:srgbClr val="C4652D"/>
    </a:accent4>
    <a:accent5>
      <a:srgbClr val="8B5D3D"/>
    </a:accent5>
    <a:accent6>
      <a:srgbClr val="5C92B5"/>
    </a:accent6>
    <a:hlink>
      <a:srgbClr val="67AFBD"/>
    </a:hlink>
    <a:folHlink>
      <a:srgbClr val="C2A874"/>
    </a:folHlink>
  </a:clrScheme>
</a:themeOverride>
</file>

<file path=ppt/theme/themeOverride2.xml><?xml version="1.0" encoding="utf-8"?>
<a:themeOverride xmlns:a="http://schemas.openxmlformats.org/drawingml/2006/main">
  <a:clrScheme name="Городская">
    <a:dk1>
      <a:sysClr val="windowText" lastClr="000000"/>
    </a:dk1>
    <a:lt1>
      <a:sysClr val="window" lastClr="FFFFFF"/>
    </a:lt1>
    <a:dk2>
      <a:srgbClr val="424456"/>
    </a:dk2>
    <a:lt2>
      <a:srgbClr val="DEDEDE"/>
    </a:lt2>
    <a:accent1>
      <a:srgbClr val="53548A"/>
    </a:accent1>
    <a:accent2>
      <a:srgbClr val="438086"/>
    </a:accent2>
    <a:accent3>
      <a:srgbClr val="A04DA3"/>
    </a:accent3>
    <a:accent4>
      <a:srgbClr val="C4652D"/>
    </a:accent4>
    <a:accent5>
      <a:srgbClr val="8B5D3D"/>
    </a:accent5>
    <a:accent6>
      <a:srgbClr val="5C92B5"/>
    </a:accent6>
    <a:hlink>
      <a:srgbClr val="67AFBD"/>
    </a:hlink>
    <a:folHlink>
      <a:srgbClr val="C2A87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1046</TotalTime>
  <Words>129</Words>
  <Application>Microsoft Office PowerPoint</Application>
  <PresentationFormat>Экран (4:3)</PresentationFormat>
  <Paragraphs>51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Мир вокруг нас</dc:title>
  <dc:creator>Ирина</dc:creator>
  <cp:lastModifiedBy>Наталья</cp:lastModifiedBy>
  <cp:revision>89</cp:revision>
  <dcterms:created xsi:type="dcterms:W3CDTF">2009-07-24T23:09:55Z</dcterms:created>
  <dcterms:modified xsi:type="dcterms:W3CDTF">2017-09-24T14:45:45Z</dcterms:modified>
</cp:coreProperties>
</file>