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70" r:id="rId4"/>
    <p:sldId id="262" r:id="rId5"/>
    <p:sldId id="263" r:id="rId6"/>
    <p:sldId id="268" r:id="rId7"/>
    <p:sldId id="266" r:id="rId8"/>
    <p:sldId id="267" r:id="rId9"/>
    <p:sldId id="269" r:id="rId10"/>
    <p:sldId id="271" r:id="rId11"/>
    <p:sldId id="257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Malgun Gothic" pitchFamily="34" charset="-127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Malgun Gothic" pitchFamily="34" charset="-127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Malgun Gothic" pitchFamily="34" charset="-127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Malgun Gothic" pitchFamily="34" charset="-127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Malgun Gothic" pitchFamily="34" charset="-127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Malgun Gothic" pitchFamily="34" charset="-127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Malgun Gothic" pitchFamily="34" charset="-127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Malgun Gothic" pitchFamily="34" charset="-127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Malgun Gothic" pitchFamily="34" charset="-127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15" autoAdjust="0"/>
  </p:normalViewPr>
  <p:slideViewPr>
    <p:cSldViewPr>
      <p:cViewPr varScale="1">
        <p:scale>
          <a:sx n="64" d="100"/>
          <a:sy n="64" d="100"/>
        </p:scale>
        <p:origin x="-94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6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7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8" name="Rectangle 12"/>
          <p:cNvSpPr/>
          <p:nvPr/>
        </p:nvSpPr>
        <p:spPr>
          <a:xfrm>
            <a:off x="7712075" y="3136900"/>
            <a:ext cx="911225" cy="2074863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9" name="Rectangle 13"/>
          <p:cNvSpPr/>
          <p:nvPr/>
        </p:nvSpPr>
        <p:spPr>
          <a:xfrm>
            <a:off x="446088" y="3055938"/>
            <a:ext cx="694690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0" name="Rectangle 10"/>
          <p:cNvSpPr/>
          <p:nvPr/>
        </p:nvSpPr>
        <p:spPr>
          <a:xfrm>
            <a:off x="541338" y="4559300"/>
            <a:ext cx="675640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1" name="Rectangle 9"/>
          <p:cNvSpPr/>
          <p:nvPr/>
        </p:nvSpPr>
        <p:spPr>
          <a:xfrm>
            <a:off x="539750" y="3140075"/>
            <a:ext cx="6759575" cy="207645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B2A27-8843-43E8-8906-A32EED392B1E}" type="datetimeFigureOut">
              <a:rPr lang="ru-RU"/>
              <a:pPr>
                <a:defRPr/>
              </a:pPr>
              <a:t>26.03.2018</a:t>
            </a:fld>
            <a:endParaRPr lang="ru-RU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688" y="4625975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66B1898F-9056-40F8-BAFF-5676A11BF2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BE0F1-529E-4ACE-9B4C-967A0CC2E2FB}" type="datetimeFigureOut">
              <a:rPr lang="ru-RU"/>
              <a:pPr>
                <a:defRPr/>
              </a:pPr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41D2B-94A8-4BE2-A044-8AB596CF8F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 useBgFill="1">
        <p:nvSpPr>
          <p:cNvPr id="5" name="Rounded Rectangle 7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6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7" name="Rectangle 15"/>
          <p:cNvSpPr/>
          <p:nvPr/>
        </p:nvSpPr>
        <p:spPr>
          <a:xfrm>
            <a:off x="568325" y="3048000"/>
            <a:ext cx="8032750" cy="22447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8" name="Rectangle 14"/>
          <p:cNvSpPr/>
          <p:nvPr/>
        </p:nvSpPr>
        <p:spPr>
          <a:xfrm>
            <a:off x="676275" y="4541838"/>
            <a:ext cx="7816850" cy="663575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9" name="Rectangle 13"/>
          <p:cNvSpPr/>
          <p:nvPr/>
        </p:nvSpPr>
        <p:spPr>
          <a:xfrm>
            <a:off x="676275" y="3124200"/>
            <a:ext cx="7816850" cy="2078038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539BB-1FCF-40C0-943D-A7B4CF591EA8}" type="datetimeFigureOut">
              <a:rPr lang="ru-RU"/>
              <a:pPr>
                <a:defRPr/>
              </a:pPr>
              <a:t>26.03.2018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87347-3572-4281-867B-A738933232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6E22B-A79C-40E4-BA49-184BCE75D99D}" type="datetimeFigureOut">
              <a:rPr lang="ru-RU"/>
              <a:pPr>
                <a:defRPr/>
              </a:pPr>
              <a:t>26.03.2018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15392-B66B-4353-BD9B-CD527C2534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D0286-ED3D-445C-AFAC-F851557EDE44}" type="datetimeFigureOut">
              <a:rPr lang="ru-RU"/>
              <a:pPr>
                <a:defRPr/>
              </a:pPr>
              <a:t>26.03.2018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A2967-A5F1-4AFE-98D6-A59791C334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D3D28-D1BB-4C79-B03B-FD77BEECC9B2}" type="datetimeFigureOut">
              <a:rPr lang="ru-RU"/>
              <a:pPr>
                <a:defRPr/>
              </a:pPr>
              <a:t>26.03.2018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69D36-CD9B-45A8-BD82-657B0850B8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 useBgFill="1">
        <p:nvSpPr>
          <p:cNvPr id="3" name="Rounded Rectangle 10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4FBA8-A9A6-4A72-A4F4-D8344FF07DF8}" type="datetimeFigureOut">
              <a:rPr lang="ru-RU"/>
              <a:pPr>
                <a:defRPr/>
              </a:pPr>
              <a:t>26.03.2018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83775-897D-4E70-B41D-8EC5FBE6AD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 useBgFill="1">
        <p:nvSpPr>
          <p:cNvPr id="6" name="Rounded Rectangle 11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7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8" name="Rectangle 9"/>
          <p:cNvSpPr/>
          <p:nvPr/>
        </p:nvSpPr>
        <p:spPr>
          <a:xfrm>
            <a:off x="676275" y="1643063"/>
            <a:ext cx="2484438" cy="3233737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/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1EB17-CB82-4FD8-A890-35610090926B}" type="datetimeFigureOut">
              <a:rPr lang="ru-RU"/>
              <a:pPr>
                <a:defRPr/>
              </a:pPr>
              <a:t>26.03.2018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BF515-6084-4475-9E2F-B3AAFD3906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 useBgFill="1">
        <p:nvSpPr>
          <p:cNvPr id="6" name="Rounded Rectangle 8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7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8" name="Rectangle 11"/>
          <p:cNvSpPr/>
          <p:nvPr/>
        </p:nvSpPr>
        <p:spPr>
          <a:xfrm>
            <a:off x="762000" y="5029200"/>
            <a:ext cx="7600950" cy="1203325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9" name="Rectangle 12"/>
          <p:cNvSpPr/>
          <p:nvPr/>
        </p:nvSpPr>
        <p:spPr>
          <a:xfrm>
            <a:off x="914400" y="5638800"/>
            <a:ext cx="7327900" cy="452438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0" name="Rectangle 10"/>
          <p:cNvSpPr/>
          <p:nvPr/>
        </p:nvSpPr>
        <p:spPr>
          <a:xfrm>
            <a:off x="604838" y="5075238"/>
            <a:ext cx="7947025" cy="1096962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21A12-1AF3-4635-AF44-247112D744BF}" type="datetimeFigureOut">
              <a:rPr lang="ru-RU"/>
              <a:pPr>
                <a:defRPr/>
              </a:pPr>
              <a:t>26.03.2018</a:t>
            </a:fld>
            <a:endParaRPr lang="ru-RU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A5669-2333-415D-A77B-B69848ABCB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FB6AD-5D16-4073-B43F-23EA853A5AD8}" type="datetimeFigureOut">
              <a:rPr lang="ru-RU"/>
              <a:pPr>
                <a:defRPr/>
              </a:pPr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12ADD-9703-4601-937C-7ECB590210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6861175" y="228600"/>
            <a:ext cx="1860550" cy="6122988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5" name="Rectangle 7"/>
          <p:cNvSpPr/>
          <p:nvPr/>
        </p:nvSpPr>
        <p:spPr>
          <a:xfrm>
            <a:off x="6954838" y="350838"/>
            <a:ext cx="1673225" cy="5876925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C8A7C-A830-4956-8829-47DAF2A18C50}" type="datetimeFigureOut">
              <a:rPr lang="ru-RU"/>
              <a:pPr>
                <a:defRPr/>
              </a:pPr>
              <a:t>26.03.2018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7F0C2-4E69-4C4C-8CE3-43098C8FA6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5450" y="407988"/>
            <a:ext cx="8261350" cy="103981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752600"/>
            <a:ext cx="4038600" cy="43735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4038600" cy="43735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EB03E-8FBF-468E-9D65-BD02F1A31B04}" type="datetimeFigureOut">
              <a:rPr lang="ru-RU"/>
              <a:pPr>
                <a:defRPr/>
              </a:pPr>
              <a:t>26.03.2018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FC125-AE62-4B6F-BE03-823A85477F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 useBgFill="1">
        <p:nvSpPr>
          <p:cNvPr id="7" name="Rounded Rectangle 6"/>
          <p:cNvSpPr/>
          <p:nvPr/>
        </p:nvSpPr>
        <p:spPr>
          <a:xfrm>
            <a:off x="92075" y="101600"/>
            <a:ext cx="8959850" cy="6664325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8229600" cy="437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529887-CE9D-468A-BD00-50AE7EC4AE2D}" type="datetimeFigureOut">
              <a:rPr lang="ru-RU"/>
              <a:pPr>
                <a:defRPr/>
              </a:pPr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144B0E-D680-4CAA-8AEB-FE553E87D7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0" name="Rectangle 9"/>
          <p:cNvSpPr/>
          <p:nvPr/>
        </p:nvSpPr>
        <p:spPr>
          <a:xfrm>
            <a:off x="373063" y="373063"/>
            <a:ext cx="8380412" cy="1117600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5450" y="407988"/>
            <a:ext cx="8261350" cy="103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4" r:id="rId2"/>
    <p:sldLayoutId id="2147483686" r:id="rId3"/>
    <p:sldLayoutId id="2147483683" r:id="rId4"/>
    <p:sldLayoutId id="2147483682" r:id="rId5"/>
    <p:sldLayoutId id="2147483681" r:id="rId6"/>
    <p:sldLayoutId id="2147483687" r:id="rId7"/>
    <p:sldLayoutId id="2147483688" r:id="rId8"/>
    <p:sldLayoutId id="2147483689" r:id="rId9"/>
    <p:sldLayoutId id="2147483680" r:id="rId10"/>
    <p:sldLayoutId id="2147483690" r:id="rId11"/>
    <p:sldLayoutId id="214748367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500" kern="1200" cap="all">
          <a:solidFill>
            <a:srgbClr val="6B7D7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500">
          <a:solidFill>
            <a:srgbClr val="6B7D72"/>
          </a:solidFill>
          <a:latin typeface="Book Antiqua" pitchFamily="18" charset="0"/>
        </a:defRPr>
      </a:lvl9pPr>
    </p:titleStyle>
    <p:bodyStyle>
      <a:lvl1pPr marL="342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rgbClr val="B5AE53"/>
        </a:buClr>
        <a:buFont typeface="Arial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rgbClr val="848058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ct val="20000"/>
        </a:spcBef>
        <a:spcAft>
          <a:spcPct val="0"/>
        </a:spcAft>
        <a:buClr>
          <a:srgbClr val="E8B54D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938" y="4648200"/>
            <a:ext cx="6553200" cy="4572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Воспитатель: Тимошенко </a:t>
            </a:r>
            <a:r>
              <a:rPr lang="ru-RU" dirty="0" err="1" smtClean="0"/>
              <a:t>о.а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750" y="3141663"/>
            <a:ext cx="6769100" cy="13049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dirty="0" smtClean="0"/>
              <a:t>Счет на ощупь</a:t>
            </a:r>
            <a:br>
              <a:rPr lang="ru-RU" sz="2800" dirty="0" smtClean="0"/>
            </a:br>
            <a:r>
              <a:rPr lang="ru-RU" sz="2800" dirty="0" smtClean="0"/>
              <a:t>«ИЗБУШКА ДЛЯ </a:t>
            </a:r>
            <a:br>
              <a:rPr lang="ru-RU" sz="2800" dirty="0" smtClean="0"/>
            </a:br>
            <a:r>
              <a:rPr lang="ru-RU" sz="2800" dirty="0" smtClean="0"/>
              <a:t>БАБЫ ЯГИ»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6"/>
          <p:cNvSpPr>
            <a:spLocks noGrp="1"/>
          </p:cNvSpPr>
          <p:nvPr>
            <p:ph type="title" idx="4294967295"/>
          </p:nvPr>
        </p:nvSpPr>
        <p:spPr bwMode="auto">
          <a:xfrm>
            <a:off x="425450" y="407988"/>
            <a:ext cx="8261350" cy="69850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z="3100" cap="none" smtClean="0"/>
          </a:p>
        </p:txBody>
      </p:sp>
      <p:sp>
        <p:nvSpPr>
          <p:cNvPr id="15362" name="Rectangle 8"/>
          <p:cNvSpPr>
            <a:spLocks noGrp="1"/>
          </p:cNvSpPr>
          <p:nvPr>
            <p:ph type="body" sz="half" idx="4294967295"/>
          </p:nvPr>
        </p:nvSpPr>
        <p:spPr>
          <a:xfrm>
            <a:off x="3132138" y="3860800"/>
            <a:ext cx="5554662" cy="2808288"/>
          </a:xfrm>
        </p:spPr>
        <p:txBody>
          <a:bodyPr/>
          <a:lstStyle/>
          <a:p>
            <a:pPr eaLnBrk="1" hangingPunct="1"/>
            <a:r>
              <a:rPr lang="ru-RU" sz="2000" b="1" smtClean="0"/>
              <a:t>Здравствуй, небо голубое (тянут руки вверх)</a:t>
            </a:r>
            <a:br>
              <a:rPr lang="ru-RU" sz="2000" b="1" smtClean="0"/>
            </a:br>
            <a:r>
              <a:rPr lang="ru-RU" sz="2000" b="1" smtClean="0"/>
              <a:t>Здравствуй, солнце золотое (очерчивают круг руками)</a:t>
            </a:r>
            <a:br>
              <a:rPr lang="ru-RU" sz="2000" b="1" smtClean="0"/>
            </a:br>
            <a:r>
              <a:rPr lang="ru-RU" sz="2000" b="1" smtClean="0"/>
              <a:t>Здравствуй, легкий ветерок (покачивают руками над головой)</a:t>
            </a:r>
            <a:br>
              <a:rPr lang="ru-RU" sz="2000" b="1" smtClean="0"/>
            </a:br>
            <a:r>
              <a:rPr lang="ru-RU" sz="2000" b="1" smtClean="0"/>
              <a:t>Здравствуй маленький цветок,</a:t>
            </a:r>
            <a:br>
              <a:rPr lang="ru-RU" sz="2000" b="1" smtClean="0"/>
            </a:br>
            <a:r>
              <a:rPr lang="ru-RU" sz="2000" b="1" smtClean="0"/>
              <a:t>Здравствуй утро, здравствуй день</a:t>
            </a:r>
            <a:br>
              <a:rPr lang="ru-RU" sz="2000" b="1" smtClean="0"/>
            </a:br>
            <a:r>
              <a:rPr lang="ru-RU" sz="2000" b="1" smtClean="0"/>
              <a:t>Нам здороваться не лень.</a:t>
            </a:r>
            <a:br>
              <a:rPr lang="ru-RU" sz="2000" b="1" smtClean="0"/>
            </a:br>
            <a:endParaRPr lang="ru-RU" sz="2000" b="1" smtClean="0"/>
          </a:p>
        </p:txBody>
      </p:sp>
      <p:pic>
        <p:nvPicPr>
          <p:cNvPr id="15363" name="Picture 9" descr="n24467"/>
          <p:cNvPicPr>
            <a:picLocks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476250"/>
            <a:ext cx="5300663" cy="33131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/>
          </p:cNvSpPr>
          <p:nvPr>
            <p:ph type="title"/>
          </p:nvPr>
        </p:nvSpPr>
        <p:spPr bwMode="auto">
          <a:xfrm>
            <a:off x="425450" y="407988"/>
            <a:ext cx="8261350" cy="6445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ru-RU" sz="3200" cap="none" smtClean="0"/>
              <a:t>ВЕСНА</a:t>
            </a:r>
          </a:p>
        </p:txBody>
      </p:sp>
      <p:sp>
        <p:nvSpPr>
          <p:cNvPr id="16386" name="Rectangle 4"/>
          <p:cNvSpPr>
            <a:spLocks noGrp="1"/>
          </p:cNvSpPr>
          <p:nvPr>
            <p:ph type="body" sz="half" idx="1"/>
          </p:nvPr>
        </p:nvSpPr>
        <p:spPr>
          <a:xfrm>
            <a:off x="468313" y="1484313"/>
            <a:ext cx="2601912" cy="5073650"/>
          </a:xfrm>
        </p:spPr>
        <p:txBody>
          <a:bodyPr/>
          <a:lstStyle/>
          <a:p>
            <a:pPr eaLnBrk="1" hangingPunct="1"/>
            <a:r>
              <a:rPr lang="ru-RU" i="1" smtClean="0"/>
              <a:t>Она на приходит с ласкою</a:t>
            </a:r>
            <a:r>
              <a:rPr lang="ru-RU" smtClean="0"/>
              <a:t/>
            </a:r>
            <a:br>
              <a:rPr lang="ru-RU" smtClean="0"/>
            </a:br>
            <a:r>
              <a:rPr lang="ru-RU" i="1" smtClean="0"/>
              <a:t>И со своею сказкою.</a:t>
            </a:r>
            <a:r>
              <a:rPr lang="ru-RU" smtClean="0"/>
              <a:t/>
            </a:r>
            <a:br>
              <a:rPr lang="ru-RU" smtClean="0"/>
            </a:br>
            <a:r>
              <a:rPr lang="ru-RU" i="1" smtClean="0"/>
              <a:t>Волшебной палочкой взмахнет —</a:t>
            </a:r>
            <a:r>
              <a:rPr lang="ru-RU" smtClean="0"/>
              <a:t/>
            </a:r>
            <a:br>
              <a:rPr lang="ru-RU" smtClean="0"/>
            </a:br>
            <a:r>
              <a:rPr lang="ru-RU" i="1" smtClean="0"/>
              <a:t>В лесу подснежник расцветет. </a:t>
            </a:r>
            <a:br>
              <a:rPr lang="ru-RU" i="1" smtClean="0"/>
            </a:br>
            <a:r>
              <a:rPr lang="ru-RU" sz="2000" i="1" smtClean="0"/>
              <a:t/>
            </a:r>
            <a:br>
              <a:rPr lang="ru-RU" sz="2000" i="1" smtClean="0"/>
            </a:br>
            <a:endParaRPr lang="ru-RU" sz="2000" smtClean="0"/>
          </a:p>
          <a:p>
            <a:pPr eaLnBrk="1" hangingPunct="1"/>
            <a:endParaRPr lang="ru-RU" sz="2000" smtClean="0"/>
          </a:p>
        </p:txBody>
      </p:sp>
      <p:pic>
        <p:nvPicPr>
          <p:cNvPr id="16387" name="Picture 6" descr="889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140200" y="981075"/>
            <a:ext cx="3868738" cy="58769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0" descr="ÐÐ°ÑÑÐ¸Ð½ÐºÐ¸ Ð¿Ð¾ Ð·Ð°Ð¿ÑÐ¾ÑÑ Ð¸Ð»Ð»ÑÑÑÑÐ°ÑÐ¸Ð¸ Ð²ÐµÑÐµÐ½Ð½Ð¸Ðµ Ð¼ÐµÑÑÑÑ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46188" y="908050"/>
            <a:ext cx="7861300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5450" y="188913"/>
            <a:ext cx="8261350" cy="71913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Признаки весны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3268663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ru-RU" sz="1400" b="1">
              <a:latin typeface="Times New Roman" pitchFamily="18" charset="0"/>
            </a:endParaRPr>
          </a:p>
        </p:txBody>
      </p:sp>
      <p:pic>
        <p:nvPicPr>
          <p:cNvPr id="18434" name="Picture 8" descr="%D0%B1%D0%B0%D0%B1%D0%B0-%D1%8F%D0%B3%D0%B0-1-700x5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569325" cy="643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4" descr="9d9b968d921acfae0abe552b08bbaa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60350"/>
            <a:ext cx="2855912" cy="177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5" descr="9d9b968d921acfae0abe552b08bbaa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188913"/>
            <a:ext cx="2855913" cy="177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6" descr="9d9b968d921acfae0abe552b08bbaa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349500"/>
            <a:ext cx="2855913" cy="177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7" descr="9d9b968d921acfae0abe552b08bbaa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581525"/>
            <a:ext cx="2855912" cy="177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8" descr="9d9b968d921acfae0abe552b08bbaa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4581525"/>
            <a:ext cx="2855913" cy="177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5"/>
          <p:cNvSpPr>
            <a:spLocks noChangeArrowheads="1"/>
          </p:cNvSpPr>
          <p:nvPr/>
        </p:nvSpPr>
        <p:spPr bwMode="auto">
          <a:xfrm>
            <a:off x="0" y="-41275"/>
            <a:ext cx="914400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/>
              <a:t>Ритмичная разминка: «У Жирафа пятна-пятна»</a:t>
            </a:r>
            <a:endParaRPr lang="ru-RU" sz="1400"/>
          </a:p>
          <a:p>
            <a:r>
              <a:rPr lang="ru-RU" sz="1400" b="1"/>
              <a:t>Е.Железнова. </a:t>
            </a:r>
            <a:endParaRPr lang="ru-RU" sz="1400"/>
          </a:p>
          <a:p>
            <a:r>
              <a:rPr lang="ru-RU" sz="1400"/>
              <a:t>У жирафов пятна, пятна, пятна, пятнышки везде.</a:t>
            </a:r>
          </a:p>
          <a:p>
            <a:r>
              <a:rPr lang="ru-RU" sz="1400"/>
              <a:t>У жирафов пятна, пятна, пятна, пятнышки везде.</a:t>
            </a:r>
          </a:p>
          <a:p>
            <a:r>
              <a:rPr lang="ru-RU" sz="1400" b="1"/>
              <a:t>(Хлопаем по всему телу ладонями.) </a:t>
            </a:r>
            <a:endParaRPr lang="ru-RU" sz="1400"/>
          </a:p>
          <a:p>
            <a:r>
              <a:rPr lang="ru-RU" sz="1400"/>
              <a:t> </a:t>
            </a:r>
          </a:p>
          <a:p>
            <a:r>
              <a:rPr lang="ru-RU" sz="1400"/>
              <a:t>На лбу, ушах, на шее, на локтях,</a:t>
            </a:r>
          </a:p>
          <a:p>
            <a:r>
              <a:rPr lang="ru-RU" sz="1400"/>
              <a:t>На носах, на животах, на коленях и носках.</a:t>
            </a:r>
          </a:p>
          <a:p>
            <a:r>
              <a:rPr lang="ru-RU" sz="1400" b="1"/>
              <a:t>(Указательными пальцами дотрагиваемся до соответствующих</a:t>
            </a:r>
            <a:endParaRPr lang="ru-RU" sz="1400"/>
          </a:p>
          <a:p>
            <a:r>
              <a:rPr lang="ru-RU" sz="1400" b="1"/>
              <a:t>частей тела.)</a:t>
            </a:r>
            <a:endParaRPr lang="ru-RU" sz="1400"/>
          </a:p>
          <a:p>
            <a:r>
              <a:rPr lang="ru-RU" sz="1400"/>
              <a:t> </a:t>
            </a:r>
          </a:p>
          <a:p>
            <a:r>
              <a:rPr lang="ru-RU" sz="1400"/>
              <a:t>У слонов есть складки, складки, складки, складочки везде.</a:t>
            </a:r>
          </a:p>
          <a:p>
            <a:r>
              <a:rPr lang="ru-RU" sz="1400"/>
              <a:t>У слонов есть складки, складки, складки, складочки везде.</a:t>
            </a:r>
          </a:p>
          <a:p>
            <a:r>
              <a:rPr lang="ru-RU" sz="1400" b="1"/>
              <a:t>(Щипаем себя, как бы собирая складки.)</a:t>
            </a:r>
            <a:endParaRPr lang="ru-RU" sz="1400"/>
          </a:p>
          <a:p>
            <a:r>
              <a:rPr lang="ru-RU" sz="1400"/>
              <a:t> </a:t>
            </a:r>
          </a:p>
          <a:p>
            <a:r>
              <a:rPr lang="ru-RU" sz="1400"/>
              <a:t>На лбу, ушах, на шее, на локтях,</a:t>
            </a:r>
          </a:p>
          <a:p>
            <a:r>
              <a:rPr lang="ru-RU" sz="1400"/>
              <a:t>На носах, на животах, на коленях и носках.</a:t>
            </a:r>
          </a:p>
          <a:p>
            <a:r>
              <a:rPr lang="ru-RU" sz="1400" b="1"/>
              <a:t>(Указательными пальцами дотрагиваемся до соответствующих</a:t>
            </a:r>
            <a:endParaRPr lang="ru-RU" sz="1400"/>
          </a:p>
          <a:p>
            <a:r>
              <a:rPr lang="ru-RU" sz="1400" b="1"/>
              <a:t> частей тела.)</a:t>
            </a:r>
            <a:endParaRPr lang="ru-RU" sz="1400"/>
          </a:p>
          <a:p>
            <a:pPr algn="r"/>
            <a:r>
              <a:rPr lang="ru-RU" sz="1400" b="1"/>
              <a:t> </a:t>
            </a:r>
            <a:r>
              <a:rPr lang="ru-RU" sz="1400"/>
              <a:t>У котяток шёрстка, шёрстка, шёрстка, шёрсточка везде.</a:t>
            </a:r>
          </a:p>
          <a:p>
            <a:pPr algn="r"/>
            <a:r>
              <a:rPr lang="ru-RU" sz="1400"/>
              <a:t>У котяток шёрстка, шёрстка, шёрстка, шёрсточка везде.</a:t>
            </a:r>
          </a:p>
          <a:p>
            <a:pPr algn="r"/>
            <a:r>
              <a:rPr lang="ru-RU" sz="1400" b="1"/>
              <a:t>(Поглаживаем себя, как бы разглаживая шёрстку)</a:t>
            </a:r>
            <a:endParaRPr lang="ru-RU" sz="1400"/>
          </a:p>
          <a:p>
            <a:pPr algn="r"/>
            <a:r>
              <a:rPr lang="ru-RU" sz="1400"/>
              <a:t>На лбу, ушах, на шее, на локтях,</a:t>
            </a:r>
          </a:p>
          <a:p>
            <a:pPr algn="r"/>
            <a:r>
              <a:rPr lang="ru-RU" sz="1400"/>
              <a:t>На носах, на животах, на коленях и носках.</a:t>
            </a:r>
          </a:p>
          <a:p>
            <a:pPr algn="r"/>
            <a:r>
              <a:rPr lang="ru-RU" sz="1400" b="1"/>
              <a:t>(Указательными пальцами дотрагиваемся до соответствующих частей тела.)</a:t>
            </a:r>
            <a:endParaRPr lang="ru-RU" sz="1400"/>
          </a:p>
          <a:p>
            <a:pPr algn="r"/>
            <a:r>
              <a:rPr lang="ru-RU" sz="1400"/>
              <a:t>А у зебры есть полоски, есть полосочки везде.</a:t>
            </a:r>
          </a:p>
          <a:p>
            <a:pPr algn="r"/>
            <a:r>
              <a:rPr lang="ru-RU" sz="1400"/>
              <a:t>А у зебры есть полоски, есть полосочки везде.</a:t>
            </a:r>
          </a:p>
          <a:p>
            <a:pPr algn="r"/>
            <a:r>
              <a:rPr lang="ru-RU" sz="1400" b="1"/>
              <a:t>(Проводим ребрами ладони по телу, рисуем полосочки)</a:t>
            </a:r>
            <a:endParaRPr lang="ru-RU" sz="1400"/>
          </a:p>
          <a:p>
            <a:pPr algn="r"/>
            <a:r>
              <a:rPr lang="ru-RU" sz="1400"/>
              <a:t>На лбу, ушах, на шее, на локтях,</a:t>
            </a:r>
          </a:p>
          <a:p>
            <a:pPr algn="r"/>
            <a:r>
              <a:rPr lang="ru-RU" sz="1400"/>
              <a:t>На носах, на животах, на коленях и носках.</a:t>
            </a:r>
          </a:p>
          <a:p>
            <a:pPr algn="r"/>
            <a:r>
              <a:rPr lang="ru-RU" sz="1400" b="1"/>
              <a:t>(Указательными пальцами дотрагиваемся до соответствующих</a:t>
            </a:r>
            <a:endParaRPr lang="ru-RU" sz="1400"/>
          </a:p>
          <a:p>
            <a:pPr algn="r"/>
            <a:r>
              <a:rPr lang="ru-RU" sz="1400" b="1"/>
              <a:t>частей тела.)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4" descr="59e9882c008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976938" cy="586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5"/>
          <p:cNvSpPr>
            <a:spLocks noChangeArrowheads="1"/>
          </p:cNvSpPr>
          <p:nvPr/>
        </p:nvSpPr>
        <p:spPr bwMode="auto">
          <a:xfrm>
            <a:off x="6170613" y="3068638"/>
            <a:ext cx="2973387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>
                <a:latin typeface="Times New Roman" pitchFamily="18" charset="0"/>
              </a:rPr>
              <a:t>Плачет бабушка Яга – </a:t>
            </a:r>
          </a:p>
          <a:p>
            <a:r>
              <a:rPr lang="ru-RU" sz="2400">
                <a:latin typeface="Times New Roman" pitchFamily="18" charset="0"/>
              </a:rPr>
              <a:t>Прохудилася изба!</a:t>
            </a:r>
          </a:p>
          <a:p>
            <a:r>
              <a:rPr lang="ru-RU" sz="2400">
                <a:latin typeface="Times New Roman" pitchFamily="18" charset="0"/>
              </a:rPr>
              <a:t>Надо бы помочь старушке – </a:t>
            </a:r>
          </a:p>
          <a:p>
            <a:r>
              <a:rPr lang="ru-RU" sz="2400">
                <a:latin typeface="Times New Roman" pitchFamily="18" charset="0"/>
              </a:rPr>
              <a:t>Смастерим ка ей избушки?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5" descr="0001-001-Applikatsija-iz-geometricheskikh-figu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620713"/>
            <a:ext cx="7605712" cy="570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Рисунок 5" descr="P10709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49250"/>
            <a:ext cx="8424862" cy="626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cap="none" smtClean="0"/>
              <a:t>Спасибо за внимание!</a:t>
            </a:r>
          </a:p>
        </p:txBody>
      </p:sp>
      <p:sp>
        <p:nvSpPr>
          <p:cNvPr id="23554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3555" name="Picture 4" descr="23824891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773238"/>
            <a:ext cx="8207375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201</TotalTime>
  <Words>253</Words>
  <Application>Microsoft Office PowerPoint</Application>
  <PresentationFormat>Экран (4:3)</PresentationFormat>
  <Paragraphs>43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7</vt:i4>
      </vt:variant>
      <vt:variant>
        <vt:lpstr>Заголовки слайдов</vt:lpstr>
      </vt:variant>
      <vt:variant>
        <vt:i4>11</vt:i4>
      </vt:variant>
    </vt:vector>
  </HeadingPairs>
  <TitlesOfParts>
    <vt:vector size="24" baseType="lpstr">
      <vt:lpstr>Malgun Gothic</vt:lpstr>
      <vt:lpstr>Arial</vt:lpstr>
      <vt:lpstr>Book Antiqua</vt:lpstr>
      <vt:lpstr>Century Gothic</vt:lpstr>
      <vt:lpstr>Calibri</vt:lpstr>
      <vt:lpstr>Times New Roman</vt:lpstr>
      <vt:lpstr>Аптека</vt:lpstr>
      <vt:lpstr>Аптека</vt:lpstr>
      <vt:lpstr>Аптека</vt:lpstr>
      <vt:lpstr>Аптека</vt:lpstr>
      <vt:lpstr>Аптека</vt:lpstr>
      <vt:lpstr>Аптека</vt:lpstr>
      <vt:lpstr>Аптека</vt:lpstr>
      <vt:lpstr>СЧЕТ НА ОЩУПЬ «ИЗБУШКА ДЛЯ  БАБЫ ЯГИ»</vt:lpstr>
      <vt:lpstr>Слайд 2</vt:lpstr>
      <vt:lpstr>ВЕСНА</vt:lpstr>
      <vt:lpstr>ПРИЗНАКИ ВЕСНЫ</vt:lpstr>
      <vt:lpstr>Слайд 5</vt:lpstr>
      <vt:lpstr>Слайд 6</vt:lpstr>
      <vt:lpstr>Слайд 7</vt:lpstr>
      <vt:lpstr>Слайд 8</vt:lpstr>
      <vt:lpstr>Слайд 9</vt:lpstr>
      <vt:lpstr>Слайд 10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Счет на ощупь «ИЗБУШКА ДЛЯ  БАБЫ ЯГИ»</dc:title>
  <dc:creator>Home 12</dc:creator>
  <cp:lastModifiedBy>User</cp:lastModifiedBy>
  <cp:revision>6</cp:revision>
  <dcterms:created xsi:type="dcterms:W3CDTF">2018-03-26T14:23:54Z</dcterms:created>
  <dcterms:modified xsi:type="dcterms:W3CDTF">2018-03-26T20:45:14Z</dcterms:modified>
</cp:coreProperties>
</file>