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74" r:id="rId3"/>
    <p:sldId id="265" r:id="rId4"/>
    <p:sldId id="276" r:id="rId5"/>
    <p:sldId id="285" r:id="rId6"/>
    <p:sldId id="286" r:id="rId7"/>
    <p:sldId id="281" r:id="rId8"/>
    <p:sldId id="267" r:id="rId9"/>
    <p:sldId id="268" r:id="rId10"/>
    <p:sldId id="269" r:id="rId11"/>
    <p:sldId id="271" r:id="rId12"/>
    <p:sldId id="277" r:id="rId13"/>
    <p:sldId id="270" r:id="rId14"/>
    <p:sldId id="273" r:id="rId15"/>
    <p:sldId id="283" r:id="rId16"/>
    <p:sldId id="272" r:id="rId17"/>
    <p:sldId id="280" r:id="rId18"/>
    <p:sldId id="278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1" autoAdjust="0"/>
    <p:restoredTop sz="94660"/>
  </p:normalViewPr>
  <p:slideViewPr>
    <p:cSldViewPr snapToGrid="0">
      <p:cViewPr varScale="1">
        <p:scale>
          <a:sx n="81" d="100"/>
          <a:sy n="81" d="100"/>
        </p:scale>
        <p:origin x="734" y="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5C3970-96FF-48C0-B32F-571916D44B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2287B26-1463-47C0-8615-4FBE704687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9F3CF65-3F4D-448C-BD2F-329EFB386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AEDC-744B-4A0E-A276-47D25DBF719E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2F8D062-A602-4BC6-AAAA-2C8C9C25A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BC1DFFD-8CAE-4495-A51F-97EECFCDA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A3AA5-2CB5-4D87-AE5E-3ED3AAC67A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1955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C3158A-4BC5-4701-B452-E9F283016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5F9EBA-308C-404E-A02F-EE5987C6E9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E2D8E14-533A-443B-8048-75CD1ADCA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AEDC-744B-4A0E-A276-47D25DBF719E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64A75C4-7D51-4FD6-A18B-7B45775F6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7F625AC-BDC6-4FCA-9BA6-C5E7B818D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A3AA5-2CB5-4D87-AE5E-3ED3AAC67A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764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DE2951-C6AF-4731-86DF-F151F306E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90A202E-5240-4765-9927-476973E8DF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13DFB5C-BFC2-4A5C-8108-9EC52BE0E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AEDC-744B-4A0E-A276-47D25DBF719E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7D04257-685D-4AB9-B434-EA1EA4344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39E2D8-5102-452E-A0E3-AF3F73E2C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A3AA5-2CB5-4D87-AE5E-3ED3AAC67A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8675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BD042A-5D25-4989-B608-86BA4362E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F3D5D55-7F79-47A1-A3B0-5F72ABE1D0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510BB71-A7BE-4292-98E1-340851A13B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516AA56-A90C-43D5-9A52-E93225C53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AEDC-744B-4A0E-A276-47D25DBF719E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3269319-0814-4D1D-96C1-952C3852E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A2F0F72-79E5-455D-9B3F-29ED83EA5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A3AA5-2CB5-4D87-AE5E-3ED3AAC67A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5356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496BBE-D224-4741-8A23-06339F5D4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260D0D3-943A-4924-86ED-16FDAD3460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A2F28CA-0961-476B-8131-8F8651822B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24FE397-0828-44ED-98C0-E1A4D82D62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9A841A7-6EC4-491F-BBE2-CFE24F4946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493F3AE-5CB5-4193-8E80-CB6327926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AEDC-744B-4A0E-A276-47D25DBF719E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17CF489-179E-492E-B582-3D317E40A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2B9A617-9E92-48E8-B465-D80591BEC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A3AA5-2CB5-4D87-AE5E-3ED3AAC67A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948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22D64B-2E77-4267-96BC-D7CEFAC93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573EE36-1808-405F-A78B-01DA15B8D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AEDC-744B-4A0E-A276-47D25DBF719E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CC7863F-0355-43A6-BC6B-8A5955ED9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E7D3F67-C36A-4F00-A05F-A1BDF3A34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A3AA5-2CB5-4D87-AE5E-3ED3AAC67A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185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AB4A6C3-FE20-46E8-97C2-F8FA82A10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AEDC-744B-4A0E-A276-47D25DBF719E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9B77D80-39FD-4FDE-BE89-121D71C55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F362B21-5BB3-4FAF-AA8D-422AD40FD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A3AA5-2CB5-4D87-AE5E-3ED3AAC67A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0987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BDFA3D-F6F5-42DB-BC01-528CFC5C4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59E7BB1-C546-4424-9F90-31F928D594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345351C-852F-4A54-B58A-C51EC09A23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3DBF416-AE8C-4DDB-9600-790C4FAFD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AEDC-744B-4A0E-A276-47D25DBF719E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84EEE9E-531E-4CED-87DF-639585B7E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4B894B6-4C34-4612-9BD2-D921DFE14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A3AA5-2CB5-4D87-AE5E-3ED3AAC67A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930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65DB97-B519-4EA9-9773-1488B000D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839CF73-1F8A-4AFF-A889-B24056D02F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42AAF95-0FDA-46F8-B58C-3ACB334005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5309434-4A74-4EF3-834C-3066E8B21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AEDC-744B-4A0E-A276-47D25DBF719E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3CBA513-9CA2-4B51-82C5-AC3E58CB7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382CF3B-BBC5-4295-98B8-C09422D28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A3AA5-2CB5-4D87-AE5E-3ED3AAC67A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947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F56628-4D0D-4DB1-B507-9468BB161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17EB559-E81E-41B1-BF37-6FE2F89D6C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4DDED1C-74A1-439A-A3B5-AF7F7B1E3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AEDC-744B-4A0E-A276-47D25DBF719E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73EDEE-786B-40B9-A01A-5404A6C28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BA68398-CE83-4740-BFFA-8145C62C6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A3AA5-2CB5-4D87-AE5E-3ED3AAC67A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825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DDBCF23-EF05-426A-A6EA-7F855A2955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D2D5473-DED7-46AD-BC87-6133675174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33C2CA8-92C1-4BFB-A94B-76455FC9D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AEDC-744B-4A0E-A276-47D25DBF719E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7B64863-A1FB-4428-9A81-8DFCC710C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12A786B-9581-4582-A20C-67FFA2E2C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A3AA5-2CB5-4D87-AE5E-3ED3AAC67A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5461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AD76E7-CACD-47CF-9DC2-91278283D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42E98E5-F849-45F8-8112-38BFA3BE24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6388A25-B30B-4D7B-882B-0F922E5B5A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AFAEDC-744B-4A0E-A276-47D25DBF719E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CECA2CB-6B5D-4D56-8426-D0CD43B9D6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F03E46-54F3-4C55-B10F-EE2FE7856D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6A3AA5-2CB5-4D87-AE5E-3ED3AAC67A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7935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2B3219-DC43-4682-9DAF-4F540FDBE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0DCB2F6-CC34-4237-A436-8997E0C564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606E64A-AE1E-4FE5-9B70-A8A07D611735}"/>
              </a:ext>
            </a:extLst>
          </p:cNvPr>
          <p:cNvSpPr txBox="1"/>
          <p:nvPr/>
        </p:nvSpPr>
        <p:spPr>
          <a:xfrm>
            <a:off x="914401" y="365125"/>
            <a:ext cx="10246936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Филиал детский сад «Теремок» МБДОУ детский сад «Вишенка»</a:t>
            </a:r>
          </a:p>
          <a:p>
            <a:endParaRPr lang="ru-RU" sz="2800" b="1" dirty="0"/>
          </a:p>
          <a:p>
            <a:endParaRPr lang="ru-RU" sz="2800" b="1" dirty="0"/>
          </a:p>
          <a:p>
            <a:r>
              <a:rPr lang="ru-RU" sz="2800" b="1" dirty="0"/>
              <a:t>                                          Презентация  </a:t>
            </a:r>
          </a:p>
          <a:p>
            <a:r>
              <a:rPr lang="ru-RU" sz="2800" b="1" dirty="0"/>
              <a:t>            «Далеко-далеко на лугу пасутся –кони»</a:t>
            </a:r>
          </a:p>
          <a:p>
            <a:r>
              <a:rPr lang="ru-RU" sz="2800" b="1" dirty="0"/>
              <a:t>                                                  средняя группа</a:t>
            </a:r>
          </a:p>
          <a:p>
            <a:endParaRPr lang="ru-RU" sz="2800" b="1" dirty="0"/>
          </a:p>
          <a:p>
            <a:endParaRPr lang="ru-RU" sz="2800" b="1" dirty="0"/>
          </a:p>
          <a:p>
            <a:r>
              <a:rPr lang="ru-RU" sz="2800" b="1" dirty="0"/>
              <a:t>                                                               </a:t>
            </a:r>
          </a:p>
          <a:p>
            <a:endParaRPr lang="ru-RU" sz="2800" b="1" dirty="0"/>
          </a:p>
          <a:p>
            <a:r>
              <a:rPr lang="ru-RU" sz="2800" b="1" dirty="0"/>
              <a:t>                                                             Подготовила: воспитатель</a:t>
            </a:r>
          </a:p>
          <a:p>
            <a:r>
              <a:rPr lang="ru-RU" sz="2800" b="1" dirty="0"/>
              <a:t>                                                         Зяблицкая Лариса Александровна</a:t>
            </a:r>
          </a:p>
          <a:p>
            <a:endParaRPr lang="ru-RU" sz="2800" b="1" dirty="0"/>
          </a:p>
          <a:p>
            <a:r>
              <a:rPr lang="ru-RU" sz="2800" b="1" dirty="0"/>
              <a:t>                                                          2021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9A02404-4EFF-48D5-8270-62489AACFAD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2973926"/>
            <a:ext cx="5073805" cy="3899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6444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1D8C7C-6E7E-4CFF-A67C-BC929238F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47F07B1-A1D3-4014-8130-D649541BC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76"/>
            <a:ext cx="12192000" cy="6843724"/>
          </a:xfr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D7E6780-DE69-4922-BEAF-F0962D22F0F3}"/>
              </a:ext>
            </a:extLst>
          </p:cNvPr>
          <p:cNvSpPr/>
          <p:nvPr/>
        </p:nvSpPr>
        <p:spPr>
          <a:xfrm>
            <a:off x="274321" y="653143"/>
            <a:ext cx="886968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                                              </a:t>
            </a:r>
            <a:r>
              <a:rPr lang="ru-RU" sz="3200" b="1" dirty="0">
                <a:latin typeface="Arial" panose="020B0604020202020204" pitchFamily="34" charset="0"/>
                <a:ea typeface="Calibri" panose="020F0502020204030204" pitchFamily="34" charset="0"/>
              </a:rPr>
              <a:t>«На лугу пасутся кони».</a:t>
            </a:r>
          </a:p>
          <a:p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r>
              <a:rPr lang="ru-RU" sz="2800" b="1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Цель</a:t>
            </a:r>
            <a:r>
              <a:rPr lang="ru-RU" sz="2800" dirty="0">
                <a:solidFill>
                  <a:srgbClr val="333333"/>
                </a:solidFill>
                <a:ea typeface="Calibri" panose="020F0502020204030204" pitchFamily="34" charset="0"/>
              </a:rPr>
              <a:t>: </a:t>
            </a:r>
            <a:r>
              <a:rPr lang="ru-RU" sz="2800" dirty="0">
                <a:ea typeface="Calibri" panose="020F0502020204030204" pitchFamily="34" charset="0"/>
              </a:rPr>
              <a:t>Формирование </a:t>
            </a:r>
            <a:r>
              <a:rPr lang="ru-RU" sz="2800" dirty="0"/>
              <a:t>представлений детей о лошадях, развитие познавательного интереса детей. </a:t>
            </a:r>
          </a:p>
          <a:p>
            <a:r>
              <a:rPr lang="ru-RU" sz="2800" dirty="0">
                <a:solidFill>
                  <a:srgbClr val="333333"/>
                </a:solidFill>
                <a:ea typeface="Calibri" panose="020F0502020204030204" pitchFamily="34" charset="0"/>
              </a:rPr>
              <a:t> </a:t>
            </a:r>
            <a:r>
              <a:rPr lang="ru-RU" sz="2800" b="1" dirty="0">
                <a:solidFill>
                  <a:srgbClr val="333333"/>
                </a:solidFill>
                <a:ea typeface="Calibri" panose="020F0502020204030204" pitchFamily="34" charset="0"/>
              </a:rPr>
              <a:t>Задачи</a:t>
            </a:r>
            <a:r>
              <a:rPr lang="ru-RU" sz="2800" dirty="0">
                <a:solidFill>
                  <a:srgbClr val="333333"/>
                </a:solidFill>
                <a:ea typeface="Calibri" panose="020F0502020204030204" pitchFamily="34" charset="0"/>
              </a:rPr>
              <a:t>: </a:t>
            </a:r>
            <a:r>
              <a:rPr lang="ru-RU" sz="2800" dirty="0">
                <a:ea typeface="Calibri" panose="020F0502020204030204" pitchFamily="34" charset="0"/>
              </a:rPr>
              <a:t>Уточнить представления детей о домашних животных, их внешнем виде, какие голоса подают, где живут, чем питаются, какую пользу приносят</a:t>
            </a:r>
            <a:endParaRPr lang="ru-RU" sz="28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4917C0F-7E49-4944-80B3-85573DF537F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4992" y="3161981"/>
            <a:ext cx="4271694" cy="368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9652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1D8C7C-6E7E-4CFF-A67C-BC929238F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47F07B1-A1D3-4014-8130-D649541BC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76"/>
            <a:ext cx="12192000" cy="6843724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73EB38-43AF-44EC-A169-D44184B61A61}"/>
              </a:ext>
            </a:extLst>
          </p:cNvPr>
          <p:cNvSpPr txBox="1"/>
          <p:nvPr/>
        </p:nvSpPr>
        <p:spPr>
          <a:xfrm flipH="1">
            <a:off x="522512" y="365125"/>
            <a:ext cx="78377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-Далеко-далеко на лугу  пасутся ко…</a:t>
            </a:r>
          </a:p>
          <a:p>
            <a:r>
              <a:rPr lang="ru-RU" sz="3200" b="1" dirty="0"/>
              <a:t>-Кони?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F808FA2-7930-4119-B5D3-9EFCAD0F761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46517" y="1027906"/>
            <a:ext cx="6941782" cy="5386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85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1D8C7C-6E7E-4CFF-A67C-BC929238F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47F07B1-A1D3-4014-8130-D649541BC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38"/>
            <a:ext cx="12192000" cy="6843724"/>
          </a:xfr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12DCD694-B2FE-4593-A6EA-081B4CEC4B25}"/>
              </a:ext>
            </a:extLst>
          </p:cNvPr>
          <p:cNvSpPr/>
          <p:nvPr/>
        </p:nvSpPr>
        <p:spPr>
          <a:xfrm>
            <a:off x="150124" y="245661"/>
            <a:ext cx="8993875" cy="327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1700"/>
              </a:lnSpc>
            </a:pPr>
            <a:endParaRPr lang="ru-RU" sz="2400" dirty="0">
              <a:solidFill>
                <a:srgbClr val="000000"/>
              </a:solidFill>
              <a:latin typeface="Times New Roman Cyr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EDC54D-DB77-4146-9D46-70E0C59E4A3B}"/>
              </a:ext>
            </a:extLst>
          </p:cNvPr>
          <p:cNvSpPr txBox="1"/>
          <p:nvPr/>
        </p:nvSpPr>
        <p:spPr>
          <a:xfrm>
            <a:off x="367990" y="7139"/>
            <a:ext cx="102088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Лошадь это домашнее животное, живут рядом с человеком, который строит для лошадей уютный дом. Такой дои называется конюшней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8571915-C51D-422F-93D5-3B797B98AB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064" y="1320679"/>
            <a:ext cx="8203408" cy="5172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629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1D8C7C-6E7E-4CFF-A67C-BC929238F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47F07B1-A1D3-4014-8130-D649541BC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76"/>
            <a:ext cx="12192000" cy="6843724"/>
          </a:xfr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16443D3-ADD0-4926-AD1A-46B00874406E}"/>
              </a:ext>
            </a:extLst>
          </p:cNvPr>
          <p:cNvSpPr/>
          <p:nvPr/>
        </p:nvSpPr>
        <p:spPr>
          <a:xfrm>
            <a:off x="484094" y="502024"/>
            <a:ext cx="71894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                         </a:t>
            </a:r>
            <a:r>
              <a:rPr lang="ru-RU" sz="2800" b="1" dirty="0"/>
              <a:t>Лошадь очень  быстро бегает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46484E1-7FD7-48B2-94F2-E29EBC1A9D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969" y="1359104"/>
            <a:ext cx="7189422" cy="5498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1560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1D8C7C-6E7E-4CFF-A67C-BC929238F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47F07B1-A1D3-4014-8130-D649541BC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76"/>
            <a:ext cx="12192000" cy="6843724"/>
          </a:xfr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16443D3-ADD0-4926-AD1A-46B00874406E}"/>
              </a:ext>
            </a:extLst>
          </p:cNvPr>
          <p:cNvSpPr/>
          <p:nvPr/>
        </p:nvSpPr>
        <p:spPr>
          <a:xfrm>
            <a:off x="484094" y="502024"/>
            <a:ext cx="71894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                        </a:t>
            </a:r>
            <a:r>
              <a:rPr lang="ru-RU" sz="2800" b="1" dirty="0"/>
              <a:t>Лошадь пьет только чистую воду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DE3659D-BA95-4863-9695-38FF80AA675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507" y="1281162"/>
            <a:ext cx="7817570" cy="5211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5295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9E643C-8DBA-4A3B-B4B4-4BFD346F2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C006921-E6FA-49E3-9C82-6441BA10555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Пузырек для мыслей: облако 11">
            <a:extLst>
              <a:ext uri="{FF2B5EF4-FFF2-40B4-BE49-F238E27FC236}">
                <a16:creationId xmlns:a16="http://schemas.microsoft.com/office/drawing/2014/main" id="{BCA9AFCD-6E68-4B4B-987C-BA12534DB817}"/>
              </a:ext>
            </a:extLst>
          </p:cNvPr>
          <p:cNvSpPr/>
          <p:nvPr/>
        </p:nvSpPr>
        <p:spPr>
          <a:xfrm>
            <a:off x="8428383" y="0"/>
            <a:ext cx="3763617" cy="34290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/>
              <a:t>И-</a:t>
            </a:r>
            <a:r>
              <a:rPr lang="ru-RU" sz="4800" b="1" dirty="0" err="1"/>
              <a:t>го</a:t>
            </a:r>
            <a:r>
              <a:rPr lang="ru-RU" sz="4800" b="1" dirty="0"/>
              <a:t>-го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18A9A95-43F9-43EB-A0A4-27628DB72513}"/>
              </a:ext>
            </a:extLst>
          </p:cNvPr>
          <p:cNvSpPr txBox="1"/>
          <p:nvPr/>
        </p:nvSpPr>
        <p:spPr>
          <a:xfrm>
            <a:off x="159026" y="159027"/>
            <a:ext cx="33719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</a:rPr>
              <a:t>Звук который издает лошадь называется  ржание , но мы часто слышим И-</a:t>
            </a:r>
            <a:r>
              <a:rPr lang="ru-RU" sz="3200" b="1" dirty="0" err="1">
                <a:solidFill>
                  <a:schemeClr val="bg1"/>
                </a:solidFill>
              </a:rPr>
              <a:t>го</a:t>
            </a:r>
            <a:r>
              <a:rPr lang="ru-RU" sz="3200" b="1" dirty="0">
                <a:solidFill>
                  <a:schemeClr val="bg1"/>
                </a:solidFill>
              </a:rPr>
              <a:t>-го</a:t>
            </a:r>
          </a:p>
        </p:txBody>
      </p:sp>
    </p:spTree>
    <p:extLst>
      <p:ext uri="{BB962C8B-B14F-4D97-AF65-F5344CB8AC3E}">
        <p14:creationId xmlns:p14="http://schemas.microsoft.com/office/powerpoint/2010/main" val="42509397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1D8C7C-6E7E-4CFF-A67C-BC929238F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47F07B1-A1D3-4014-8130-D649541BC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76"/>
            <a:ext cx="12192000" cy="6843724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73EB38-43AF-44EC-A169-D44184B61A61}"/>
              </a:ext>
            </a:extLst>
          </p:cNvPr>
          <p:cNvSpPr txBox="1"/>
          <p:nvPr/>
        </p:nvSpPr>
        <p:spPr>
          <a:xfrm flipH="1">
            <a:off x="122830" y="268727"/>
            <a:ext cx="98049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Семья у лошади такая:</a:t>
            </a:r>
          </a:p>
          <a:p>
            <a:r>
              <a:rPr lang="ru-RU" sz="3200" b="1" dirty="0"/>
              <a:t>Мама-лошадь,</a:t>
            </a:r>
          </a:p>
          <a:p>
            <a:r>
              <a:rPr lang="ru-RU" sz="3200" b="1" dirty="0"/>
              <a:t>Папа –конь,</a:t>
            </a:r>
          </a:p>
          <a:p>
            <a:r>
              <a:rPr lang="ru-RU" sz="3200" b="1" dirty="0"/>
              <a:t>А дети-….</a:t>
            </a:r>
          </a:p>
        </p:txBody>
      </p:sp>
      <p:pic>
        <p:nvPicPr>
          <p:cNvPr id="8" name="Объект 3">
            <a:extLst>
              <a:ext uri="{FF2B5EF4-FFF2-40B4-BE49-F238E27FC236}">
                <a16:creationId xmlns:a16="http://schemas.microsoft.com/office/drawing/2014/main" id="{3E4A4FB3-5839-4BAC-9E77-B4C6F32539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33112" t="8249" r="5237" b="12319"/>
          <a:stretch/>
        </p:blipFill>
        <p:spPr>
          <a:xfrm>
            <a:off x="4558352" y="152798"/>
            <a:ext cx="6632812" cy="6436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44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1D8C7C-6E7E-4CFF-A67C-BC929238F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47F07B1-A1D3-4014-8130-D649541BC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3724"/>
          </a:xfr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12DCD694-B2FE-4593-A6EA-081B4CEC4B25}"/>
              </a:ext>
            </a:extLst>
          </p:cNvPr>
          <p:cNvSpPr/>
          <p:nvPr/>
        </p:nvSpPr>
        <p:spPr>
          <a:xfrm>
            <a:off x="150124" y="245661"/>
            <a:ext cx="8993875" cy="3162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1700"/>
              </a:lnSpc>
            </a:pPr>
            <a: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  <a:t>Есть у лошади ребёнок,</a:t>
            </a:r>
            <a:b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  <a:t>Он зовется жеребёнок,</a:t>
            </a:r>
            <a:b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  <a:t>Резвый, маленький, пригожий,</a:t>
            </a:r>
            <a:b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  <a:t>На лошадку он похожий!</a:t>
            </a:r>
            <a:b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</a:br>
            <a:b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  <a:t>Пьёт кобылье молоко,</a:t>
            </a:r>
            <a:b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  <a:t>Не уходит далеко,</a:t>
            </a:r>
            <a:b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  <a:t>Вместе с лошадью пасётся,</a:t>
            </a:r>
            <a:b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  <a:t>Он на ласку отзовётся!</a:t>
            </a:r>
            <a:b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</a:br>
            <a:b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  <a:t>Жеребёнок ест траву</a:t>
            </a:r>
            <a:b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  <a:t>И гуляет по лугу,</a:t>
            </a:r>
            <a:b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  <a:t>Скоро вырастет большой</a:t>
            </a:r>
            <a:b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 Cyr" panose="02020603050405020304" pitchFamily="18" charset="0"/>
              </a:rPr>
              <a:t>Конь красивый, вороной!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E98FA7D-9BEA-4611-858A-B95D6B8D6B3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7755" y="149946"/>
            <a:ext cx="7271981" cy="581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713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1D8C7C-6E7E-4CFF-A67C-BC929238F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47F07B1-A1D3-4014-8130-D649541BC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76"/>
            <a:ext cx="12192000" cy="6843724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E44E666-A041-48DF-A8BA-964EB8D695EA}"/>
              </a:ext>
            </a:extLst>
          </p:cNvPr>
          <p:cNvSpPr txBox="1"/>
          <p:nvPr/>
        </p:nvSpPr>
        <p:spPr>
          <a:xfrm>
            <a:off x="393538" y="115746"/>
            <a:ext cx="114705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Чтобы лошадь пошла с сидячим на ней наездником – нужно сказать – «НО-О», а чтобы остановилась – «ТПРУ-У»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1E9F464-8A2B-4B82-9EA5-6269F41A8E5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16406" y="1298532"/>
            <a:ext cx="7028597" cy="5194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211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1D8C7C-6E7E-4CFF-A67C-BC929238F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47F07B1-A1D3-4014-8130-D649541BC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38"/>
            <a:ext cx="12192000" cy="6843724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24F320-8A13-41C8-817F-084691072C63}"/>
              </a:ext>
            </a:extLst>
          </p:cNvPr>
          <p:cNvSpPr txBox="1"/>
          <p:nvPr/>
        </p:nvSpPr>
        <p:spPr>
          <a:xfrm flipH="1">
            <a:off x="636028" y="365125"/>
            <a:ext cx="10515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Когда лошадь бежит, цокает копытами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C0BF089-0DD5-4FCC-A361-841C0A1CDCC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7924" y="914399"/>
            <a:ext cx="7430947" cy="557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9953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1D8C7C-6E7E-4CFF-A67C-BC929238F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47F07B1-A1D3-4014-8130-D649541BC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76"/>
            <a:ext cx="12192000" cy="6843724"/>
          </a:xfr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C3A2BA92-A961-4A4F-8B15-D1D650651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2768" y="2455797"/>
            <a:ext cx="6099142" cy="4037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0E0C7C6-31EE-44FE-88DF-7F7A9AE5879A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1" y="14276"/>
            <a:ext cx="5202201" cy="307313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6CC8E43-6BFB-4CDB-AA47-86B712B141E0}"/>
              </a:ext>
            </a:extLst>
          </p:cNvPr>
          <p:cNvSpPr txBox="1"/>
          <p:nvPr/>
        </p:nvSpPr>
        <p:spPr>
          <a:xfrm>
            <a:off x="5910606" y="688157"/>
            <a:ext cx="52022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Физкультминутка</a:t>
            </a:r>
          </a:p>
        </p:txBody>
      </p:sp>
    </p:spTree>
    <p:extLst>
      <p:ext uri="{BB962C8B-B14F-4D97-AF65-F5344CB8AC3E}">
        <p14:creationId xmlns:p14="http://schemas.microsoft.com/office/powerpoint/2010/main" val="30412410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1D8C7C-6E7E-4CFF-A67C-BC929238F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47F07B1-A1D3-4014-8130-D649541BC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76"/>
            <a:ext cx="12192000" cy="6843724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A6312EA-EA3F-4027-A59B-E68DD83184F1}"/>
              </a:ext>
            </a:extLst>
          </p:cNvPr>
          <p:cNvSpPr txBox="1"/>
          <p:nvPr/>
        </p:nvSpPr>
        <p:spPr>
          <a:xfrm>
            <a:off x="358815" y="142484"/>
            <a:ext cx="114357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Лошади любят свою семью. Они защищают ее от врагов и даже отмахивают друг от друга хвостом разных насекомых(комаров, мух, слепней)которые так и норовят  укусить их.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993106E-6ABE-4857-B0EF-B9F95F9BD75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1" y="1607113"/>
            <a:ext cx="5931538" cy="510840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D677FE7-7BAE-4DEC-B82A-A454874FDBF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4461" y="1607114"/>
            <a:ext cx="5257801" cy="496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9739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1D8C7C-6E7E-4CFF-A67C-BC929238F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47F07B1-A1D3-4014-8130-D649541BC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3724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22C747D-952F-4332-867D-EEA179F679A5}"/>
              </a:ext>
            </a:extLst>
          </p:cNvPr>
          <p:cNvSpPr txBox="1"/>
          <p:nvPr/>
        </p:nvSpPr>
        <p:spPr>
          <a:xfrm flipH="1">
            <a:off x="566580" y="296212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                              Спит лошадь стоя , просто закрыв глаза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55D0415-2791-48D8-BDC9-9910F160EB8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212" y="1027906"/>
            <a:ext cx="6310459" cy="520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8190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1D8C7C-6E7E-4CFF-A67C-BC929238F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47F07B1-A1D3-4014-8130-D649541BC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3724"/>
          </a:xfrm>
        </p:spPr>
      </p:pic>
      <p:pic>
        <p:nvPicPr>
          <p:cNvPr id="4" name="Объект 4">
            <a:extLst>
              <a:ext uri="{FF2B5EF4-FFF2-40B4-BE49-F238E27FC236}">
                <a16:creationId xmlns:a16="http://schemas.microsoft.com/office/drawing/2014/main" id="{0DE4E835-0AED-4EA4-9CC5-81BC64E162E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094" y="1407459"/>
            <a:ext cx="6472517" cy="458955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22C747D-952F-4332-867D-EEA179F679A5}"/>
              </a:ext>
            </a:extLst>
          </p:cNvPr>
          <p:cNvSpPr txBox="1"/>
          <p:nvPr/>
        </p:nvSpPr>
        <p:spPr>
          <a:xfrm flipH="1">
            <a:off x="566580" y="296212"/>
            <a:ext cx="1051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                       А вот так лошади отдыхают </a:t>
            </a:r>
          </a:p>
        </p:txBody>
      </p:sp>
    </p:spTree>
    <p:extLst>
      <p:ext uri="{BB962C8B-B14F-4D97-AF65-F5344CB8AC3E}">
        <p14:creationId xmlns:p14="http://schemas.microsoft.com/office/powerpoint/2010/main" val="16118540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1D8C7C-6E7E-4CFF-A67C-BC929238F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47F07B1-A1D3-4014-8130-D649541BC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76"/>
            <a:ext cx="12220964" cy="6843724"/>
          </a:xfr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7C0CC72-2CED-4E84-BD19-69C45913A1F7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666" y="192975"/>
            <a:ext cx="2758467" cy="206408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84A426E-90A7-4FFC-A2F6-15DCE31ABFC7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68248" y="4140296"/>
            <a:ext cx="2855504" cy="206408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BE98ADC-7806-4579-9827-6E8EF04B0EFD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95334" y="365124"/>
            <a:ext cx="2551086" cy="189193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DA53DF5-126B-437E-9A21-9B270157B70A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2851" y="2840600"/>
            <a:ext cx="2484096" cy="206408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9E887AC-14C4-4513-B82E-FA6772E650AF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611887" y="2877646"/>
            <a:ext cx="2551086" cy="206408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50D9978-4FD1-4192-94CE-F3BC8782744E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718969" y="773627"/>
            <a:ext cx="2578683" cy="2966872"/>
          </a:xfrm>
          <a:prstGeom prst="rect">
            <a:avLst/>
          </a:prstGeom>
        </p:spPr>
      </p:pic>
      <p:sp>
        <p:nvSpPr>
          <p:cNvPr id="10" name="Стрелка: вправо 9">
            <a:extLst>
              <a:ext uri="{FF2B5EF4-FFF2-40B4-BE49-F238E27FC236}">
                <a16:creationId xmlns:a16="http://schemas.microsoft.com/office/drawing/2014/main" id="{24DD7ABF-A9C3-437D-91D8-A8C7DAC3B100}"/>
              </a:ext>
            </a:extLst>
          </p:cNvPr>
          <p:cNvSpPr/>
          <p:nvPr/>
        </p:nvSpPr>
        <p:spPr>
          <a:xfrm>
            <a:off x="7406243" y="162052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: вправо 11">
            <a:extLst>
              <a:ext uri="{FF2B5EF4-FFF2-40B4-BE49-F238E27FC236}">
                <a16:creationId xmlns:a16="http://schemas.microsoft.com/office/drawing/2014/main" id="{313D1E84-0AD8-4128-8E31-46AD1EAF8ED7}"/>
              </a:ext>
            </a:extLst>
          </p:cNvPr>
          <p:cNvSpPr/>
          <p:nvPr/>
        </p:nvSpPr>
        <p:spPr>
          <a:xfrm rot="1969514">
            <a:off x="7389482" y="2948894"/>
            <a:ext cx="956003" cy="4458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: вниз 12">
            <a:extLst>
              <a:ext uri="{FF2B5EF4-FFF2-40B4-BE49-F238E27FC236}">
                <a16:creationId xmlns:a16="http://schemas.microsoft.com/office/drawing/2014/main" id="{629880A8-83FF-4B23-BBC9-6A685423BA2D}"/>
              </a:ext>
            </a:extLst>
          </p:cNvPr>
          <p:cNvSpPr/>
          <p:nvPr/>
        </p:nvSpPr>
        <p:spPr>
          <a:xfrm>
            <a:off x="5933982" y="3740499"/>
            <a:ext cx="381964" cy="6079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: вправо 13">
            <a:extLst>
              <a:ext uri="{FF2B5EF4-FFF2-40B4-BE49-F238E27FC236}">
                <a16:creationId xmlns:a16="http://schemas.microsoft.com/office/drawing/2014/main" id="{8CB2758B-1810-4AF6-8CBF-83A70837B22F}"/>
              </a:ext>
            </a:extLst>
          </p:cNvPr>
          <p:cNvSpPr/>
          <p:nvPr/>
        </p:nvSpPr>
        <p:spPr>
          <a:xfrm rot="10800000">
            <a:off x="3304815" y="1481559"/>
            <a:ext cx="1086999" cy="4151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: вправо 14">
            <a:extLst>
              <a:ext uri="{FF2B5EF4-FFF2-40B4-BE49-F238E27FC236}">
                <a16:creationId xmlns:a16="http://schemas.microsoft.com/office/drawing/2014/main" id="{BA8E846F-CE72-45DF-96ED-014661551C51}"/>
              </a:ext>
            </a:extLst>
          </p:cNvPr>
          <p:cNvSpPr/>
          <p:nvPr/>
        </p:nvSpPr>
        <p:spPr>
          <a:xfrm rot="10256480">
            <a:off x="3602646" y="3604972"/>
            <a:ext cx="957135" cy="4103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37AE4D8-113B-4E09-BA37-A6837B6640B1}"/>
              </a:ext>
            </a:extLst>
          </p:cNvPr>
          <p:cNvSpPr txBox="1"/>
          <p:nvPr/>
        </p:nvSpPr>
        <p:spPr>
          <a:xfrm>
            <a:off x="3304815" y="185942"/>
            <a:ext cx="59578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Лошади любят кушать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F2C1AF0-D98F-4378-87FC-D22E382CCD14}"/>
              </a:ext>
            </a:extLst>
          </p:cNvPr>
          <p:cNvSpPr txBox="1"/>
          <p:nvPr/>
        </p:nvSpPr>
        <p:spPr>
          <a:xfrm>
            <a:off x="838199" y="2257063"/>
            <a:ext cx="1476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сено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537A61D-55F8-44DE-B37C-7C46E51F1CDB}"/>
              </a:ext>
            </a:extLst>
          </p:cNvPr>
          <p:cNvSpPr txBox="1"/>
          <p:nvPr/>
        </p:nvSpPr>
        <p:spPr>
          <a:xfrm>
            <a:off x="785360" y="5010845"/>
            <a:ext cx="99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овес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4BE017D-E41F-4BB8-AF4C-0485B67ADB34}"/>
              </a:ext>
            </a:extLst>
          </p:cNvPr>
          <p:cNvSpPr txBox="1"/>
          <p:nvPr/>
        </p:nvSpPr>
        <p:spPr>
          <a:xfrm>
            <a:off x="9312435" y="2311271"/>
            <a:ext cx="10450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траву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BB7AB34-BD3E-4A13-8B93-7C9241A178BE}"/>
              </a:ext>
            </a:extLst>
          </p:cNvPr>
          <p:cNvSpPr txBox="1"/>
          <p:nvPr/>
        </p:nvSpPr>
        <p:spPr>
          <a:xfrm>
            <a:off x="9262705" y="5150734"/>
            <a:ext cx="1094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хлеб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91D00F2-F687-4BA0-88CD-270381E37672}"/>
              </a:ext>
            </a:extLst>
          </p:cNvPr>
          <p:cNvSpPr txBox="1"/>
          <p:nvPr/>
        </p:nvSpPr>
        <p:spPr>
          <a:xfrm>
            <a:off x="5065059" y="6190107"/>
            <a:ext cx="2232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яблоки</a:t>
            </a:r>
          </a:p>
        </p:txBody>
      </p:sp>
    </p:spTree>
    <p:extLst>
      <p:ext uri="{BB962C8B-B14F-4D97-AF65-F5344CB8AC3E}">
        <p14:creationId xmlns:p14="http://schemas.microsoft.com/office/powerpoint/2010/main" val="9540954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1D8C7C-6E7E-4CFF-A67C-BC929238F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47F07B1-A1D3-4014-8130-D649541BC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76"/>
            <a:ext cx="12192000" cy="6843724"/>
          </a:xfr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6A3B0B6-117B-4EAB-AA6A-C525ED12FCA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424" y="109616"/>
            <a:ext cx="2796782" cy="183657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2D992B7-ED5E-41DA-BE51-9FAB5BF089B1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82679" y="1157544"/>
            <a:ext cx="2766300" cy="188230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44BDA11-5464-4E03-A091-90CEFC755EE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139" y="2972130"/>
            <a:ext cx="2827265" cy="20042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9F4260-AF74-401A-A36D-CE93991A3A1C}"/>
              </a:ext>
            </a:extLst>
          </p:cNvPr>
          <p:cNvSpPr txBox="1"/>
          <p:nvPr/>
        </p:nvSpPr>
        <p:spPr>
          <a:xfrm>
            <a:off x="3015751" y="304270"/>
            <a:ext cx="7165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Как лошадь помогает человеку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64A77F5-2173-41ED-89BE-437363A794FD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08868" y="1078863"/>
            <a:ext cx="2705334" cy="214902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45496B3-1BEA-4159-8CB4-8914AC5CCE46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473607" y="2546038"/>
            <a:ext cx="2591025" cy="218713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7E200A1-0445-4FCC-88FF-0D26F7E20F87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471290" y="3968685"/>
            <a:ext cx="2270392" cy="287503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014FA51-B15F-43A2-A39B-1934DBEE0EB8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795810" y="3224327"/>
            <a:ext cx="2523496" cy="297270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4160F50-8398-4031-B2A3-1DF899ADA120}"/>
              </a:ext>
            </a:extLst>
          </p:cNvPr>
          <p:cNvSpPr txBox="1"/>
          <p:nvPr/>
        </p:nvSpPr>
        <p:spPr>
          <a:xfrm>
            <a:off x="39065" y="1950983"/>
            <a:ext cx="33653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Лошадь перевозит </a:t>
            </a:r>
          </a:p>
          <a:p>
            <a:r>
              <a:rPr lang="ru-RU" sz="2400" b="1" dirty="0"/>
              <a:t>людей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DF03479-B69D-497F-AC4D-78B711E2D607}"/>
              </a:ext>
            </a:extLst>
          </p:cNvPr>
          <p:cNvSpPr txBox="1"/>
          <p:nvPr/>
        </p:nvSpPr>
        <p:spPr>
          <a:xfrm>
            <a:off x="9514201" y="1078863"/>
            <a:ext cx="25910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Лошадь перевозит</a:t>
            </a:r>
          </a:p>
          <a:p>
            <a:r>
              <a:rPr lang="ru-RU" sz="2400" b="1" dirty="0"/>
              <a:t>                 грузы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4577A4B-B5FC-4C69-8690-F39EA3683B9C}"/>
              </a:ext>
            </a:extLst>
          </p:cNvPr>
          <p:cNvSpPr txBox="1"/>
          <p:nvPr/>
        </p:nvSpPr>
        <p:spPr>
          <a:xfrm>
            <a:off x="4632662" y="3224327"/>
            <a:ext cx="23433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Лошадь дает массу положительной эмоции</a:t>
            </a:r>
          </a:p>
        </p:txBody>
      </p:sp>
    </p:spTree>
    <p:extLst>
      <p:ext uri="{BB962C8B-B14F-4D97-AF65-F5344CB8AC3E}">
        <p14:creationId xmlns:p14="http://schemas.microsoft.com/office/powerpoint/2010/main" val="19107666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1D8C7C-6E7E-4CFF-A67C-BC929238F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47F07B1-A1D3-4014-8130-D649541BC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960" y="14276"/>
            <a:ext cx="12192000" cy="6843724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7A90B18-566B-4FDD-BE13-8C5C3BBC4308}"/>
              </a:ext>
            </a:extLst>
          </p:cNvPr>
          <p:cNvSpPr txBox="1"/>
          <p:nvPr/>
        </p:nvSpPr>
        <p:spPr>
          <a:xfrm>
            <a:off x="3439886" y="98289"/>
            <a:ext cx="636519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Кони гуляют гурьбой на лугу.</a:t>
            </a:r>
          </a:p>
          <a:p>
            <a:r>
              <a:rPr lang="ru-RU" sz="2800" b="1" dirty="0"/>
              <a:t>Я всех коней перечислить могу:</a:t>
            </a:r>
          </a:p>
          <a:p>
            <a:r>
              <a:rPr lang="ru-RU" sz="2800" b="1" dirty="0"/>
              <a:t>Черный как уголь .белый как снег,</a:t>
            </a:r>
          </a:p>
          <a:p>
            <a:r>
              <a:rPr lang="ru-RU" sz="2800" b="1" dirty="0"/>
              <a:t>Рыжий как пламя красивее всех.</a:t>
            </a:r>
          </a:p>
          <a:p>
            <a:r>
              <a:rPr lang="ru-RU" sz="2800" b="1" dirty="0"/>
              <a:t>Серый весь в яблоках с гривой седой.</a:t>
            </a:r>
          </a:p>
          <a:p>
            <a:r>
              <a:rPr lang="ru-RU" sz="2800" b="1" dirty="0"/>
              <a:t>Конь шоколадный, совсем молодой.</a:t>
            </a:r>
          </a:p>
          <a:p>
            <a:r>
              <a:rPr lang="ru-RU" sz="2800" b="1" dirty="0"/>
              <a:t>Кони пасутся у речки гурьбой.</a:t>
            </a:r>
          </a:p>
          <a:p>
            <a:r>
              <a:rPr lang="ru-RU" sz="2800" b="1" dirty="0"/>
              <a:t>Их посчитаем еще раз с тобой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C3FEB12-CECA-41B8-A5CC-00D471F5E83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" y="117237"/>
            <a:ext cx="3257006" cy="266515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D93C24A-FB94-46ED-A8A8-03466A4B8B5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31592" y="4238843"/>
            <a:ext cx="4189598" cy="225403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5EFB0BB-EC69-4EE2-913E-6C89DAFBB0F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3004458"/>
            <a:ext cx="3439886" cy="292608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47D9C9B-256C-4339-B59F-FE84F707B47E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392194" y="98289"/>
            <a:ext cx="2725163" cy="4186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60977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707</TotalTime>
  <Words>373</Words>
  <Application>Microsoft Office PowerPoint</Application>
  <PresentationFormat>Широкоэкранный</PresentationFormat>
  <Paragraphs>55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 Cyr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43</cp:revision>
  <dcterms:created xsi:type="dcterms:W3CDTF">2021-05-17T12:19:33Z</dcterms:created>
  <dcterms:modified xsi:type="dcterms:W3CDTF">2022-03-15T15:18:42Z</dcterms:modified>
</cp:coreProperties>
</file>