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3"/>
  </p:notesMasterIdLst>
  <p:sldIdLst>
    <p:sldId id="256" r:id="rId2"/>
    <p:sldId id="257" r:id="rId3"/>
    <p:sldId id="259" r:id="rId4"/>
    <p:sldId id="260" r:id="rId5"/>
    <p:sldId id="261" r:id="rId6"/>
    <p:sldId id="270" r:id="rId7"/>
    <p:sldId id="262" r:id="rId8"/>
    <p:sldId id="278" r:id="rId9"/>
    <p:sldId id="265" r:id="rId10"/>
    <p:sldId id="276" r:id="rId11"/>
    <p:sldId id="263" r:id="rId12"/>
    <p:sldId id="264" r:id="rId13"/>
    <p:sldId id="266" r:id="rId14"/>
    <p:sldId id="267" r:id="rId15"/>
    <p:sldId id="271" r:id="rId16"/>
    <p:sldId id="272" r:id="rId17"/>
    <p:sldId id="273" r:id="rId18"/>
    <p:sldId id="282" r:id="rId19"/>
    <p:sldId id="274" r:id="rId20"/>
    <p:sldId id="283" r:id="rId21"/>
    <p:sldId id="284" r:id="rId22"/>
    <p:sldId id="289" r:id="rId23"/>
    <p:sldId id="275" r:id="rId24"/>
    <p:sldId id="285" r:id="rId25"/>
    <p:sldId id="288" r:id="rId26"/>
    <p:sldId id="269" r:id="rId27"/>
    <p:sldId id="286" r:id="rId28"/>
    <p:sldId id="268" r:id="rId29"/>
    <p:sldId id="279" r:id="rId30"/>
    <p:sldId id="280" r:id="rId31"/>
    <p:sldId id="281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25" autoAdjust="0"/>
    <p:restoredTop sz="90769" autoAdjust="0"/>
  </p:normalViewPr>
  <p:slideViewPr>
    <p:cSldViewPr>
      <p:cViewPr varScale="1">
        <p:scale>
          <a:sx n="102" d="100"/>
          <a:sy n="102" d="100"/>
        </p:scale>
        <p:origin x="-5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4FC50E-1BA4-4E8D-B7CD-39F2251C47C6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8BD97-9D6E-4176-B74B-33BF6088519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7168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8BD97-9D6E-4176-B74B-33BF6088519B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0191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8BD97-9D6E-4176-B74B-33BF6088519B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0216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8BD97-9D6E-4176-B74B-33BF6088519B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2510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8F6D-9A4B-43E3-9992-411E24B247EA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ABD0-DF80-4948-931B-341D461D1C53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8F6D-9A4B-43E3-9992-411E24B247EA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ABD0-DF80-4948-931B-341D461D1C53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8F6D-9A4B-43E3-9992-411E24B247EA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ABD0-DF80-4948-931B-341D461D1C53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8F6D-9A4B-43E3-9992-411E24B247EA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ABD0-DF80-4948-931B-341D461D1C53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8F6D-9A4B-43E3-9992-411E24B247EA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ABD0-DF80-4948-931B-341D461D1C53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8F6D-9A4B-43E3-9992-411E24B247EA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ABD0-DF80-4948-931B-341D461D1C53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8F6D-9A4B-43E3-9992-411E24B247EA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ABD0-DF80-4948-931B-341D461D1C53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8F6D-9A4B-43E3-9992-411E24B247EA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ABD0-DF80-4948-931B-341D461D1C53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8F6D-9A4B-43E3-9992-411E24B247EA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ABD0-DF80-4948-931B-341D461D1C53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8F6D-9A4B-43E3-9992-411E24B247EA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ABD0-DF80-4948-931B-341D461D1C53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8F6D-9A4B-43E3-9992-411E24B247EA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47ABD0-DF80-4948-931B-341D461D1C53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4458F6D-9A4B-43E3-9992-411E24B247EA}" type="datetimeFigureOut">
              <a:rPr lang="ru-RU" smtClean="0"/>
              <a:t>15.03.2016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147ABD0-DF80-4948-931B-341D461D1C53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08104" y="4869160"/>
            <a:ext cx="3240359" cy="1065505"/>
          </a:xfrm>
        </p:spPr>
        <p:txBody>
          <a:bodyPr/>
          <a:lstStyle/>
          <a:p>
            <a:r>
              <a:rPr lang="ru-RU" dirty="0" smtClean="0"/>
              <a:t>Подготовила </a:t>
            </a:r>
          </a:p>
          <a:p>
            <a:r>
              <a:rPr lang="ru-RU" dirty="0"/>
              <a:t> </a:t>
            </a:r>
            <a:r>
              <a:rPr lang="ru-RU" dirty="0" smtClean="0"/>
              <a:t>            Рудакова Е.Н.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88640"/>
            <a:ext cx="6512768" cy="3456384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Влияние развития мелкой моторики на активную речь детей раннего возраста   </a:t>
            </a:r>
            <a:r>
              <a:rPr lang="ru-RU" sz="4000" dirty="0">
                <a:solidFill>
                  <a:srgbClr val="FF0000"/>
                </a:solidFill>
              </a:rPr>
              <a:t/>
            </a:r>
            <a:br>
              <a:rPr lang="ru-RU" sz="4000" dirty="0">
                <a:solidFill>
                  <a:srgbClr val="FF0000"/>
                </a:solidFill>
              </a:rPr>
            </a:b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Лена\Desktop\Новая папка\130217143104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60"/>
            <a:ext cx="4412217" cy="3123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03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0" y="2060848"/>
            <a:ext cx="4968552" cy="4392488"/>
          </a:xfrm>
        </p:spPr>
        <p:txBody>
          <a:bodyPr/>
          <a:lstStyle/>
          <a:p>
            <a:r>
              <a:rPr lang="ru-RU" dirty="0">
                <a:effectLst/>
              </a:rPr>
              <a:t> 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мелкой моторики у детей напрямую определяет качество жизни. Огромное количество бытовых действий связано именно с мелкой моторикой: нам приходится застегивать пуговицы и зашнуровывать ботинки, вдевать нитку в иголку. Кроме этого, исследователи установили связь между развитием мелкой моторикой рук и развитием речи, так что развитие мелкой моторики у детей помогает им быстрее и лучше заговорить.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44624"/>
            <a:ext cx="6912768" cy="2232248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Мелкая моторика — это способность человека выполнять мелкие и точные движения кистями и пальцами рук и ног в результате скоординированных действий трех систем: нервной, мышечной и костной. Развитие мелкой моторики у детей имеет большое значение. Почему?</a:t>
            </a:r>
          </a:p>
        </p:txBody>
      </p:sp>
      <p:pic>
        <p:nvPicPr>
          <p:cNvPr id="2050" name="Picture 2" descr="C:\Users\Лена\Desktop\Новая папка\1302171431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08920"/>
            <a:ext cx="3672408" cy="388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1599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116632"/>
            <a:ext cx="6048672" cy="6480720"/>
          </a:xfrm>
        </p:spPr>
        <p:txBody>
          <a:bodyPr/>
          <a:lstStyle/>
          <a:p>
            <a:pPr algn="l"/>
            <a:r>
              <a:rPr lang="ru-RU" sz="2000" dirty="0">
                <a:effectLst/>
              </a:rPr>
              <a:t>Согласно анализу проводимого наблюдения за последний год пришла к выводу, что дети раннего возраста стали приходить в детский сад с задержкой речевого развития, плохо развита мелкая моторика. У них наблюдалась мышечная напряженность, сниженный тонус, нарушение общей моторики. </a:t>
            </a:r>
            <a:r>
              <a:rPr lang="ru-RU" sz="2000" dirty="0" smtClean="0">
                <a:effectLst/>
              </a:rPr>
              <a:t/>
            </a:r>
            <a:br>
              <a:rPr lang="ru-RU" sz="2000" dirty="0" smtClean="0">
                <a:effectLst/>
              </a:rPr>
            </a:br>
            <a:r>
              <a:rPr lang="ru-RU" sz="2000" dirty="0" smtClean="0">
                <a:effectLst/>
              </a:rPr>
              <a:t>Дети </a:t>
            </a:r>
            <a:r>
              <a:rPr lang="ru-RU" sz="2000" dirty="0">
                <a:effectLst/>
              </a:rPr>
              <a:t>скованы, медлительны в выполнении движений.</a:t>
            </a:r>
            <a:br>
              <a:rPr lang="ru-RU" sz="2000" dirty="0">
                <a:effectLst/>
              </a:rPr>
            </a:br>
            <a:r>
              <a:rPr lang="ru-RU" sz="2000" dirty="0" smtClean="0">
                <a:effectLst/>
              </a:rPr>
              <a:t/>
            </a:r>
            <a:br>
              <a:rPr lang="ru-RU" sz="2000" dirty="0" smtClean="0">
                <a:effectLst/>
              </a:rPr>
            </a:br>
            <a:r>
              <a:rPr lang="ru-RU" sz="2000" dirty="0" smtClean="0">
                <a:effectLst/>
              </a:rPr>
              <a:t>Для </a:t>
            </a:r>
            <a:r>
              <a:rPr lang="ru-RU" sz="2000" dirty="0">
                <a:effectLst/>
              </a:rPr>
              <a:t>них оказывались трудными многие упражнения: пальцы непослушные, малоподвижные, слишком напряжены, темп даже самых легких упражнений замедленный. </a:t>
            </a:r>
            <a:r>
              <a:rPr lang="ru-RU" sz="2000" dirty="0" smtClean="0">
                <a:effectLst/>
              </a:rPr>
              <a:t/>
            </a:r>
            <a:br>
              <a:rPr lang="ru-RU" sz="2000" dirty="0" smtClean="0">
                <a:effectLst/>
              </a:rPr>
            </a:br>
            <a:r>
              <a:rPr lang="ru-RU" sz="2000" dirty="0">
                <a:effectLst/>
              </a:rPr>
              <a:t/>
            </a:r>
            <a:br>
              <a:rPr lang="ru-RU" sz="2000" dirty="0">
                <a:effectLst/>
              </a:rPr>
            </a:br>
            <a:r>
              <a:rPr lang="ru-RU" sz="2000" dirty="0" smtClean="0">
                <a:effectLst/>
              </a:rPr>
              <a:t>Малыши </a:t>
            </a:r>
            <a:r>
              <a:rPr lang="ru-RU" sz="2000" dirty="0">
                <a:effectLst/>
              </a:rPr>
              <a:t>могли захватывать разные предметы, картинки, мелкие игрушки всей ладонью, а не двумя – тремя пальцами. Во время игр с силой заталкивали предметы в отверстия или емкости.</a:t>
            </a:r>
          </a:p>
        </p:txBody>
      </p:sp>
      <p:pic>
        <p:nvPicPr>
          <p:cNvPr id="3074" name="Picture 2" descr="C:\Users\Лена\Desktop\Новая папка\2015-11-18 17.05.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305588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705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001170" y="3244334"/>
            <a:ext cx="11416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Вывод:   </a:t>
            </a:r>
          </a:p>
        </p:txBody>
      </p:sp>
      <p:sp>
        <p:nvSpPr>
          <p:cNvPr id="6" name="Овал 5"/>
          <p:cNvSpPr/>
          <p:nvPr/>
        </p:nvSpPr>
        <p:spPr>
          <a:xfrm>
            <a:off x="2011123" y="2708920"/>
            <a:ext cx="4371547" cy="33843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</a:rPr>
              <a:t>данные показывают, что у детей преобладает пассивная речь, а над развитием активной речи необходима серьезная работа.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01170" y="3244334"/>
            <a:ext cx="3914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r>
              <a:rPr lang="ru-RU" dirty="0"/>
              <a:t>  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764705"/>
            <a:ext cx="302433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dirty="0">
                <a:solidFill>
                  <a:prstClr val="black"/>
                </a:solidFill>
              </a:rPr>
              <a:t>Вывод:</a:t>
            </a:r>
            <a:endParaRPr lang="ru-RU" sz="6000" dirty="0"/>
          </a:p>
        </p:txBody>
      </p:sp>
      <p:sp>
        <p:nvSpPr>
          <p:cNvPr id="9" name="Стрелка вниз 8"/>
          <p:cNvSpPr/>
          <p:nvPr/>
        </p:nvSpPr>
        <p:spPr>
          <a:xfrm>
            <a:off x="4001170" y="173340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1617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7982272" cy="5110504"/>
          </a:xfrm>
        </p:spPr>
        <p:txBody>
          <a:bodyPr/>
          <a:lstStyle/>
          <a:p>
            <a:pPr marL="0" indent="0" algn="l">
              <a:buNone/>
            </a:pPr>
            <a:r>
              <a:rPr lang="ru-RU" sz="3200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Для решения этой проблемы поставила </a:t>
            </a:r>
            <a:r>
              <a:rPr lang="ru-RU" sz="32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  перед </a:t>
            </a:r>
            <a:r>
              <a:rPr lang="ru-RU" sz="3200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собой задачи:</a:t>
            </a:r>
            <a:br>
              <a:rPr lang="ru-RU" sz="3200" dirty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effectLst/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.     Сочетать игры и упражнения для тренировки пальцев с речевой деятельностью детей;</a:t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2.     Систематически проводить работу по совершенствованию пальчиковой моторики, выделив для нее оптимальное время;</a:t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3.     Установить: влияет ли развитие пальчиковой моторики на коррекцию звукопроизношения;</a:t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4.     Повысить интерес малышей к упражнениям, превратив их в занимательную игру;</a:t>
            </a:r>
            <a:b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effectLst/>
                <a:latin typeface="Times New Roman" pitchFamily="18" charset="0"/>
                <a:cs typeface="Times New Roman" pitchFamily="18" charset="0"/>
              </a:rPr>
              <a:t>5.     Подтвердить целесообразность проведения подобных занятий.</a:t>
            </a:r>
          </a:p>
        </p:txBody>
      </p:sp>
    </p:spTree>
    <p:extLst>
      <p:ext uri="{BB962C8B-B14F-4D97-AF65-F5344CB8AC3E}">
        <p14:creationId xmlns:p14="http://schemas.microsoft.com/office/powerpoint/2010/main" val="3451070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116632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Какие же упражнения помогут ребенку усовершенствовать свои навыки</a:t>
            </a:r>
            <a:r>
              <a:rPr lang="ru-RU" sz="2000" b="1" dirty="0" smtClean="0">
                <a:solidFill>
                  <a:srgbClr val="FF0000"/>
                </a:solidFill>
              </a:rPr>
              <a:t>?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2204864"/>
            <a:ext cx="1728192" cy="12241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Пальчиковая </a:t>
            </a:r>
            <a:r>
              <a:rPr lang="ru-RU" b="1" dirty="0" smtClean="0"/>
              <a:t>гимнастика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22061" y="2204864"/>
            <a:ext cx="1800200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/>
              <a:t>Игры с крупой, бусинками, </a:t>
            </a:r>
            <a:r>
              <a:rPr lang="ru-RU" sz="1600" b="1" dirty="0" smtClean="0"/>
              <a:t>пуговицами </a:t>
            </a:r>
            <a:endParaRPr lang="ru-RU" sz="16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330784" y="2204864"/>
            <a:ext cx="1800200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 Песочная терапия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71600" y="3717032"/>
            <a:ext cx="1728192" cy="1259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Лепка из пластилина, глины и </a:t>
            </a:r>
            <a:r>
              <a:rPr lang="ru-RU" b="1" dirty="0" smtClean="0"/>
              <a:t>соленого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618126" y="3717032"/>
            <a:ext cx="1794283" cy="1259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Шнуровки 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312286" y="3717033"/>
            <a:ext cx="1794034" cy="12599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/>
          </a:p>
          <a:p>
            <a:pPr algn="ctr"/>
            <a:r>
              <a:rPr lang="ru-RU" b="1" dirty="0" smtClean="0"/>
              <a:t>Игры </a:t>
            </a:r>
            <a:r>
              <a:rPr lang="ru-RU" b="1" dirty="0"/>
              <a:t>с мелкими предметами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71600" y="5229200"/>
            <a:ext cx="1728192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Застегивание </a:t>
            </a:r>
            <a:r>
              <a:rPr lang="ru-RU" b="1" dirty="0"/>
              <a:t>расстегивание 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622061" y="5222054"/>
            <a:ext cx="1800200" cy="13032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Работа </a:t>
            </a:r>
            <a:r>
              <a:rPr lang="ru-RU" b="1" dirty="0"/>
              <a:t>с </a:t>
            </a:r>
            <a:r>
              <a:rPr lang="ru-RU" b="1" dirty="0" smtClean="0"/>
              <a:t>бумагой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343598" y="5229200"/>
            <a:ext cx="1728192" cy="12961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    Рисование раскрашивание</a:t>
            </a:r>
            <a:endParaRPr lang="en-US" b="1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4239420" y="1268761"/>
            <a:ext cx="484632" cy="7268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8719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410445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Существует прямая взаимосвязь развития речи с уровнем развития общей и мелкой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моторики. У нас  в группе была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создана предметно-развивающая среда «Центр развивающих игр»,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где 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подобрала игры направленные на развитие сенсорного восприятия, мелкой моторики, воображения, речи. Это игры: мозаики, пирамидки, наборы колец разной величины для нанизывания их на стержень, разной величины вкладыши, игрушки с открывающимися деталями, логические домики, шнуровка, застегивание пуговиц, кнопок, игры с карандашами,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крупой, пальчиковый бассейн.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Малышу интересно разбирать предметы на части, а потом их собирать, закручивая детали.</a:t>
            </a:r>
          </a:p>
        </p:txBody>
      </p:sp>
      <p:pic>
        <p:nvPicPr>
          <p:cNvPr id="4098" name="Picture 2" descr="C:\Users\Лена\Desktop\Новая папка\2015-03-03 15.51.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12776"/>
            <a:ext cx="4392488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90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04664"/>
            <a:ext cx="748883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400" dirty="0"/>
          </a:p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Рисование и раскрашивание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средство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развития согласованных действий зрительного и двигательного анализаторов и укрепления двигательного аппарата пишущей руки. Необходимо учить детей раскрашивать аккуратно, не выходя за контуры изображенных предметов, равномерно нанося нужный цвет. В процессе рисования у детей развиваются не только общие представления, творчество, углубляется эмоциональное отношение к действительности, но формируются элементарные графические умения, столь необходимые для развития ручной ловкости, освоения письма. Рисуя, дети учатся правильно обращаться с графическим материалом и осваивают различную изобразительную технику, у них развивается мелкая мускулатура руки. Рисовать можно черными и цветными карандашами, фломастером, мелом, акварельными красками, гуашью.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Рисование различными материалами требует различной степени нажима для того, чтобы на бумаге остался след от пишущего предмета. Это тоже способствует развитию ручной умелости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970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Лена\Desktop\Новая папка\2015-11-23 07.45.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469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340768"/>
            <a:ext cx="38164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Из </a:t>
            </a:r>
            <a:r>
              <a:rPr lang="ru-RU" b="1" dirty="0"/>
              <a:t>бумаги и картона можно изготовить игрушки для игр с водой и ветром, елочные украшения, атрибуты для сюжетно-ролевых игр, игр-драматизаций, игрушки-забавы, подарки и сувениры. Необходимо познакомить детей с инструментами для обработки бумаги, показать приемы сгибания и складывания бумаги</a:t>
            </a:r>
            <a:r>
              <a:rPr lang="ru-RU" b="1" dirty="0" smtClean="0"/>
              <a:t>.</a:t>
            </a:r>
            <a:endParaRPr lang="ru-RU" b="1" dirty="0"/>
          </a:p>
        </p:txBody>
      </p:sp>
      <p:pic>
        <p:nvPicPr>
          <p:cNvPr id="3075" name="Picture 3" descr="C:\Users\Лена\Desktop\Новая папка\2015-06-04 09.04.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524" y="438639"/>
            <a:ext cx="4997964" cy="583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476672"/>
            <a:ext cx="41764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с бумагой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7809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061447"/>
            <a:ext cx="84969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Полезные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свойства песка известны уже очень давно, не зря его активно используют в своей работе опытные психологи, педагоги и другие специалисты. Работа с песком помогает ребенку проявить себя и раскрыть творческий потенциал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центре «Вода – песок» провожу опыты «Холодная – горячая вода», Сыпется-не сыпется», «Тонет – не тонет»  и так далее.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Организую игры с водой и песком: «Колобки», «Переливание воды», «Поймай рыбку», «Фонтан», «Спрячем руки», «Веселые ладошки» и т.д.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этом центре и через эти игры дети не только знакомятся со свойствами песка, воды, различных предметов, но и закрепляют и узнают о форме, величине, цвете  предметов, развивают мелкую моторику, активную речь. Самомассаж, игры с водой помогают снизить тонус и уменьшить напряжение пальцев и кистей рук.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данном центре дети любят рисовать  на песке пальчиками. Это способствует развитию не только мелкой моторики, но и активной речи, воображению, мышлению.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79305" y="476672"/>
            <a:ext cx="40649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Песочная терапия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9372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Лена\Desktop\Новая папка\2015-11-20 15.52.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3498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Лена\Desktop\Новая папка\2015-11-20 16.06.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8710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Лена\Desktop\Новая папка\2015-11-20 16.04.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44726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9"/>
            <a:ext cx="5112568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Пальчиковые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 это инсценировка каких-либо рифмованных историй, сказок при помощи пальцев.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Рекомендуется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использовать упражнения, в которых тренируется каждый палец отдельно 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(ведь в коре головного мозга имеется отдельная область проекции для каждого пальца)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необходимы движения и для напряжения, и для расслабления, и растяжки. Движения пальцами нужно выполнять с оптимальной нагрузкой и амплитудой.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Пальчиковая гимнастика в стихах и пальчиковые игры не только влияют на развитие речи, но прелесть их еще и в том, что они мгновенно переключают внимание малыша с капризов или нервозности на телесные ощущения – и успокаивают.</a:t>
            </a:r>
          </a:p>
        </p:txBody>
      </p:sp>
      <p:pic>
        <p:nvPicPr>
          <p:cNvPr id="1026" name="Picture 2" descr="C:\Users\Лена\Desktop\Новая папка\palchikovaya-gimnastika-1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340768"/>
            <a:ext cx="2402735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7830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757" y="1196752"/>
            <a:ext cx="4572000" cy="53860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Эти игры оказывают прекрасное тонизирующее и оздоравливающее действие. Детям предлагается сортировать, угадывать с закрытыми глазами, катать между большим и указательным пальцем, придавливать поочередно всеми пальцами обеих рук к столу, стараясь при этом делать вращательные движения. Можно научить ребенка перекатывать пальцами одной руки два грецких ореха </a:t>
            </a:r>
            <a:r>
              <a:rPr lang="ru-RU" sz="2000" b="1" dirty="0"/>
              <a:t>или</a:t>
            </a:r>
            <a:r>
              <a:rPr lang="ru-RU" b="1" dirty="0"/>
              <a:t> камешка, пальцами одной руки или между двух ладоней шестигранный карандаш. Отлично развивает руку разнообразное нанизывание. Нанизывать можно все что нанизывается: пуговицы, бусы, рожки и макароны, сушки и т.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10242" name="Picture 2" descr="C:\Users\Лена\Desktop\Новая папка\2015-11-20 16.09.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6672"/>
            <a:ext cx="4464496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1" y="158658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с крупой, бусинками, пуговицами </a:t>
            </a:r>
          </a:p>
        </p:txBody>
      </p:sp>
    </p:spTree>
    <p:extLst>
      <p:ext uri="{BB962C8B-B14F-4D97-AF65-F5344CB8AC3E}">
        <p14:creationId xmlns:p14="http://schemas.microsoft.com/office/powerpoint/2010/main" val="4976852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4" y="3587825"/>
            <a:ext cx="64807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Лепим колбаски, колечки, шарики;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из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каждого маленького кусочка делаем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лепешку, можно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надавить на лепешку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плоской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игрушкой, чтобы получить отпечаток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Выкладывание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из пластилина заданного рисунка шариками, колбасками на фанере или листе картона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260648"/>
            <a:ext cx="66967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Лепка из пластилина, глины и </a:t>
            </a:r>
            <a:r>
              <a:rPr lang="ru-RU" sz="3200" b="1" dirty="0" smtClean="0">
                <a:solidFill>
                  <a:srgbClr val="FF0000"/>
                </a:solidFill>
              </a:rPr>
              <a:t>соленого теста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196752"/>
            <a:ext cx="67687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Многие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дети обожают лепить поделки из различных материалов. Это может быть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глина,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пластилин, соленое тесто. Лепка развивает не только мелкую моторику рук, но и фантазию, воображение малыша, его творческие способности.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Начнаем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 самых простых фигурок – зайчик, котик, медвежонок. Обязательно предложите ребенку сделать ушки, глаза, носик для его лепного зверька.</a:t>
            </a:r>
          </a:p>
        </p:txBody>
      </p:sp>
    </p:spTree>
    <p:extLst>
      <p:ext uri="{BB962C8B-B14F-4D97-AF65-F5344CB8AC3E}">
        <p14:creationId xmlns:p14="http://schemas.microsoft.com/office/powerpoint/2010/main" val="37357132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Лена\Desktop\Новая папка\2015-11-23 09.44.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527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97229"/>
            <a:ext cx="799288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Игры-шнуровки</a:t>
            </a:r>
          </a:p>
          <a:p>
            <a:pPr fontAlgn="base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fontAlgn="base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Суть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игры заключается в следующем – ребенок должен просовывать шнурочек в различные дырочки. Эти игры бывают самыми различными как по сюжету, так и по уровню сложности – подбирайте подходящую именно вашему ребенку.</a:t>
            </a:r>
          </a:p>
          <a:p>
            <a:pPr fontAlgn="base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Подобные игры развивают мелкую моторику не только за счет того, что ребенку приходится шнуровать, но и за счет тактильных ощущений – в большинстве игр используются различные материалы, с разной фактурой. Чем старше ребенок, тем сложнее должна быть игра-шнуровка: в противном случае результаты будут немного не те, которых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мы ожидаем.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b="1" dirty="0">
                <a:latin typeface="Times New Roman" pitchFamily="18" charset="0"/>
                <a:cs typeface="Times New Roman" pitchFamily="18" charset="0"/>
              </a:rPr>
              <a:t>Все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взрослые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знают, что одни и те же игрушки ребенку дошкольного возраста очень быстро надоедают. Не станут исключением и игры-шнуровки. Но совершенно не обязательно постоянно их покупать – игру-шнуровку не так уж и сложно сделать самостоятельно. Все, что вам понадобится – это плотный картон, цветная бумага, клей, шнурок или тесьма и…фантазия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6640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Лена\Desktop\Новая папка\2015-11-23 07.47.36 - коп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249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Лена\Desktop\Новая папка\2015-11-23 09.51.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8789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Лена\Desktop\Новая папка\2015-11-23 09.35.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4279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Мелкие предметы</a:t>
            </a:r>
          </a:p>
          <a:p>
            <a:pPr fontAlgn="base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Прекрасную службу могут сослужить и различные мелкие предметы, которые есть в каждом доме. Но помните – ребенок должен заниматься строго под вашим присмотром, что он не подавился или не засунул мелкий предмет в ухо или нос.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Крупы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зёрна, бобовые, макароны,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прищепки.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Тут большой простор для фантазии. Крупу можно просто насыпать в глубокую миску и дать ребёнку порыться в ней, покупать ручки. Можно смешать разные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крупы и перебирать их.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Лена\Desktop\Новая папка\igry-s-prishhepkami-120x1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76672"/>
            <a:ext cx="3816424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4543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Лена\Desktop\Новая папка\2015-11-23 09.56.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91557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Лена\Desktop\Новая папка\2015-11-23 09.38.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5625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60649"/>
            <a:ext cx="84969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     Застегивание и расстегивание</a:t>
            </a:r>
            <a:endParaRPr lang="ru-RU" sz="3600" dirty="0" smtClean="0">
              <a:solidFill>
                <a:srgbClr val="FF0000"/>
              </a:solidFill>
            </a:endParaRPr>
          </a:p>
          <a:p>
            <a:endParaRPr lang="ru-RU" dirty="0" smtClean="0"/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Очень важно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научить ребенка завязывать шнурки и застегивать пуговицы – это может происходить как перед выходом на прогулку, так и в игровой форме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/>
          </a:p>
          <a:p>
            <a:endParaRPr lang="ru-RU" b="1" dirty="0" smtClean="0"/>
          </a:p>
          <a:p>
            <a:r>
              <a:rPr lang="ru-RU" b="1" dirty="0" smtClean="0"/>
              <a:t>«</a:t>
            </a:r>
            <a:r>
              <a:rPr lang="ru-RU" b="1" dirty="0"/>
              <a:t>Мягкая книга» представляет собой комплексную игрушку, изготовленную из разнообразных по фактуре и цветовому решению материалов, с использованием разнообразной фурнитуры и различного вида застежек. Книга имеет ряд преимуществ : индивидуальность, качество исполнения (все мелкие детали пришиты крепко), многообразие развивающих функций, длительность возрастного игрового диапазона. Она  </a:t>
            </a:r>
            <a:r>
              <a:rPr lang="ru-RU" b="1" dirty="0" smtClean="0"/>
              <a:t>представляет </a:t>
            </a:r>
            <a:r>
              <a:rPr lang="ru-RU" b="1" dirty="0"/>
              <a:t>собой не только интересную игрушку для забавы, но поможет в игровой форме: - развить мелкую моторику; - сенсорное восприятие; - воздействовать на тактильные ощущения; - развить логику, память, мышление; - изучить цвета, счет и формы; - познакомиться и освоить различные варианты застежек.</a:t>
            </a:r>
          </a:p>
        </p:txBody>
      </p:sp>
    </p:spTree>
    <p:extLst>
      <p:ext uri="{BB962C8B-B14F-4D97-AF65-F5344CB8AC3E}">
        <p14:creationId xmlns:p14="http://schemas.microsoft.com/office/powerpoint/2010/main" val="5573553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Лена\Desktop\Новая папка\2015-11-23 09.35.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8024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2656"/>
            <a:ext cx="6512511" cy="5182512"/>
          </a:xfrm>
        </p:spPr>
        <p:txBody>
          <a:bodyPr/>
          <a:lstStyle/>
          <a:p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Работу по развитию движений пальцев и всей кисти рук я провожу в течение всего дня: занятия, игры по сенсорному воспитанию, индивидуальная работа, утренняя - стимулирующая гимнастика, 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>физкультурные </a:t>
            </a:r>
            <a:r>
              <a:rPr lang="ru-RU" sz="2000" dirty="0">
                <a:effectLst/>
                <a:latin typeface="Times New Roman" pitchFamily="18" charset="0"/>
                <a:cs typeface="Times New Roman" pitchFamily="18" charset="0"/>
              </a:rPr>
              <a:t>минутки,  пальчиковые игры, дыхательная гимнастика.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Лена\Desktop\Новая папка\2015-11-18 17.06.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78494"/>
            <a:ext cx="5408149" cy="405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470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332656"/>
            <a:ext cx="660648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Всю работу невозможно было провести без помощи родителей. Они у нас в группе первые помощники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Провела с родителями родительское собрание на тему: «Развитие мелкой моторики у детей раннего возраста с использованием нестандартного оборудования», ознакомила с содержанием и значением необходимости развития мелкой моторики детей раннего возраста, предложила  вместе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обсудить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какое оборудование могли бы мы сделать и из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чего.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 течение года для родителей выставлялось много ширм: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- «Наши пальчики»;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- «Пальчиковые игры для малышей»;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«Упражнения для подвижности» и т.д.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Родителям давались советы и рекомендации на темы: «Дыши правильно,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«Взял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я в руки карандаш», «Движение – это жизнь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7170" name="Picture 2" descr="C:\Users\Лена\Desktop\Новая папка\8da5d6ad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40768"/>
            <a:ext cx="237626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20058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77602"/>
            <a:ext cx="58326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Проводимая работа дала положительные результаты. Но на этом, я считаю, останавливаться не  надо. Необходимо искать новые интересные формы взаимодействия с детьми и их родителями.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дальнейшем, чтобы работа велась планомерно необходимо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1.     Продолжать совместную работу с родителями по развитию мелкой и общей моторики, которая положительно влияет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развитие речи и 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формирование познавательных процессов.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     Продолжать пополнять картотеку игр по развитию мелкой и общей моторики, а также по развитию речи.</a:t>
            </a:r>
          </a:p>
        </p:txBody>
      </p:sp>
      <p:pic>
        <p:nvPicPr>
          <p:cNvPr id="5122" name="Picture 2" descr="C:\Users\Лена\Desktop\Новая папка\template-content.igry-dlya-razvitiya-pamyatinsp-1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140968"/>
            <a:ext cx="3528392" cy="367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1119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Лена\Desktop\Новая папка\0019-019-Ponjatie-tsentralnoj-simmetr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Лена\Desktop\Новая папка\0019-019-Ponjatie-tsentralnoj-simmetr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40768"/>
            <a:ext cx="6471933" cy="5491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Лена\Desktop\Новая папка\0019-019-Ponjatie-tsentralnoj-simmetr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3733" cy="683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4553377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979</TotalTime>
  <Words>1113</Words>
  <Application>Microsoft Office PowerPoint</Application>
  <PresentationFormat>Экран (4:3)</PresentationFormat>
  <Paragraphs>82</Paragraphs>
  <Slides>31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Воздушный поток</vt:lpstr>
      <vt:lpstr>Влияние развития мелкой моторики на активную речь детей раннего возраста    </vt:lpstr>
      <vt:lpstr> Развитие мелкой моторики у детей напрямую определяет качество жизни. Огромное количество бытовых действий связано именно с мелкой моторикой: нам приходится застегивать пуговицы и зашнуровывать ботинки, вдевать нитку в иголку. Кроме этого, исследователи установили связь между развитием мелкой моторикой рук и развитием речи, так что развитие мелкой моторики у детей помогает им быстрее и лучше заговорить.</vt:lpstr>
      <vt:lpstr>Согласно анализу проводимого наблюдения за последний год пришла к выводу, что дети раннего возраста стали приходить в детский сад с задержкой речевого развития, плохо развита мелкая моторика. У них наблюдалась мышечная напряженность, сниженный тонус, нарушение общей моторики.  Дети скованы, медлительны в выполнении движений.  Для них оказывались трудными многие упражнения: пальцы непослушные, малоподвижные, слишком напряжены, темп даже самых легких упражнений замедленный.   Малыши могли захватывать разные предметы, картинки, мелкие игрушки всей ладонью, а не двумя – тремя пальцами. Во время игр с силой заталкивали предметы в отверстия или емкости.</vt:lpstr>
      <vt:lpstr>Презентация PowerPoint</vt:lpstr>
      <vt:lpstr>Для решения этой проблемы поставила    перед собой задачи:  1.     Сочетать игры и упражнения для тренировки пальцев с речевой деятельностью детей; 2.     Систематически проводить работу по совершенствованию пальчиковой моторики, выделив для нее оптимальное время; 3.     Установить: влияет ли развитие пальчиковой моторики на коррекцию звукопроизношения; 4.     Повысить интерес малышей к упражнениям, превратив их в занимательную игру; 5.     Подтвердить целесообразность проведения подобных занятий.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Работу по развитию движений пальцев и всей кисти рук я провожу в течение всего дня: занятия, игры по сенсорному воспитанию, индивидуальная работа, утренняя - стимулирующая гимнастика, физкультурные минутки,  пальчиковые игры, дыхательная гимнастика. </vt:lpstr>
      <vt:lpstr>Презентация PowerPoint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Влияние развития мелкой моторики на активную речь детей раннего возраста</dc:title>
  <dc:creator>Лена</dc:creator>
  <cp:lastModifiedBy>Лена</cp:lastModifiedBy>
  <cp:revision>38</cp:revision>
  <dcterms:created xsi:type="dcterms:W3CDTF">2015-11-22T02:39:17Z</dcterms:created>
  <dcterms:modified xsi:type="dcterms:W3CDTF">2016-03-15T11:28:23Z</dcterms:modified>
</cp:coreProperties>
</file>