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9" r:id="rId33"/>
    <p:sldId id="288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9184F-BCC9-4B39-9049-39914DF6C0BD}" type="datetimeFigureOut">
              <a:rPr lang="ru-RU" smtClean="0"/>
              <a:pPr/>
              <a:t>27.05.2015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5A45E-5BDA-440C-B432-67E43D349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9184F-BCC9-4B39-9049-39914DF6C0BD}" type="datetimeFigureOut">
              <a:rPr lang="ru-RU" smtClean="0"/>
              <a:pPr/>
              <a:t>27.05.2015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5A45E-5BDA-440C-B432-67E43D349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9184F-BCC9-4B39-9049-39914DF6C0BD}" type="datetimeFigureOut">
              <a:rPr lang="ru-RU" smtClean="0"/>
              <a:pPr/>
              <a:t>27.05.2015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5A45E-5BDA-440C-B432-67E43D349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9184F-BCC9-4B39-9049-39914DF6C0BD}" type="datetimeFigureOut">
              <a:rPr lang="ru-RU" smtClean="0"/>
              <a:pPr/>
              <a:t>27.05.2015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5A45E-5BDA-440C-B432-67E43D349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9184F-BCC9-4B39-9049-39914DF6C0BD}" type="datetimeFigureOut">
              <a:rPr lang="ru-RU" smtClean="0"/>
              <a:pPr/>
              <a:t>27.05.2015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5A45E-5BDA-440C-B432-67E43D349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9184F-BCC9-4B39-9049-39914DF6C0BD}" type="datetimeFigureOut">
              <a:rPr lang="ru-RU" smtClean="0"/>
              <a:pPr/>
              <a:t>27.05.2015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5A45E-5BDA-440C-B432-67E43D349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9184F-BCC9-4B39-9049-39914DF6C0BD}" type="datetimeFigureOut">
              <a:rPr lang="ru-RU" smtClean="0"/>
              <a:pPr/>
              <a:t>27.05.2015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5A45E-5BDA-440C-B432-67E43D349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9184F-BCC9-4B39-9049-39914DF6C0BD}" type="datetimeFigureOut">
              <a:rPr lang="ru-RU" smtClean="0"/>
              <a:pPr/>
              <a:t>27.05.2015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5A45E-5BDA-440C-B432-67E43D349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9184F-BCC9-4B39-9049-39914DF6C0BD}" type="datetimeFigureOut">
              <a:rPr lang="ru-RU" smtClean="0"/>
              <a:pPr/>
              <a:t>27.05.2015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5A45E-5BDA-440C-B432-67E43D349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9184F-BCC9-4B39-9049-39914DF6C0BD}" type="datetimeFigureOut">
              <a:rPr lang="ru-RU" smtClean="0"/>
              <a:pPr/>
              <a:t>27.05.2015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5A45E-5BDA-440C-B432-67E43D349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9184F-BCC9-4B39-9049-39914DF6C0BD}" type="datetimeFigureOut">
              <a:rPr lang="ru-RU" smtClean="0"/>
              <a:pPr/>
              <a:t>27.05.2015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5A45E-5BDA-440C-B432-67E43D349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3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9184F-BCC9-4B39-9049-39914DF6C0BD}" type="datetimeFigureOut">
              <a:rPr lang="ru-RU" smtClean="0"/>
              <a:pPr/>
              <a:t>27.05.2015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95A45E-5BDA-440C-B432-67E43D349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\Music\&#1087;&#1077;&#1089;&#1085;&#1080;%20&#1080;&#1079;%20&#1082;&#1080;&#1085;&#1086;\Malen'kii%20Muk%20-%20Dorogoyu%20dobra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10" Type="http://schemas.openxmlformats.org/officeDocument/2006/relationships/image" Target="../media/image79.jpeg"/><Relationship Id="rId4" Type="http://schemas.openxmlformats.org/officeDocument/2006/relationships/image" Target="../media/image73.jpeg"/><Relationship Id="rId9" Type="http://schemas.openxmlformats.org/officeDocument/2006/relationships/image" Target="../media/image78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13" Type="http://schemas.openxmlformats.org/officeDocument/2006/relationships/image" Target="../media/image91.jpeg"/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12" Type="http://schemas.openxmlformats.org/officeDocument/2006/relationships/image" Target="../media/image90.jpeg"/><Relationship Id="rId2" Type="http://schemas.openxmlformats.org/officeDocument/2006/relationships/image" Target="../media/image80.jpeg"/><Relationship Id="rId16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11" Type="http://schemas.openxmlformats.org/officeDocument/2006/relationships/image" Target="../media/image89.jpeg"/><Relationship Id="rId5" Type="http://schemas.openxmlformats.org/officeDocument/2006/relationships/image" Target="../media/image83.jpeg"/><Relationship Id="rId15" Type="http://schemas.openxmlformats.org/officeDocument/2006/relationships/image" Target="../media/image93.jpeg"/><Relationship Id="rId10" Type="http://schemas.openxmlformats.org/officeDocument/2006/relationships/image" Target="../media/image88.jpeg"/><Relationship Id="rId4" Type="http://schemas.openxmlformats.org/officeDocument/2006/relationships/image" Target="../media/image82.jpeg"/><Relationship Id="rId9" Type="http://schemas.openxmlformats.org/officeDocument/2006/relationships/image" Target="../media/image87.jpeg"/><Relationship Id="rId14" Type="http://schemas.openxmlformats.org/officeDocument/2006/relationships/image" Target="../media/image92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eg"/><Relationship Id="rId3" Type="http://schemas.openxmlformats.org/officeDocument/2006/relationships/image" Target="../media/image96.jpeg"/><Relationship Id="rId7" Type="http://schemas.openxmlformats.org/officeDocument/2006/relationships/image" Target="../media/image100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10" Type="http://schemas.openxmlformats.org/officeDocument/2006/relationships/image" Target="../media/image103.jpeg"/><Relationship Id="rId4" Type="http://schemas.openxmlformats.org/officeDocument/2006/relationships/image" Target="../media/image97.jpeg"/><Relationship Id="rId9" Type="http://schemas.openxmlformats.org/officeDocument/2006/relationships/image" Target="../media/image102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jpeg"/><Relationship Id="rId3" Type="http://schemas.openxmlformats.org/officeDocument/2006/relationships/image" Target="../media/image105.jpeg"/><Relationship Id="rId7" Type="http://schemas.openxmlformats.org/officeDocument/2006/relationships/image" Target="../media/image109.jpeg"/><Relationship Id="rId12" Type="http://schemas.openxmlformats.org/officeDocument/2006/relationships/image" Target="../media/image114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8.jpeg"/><Relationship Id="rId11" Type="http://schemas.openxmlformats.org/officeDocument/2006/relationships/image" Target="../media/image113.jpeg"/><Relationship Id="rId5" Type="http://schemas.openxmlformats.org/officeDocument/2006/relationships/image" Target="../media/image107.jpeg"/><Relationship Id="rId10" Type="http://schemas.openxmlformats.org/officeDocument/2006/relationships/image" Target="../media/image112.jpeg"/><Relationship Id="rId4" Type="http://schemas.openxmlformats.org/officeDocument/2006/relationships/image" Target="../media/image106.jpeg"/><Relationship Id="rId9" Type="http://schemas.openxmlformats.org/officeDocument/2006/relationships/image" Target="../media/image111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jpeg"/><Relationship Id="rId3" Type="http://schemas.openxmlformats.org/officeDocument/2006/relationships/image" Target="../media/image116.jpeg"/><Relationship Id="rId7" Type="http://schemas.openxmlformats.org/officeDocument/2006/relationships/image" Target="../media/image120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9.jpeg"/><Relationship Id="rId5" Type="http://schemas.openxmlformats.org/officeDocument/2006/relationships/image" Target="../media/image118.jpeg"/><Relationship Id="rId4" Type="http://schemas.openxmlformats.org/officeDocument/2006/relationships/image" Target="../media/image117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jpeg"/><Relationship Id="rId13" Type="http://schemas.openxmlformats.org/officeDocument/2006/relationships/image" Target="../media/image133.jpeg"/><Relationship Id="rId3" Type="http://schemas.openxmlformats.org/officeDocument/2006/relationships/image" Target="../media/image123.jpeg"/><Relationship Id="rId7" Type="http://schemas.openxmlformats.org/officeDocument/2006/relationships/image" Target="../media/image127.jpeg"/><Relationship Id="rId12" Type="http://schemas.openxmlformats.org/officeDocument/2006/relationships/image" Target="../media/image132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6.jpeg"/><Relationship Id="rId11" Type="http://schemas.openxmlformats.org/officeDocument/2006/relationships/image" Target="../media/image131.jpeg"/><Relationship Id="rId5" Type="http://schemas.openxmlformats.org/officeDocument/2006/relationships/image" Target="../media/image125.jpeg"/><Relationship Id="rId10" Type="http://schemas.openxmlformats.org/officeDocument/2006/relationships/image" Target="../media/image130.jpeg"/><Relationship Id="rId4" Type="http://schemas.openxmlformats.org/officeDocument/2006/relationships/image" Target="../media/image124.jpeg"/><Relationship Id="rId9" Type="http://schemas.openxmlformats.org/officeDocument/2006/relationships/image" Target="../media/image129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jpeg"/><Relationship Id="rId3" Type="http://schemas.openxmlformats.org/officeDocument/2006/relationships/image" Target="../media/image135.jpeg"/><Relationship Id="rId7" Type="http://schemas.openxmlformats.org/officeDocument/2006/relationships/image" Target="../media/image139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8.jpeg"/><Relationship Id="rId5" Type="http://schemas.openxmlformats.org/officeDocument/2006/relationships/image" Target="../media/image137.jpeg"/><Relationship Id="rId4" Type="http://schemas.openxmlformats.org/officeDocument/2006/relationships/image" Target="../media/image136.jpeg"/><Relationship Id="rId9" Type="http://schemas.openxmlformats.org/officeDocument/2006/relationships/image" Target="../media/image141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jpeg"/><Relationship Id="rId13" Type="http://schemas.openxmlformats.org/officeDocument/2006/relationships/image" Target="../media/image153.jpeg"/><Relationship Id="rId18" Type="http://schemas.openxmlformats.org/officeDocument/2006/relationships/image" Target="../media/image158.jpeg"/><Relationship Id="rId26" Type="http://schemas.openxmlformats.org/officeDocument/2006/relationships/image" Target="../media/image166.jpeg"/><Relationship Id="rId3" Type="http://schemas.openxmlformats.org/officeDocument/2006/relationships/image" Target="../media/image143.jpeg"/><Relationship Id="rId21" Type="http://schemas.openxmlformats.org/officeDocument/2006/relationships/image" Target="../media/image161.jpeg"/><Relationship Id="rId7" Type="http://schemas.openxmlformats.org/officeDocument/2006/relationships/image" Target="../media/image147.jpeg"/><Relationship Id="rId12" Type="http://schemas.openxmlformats.org/officeDocument/2006/relationships/image" Target="../media/image152.jpeg"/><Relationship Id="rId17" Type="http://schemas.openxmlformats.org/officeDocument/2006/relationships/image" Target="../media/image157.jpeg"/><Relationship Id="rId25" Type="http://schemas.openxmlformats.org/officeDocument/2006/relationships/image" Target="../media/image165.jpeg"/><Relationship Id="rId2" Type="http://schemas.openxmlformats.org/officeDocument/2006/relationships/image" Target="../media/image142.jpeg"/><Relationship Id="rId16" Type="http://schemas.openxmlformats.org/officeDocument/2006/relationships/image" Target="../media/image156.jpeg"/><Relationship Id="rId20" Type="http://schemas.openxmlformats.org/officeDocument/2006/relationships/image" Target="../media/image160.jpeg"/><Relationship Id="rId29" Type="http://schemas.openxmlformats.org/officeDocument/2006/relationships/image" Target="../media/image1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6.jpeg"/><Relationship Id="rId11" Type="http://schemas.openxmlformats.org/officeDocument/2006/relationships/image" Target="../media/image151.jpeg"/><Relationship Id="rId24" Type="http://schemas.openxmlformats.org/officeDocument/2006/relationships/image" Target="../media/image164.jpeg"/><Relationship Id="rId5" Type="http://schemas.openxmlformats.org/officeDocument/2006/relationships/image" Target="../media/image145.jpeg"/><Relationship Id="rId15" Type="http://schemas.openxmlformats.org/officeDocument/2006/relationships/image" Target="../media/image155.jpeg"/><Relationship Id="rId23" Type="http://schemas.openxmlformats.org/officeDocument/2006/relationships/image" Target="../media/image163.jpeg"/><Relationship Id="rId28" Type="http://schemas.openxmlformats.org/officeDocument/2006/relationships/image" Target="../media/image168.jpeg"/><Relationship Id="rId10" Type="http://schemas.openxmlformats.org/officeDocument/2006/relationships/image" Target="../media/image150.jpeg"/><Relationship Id="rId19" Type="http://schemas.openxmlformats.org/officeDocument/2006/relationships/image" Target="../media/image159.jpeg"/><Relationship Id="rId4" Type="http://schemas.openxmlformats.org/officeDocument/2006/relationships/image" Target="../media/image144.jpeg"/><Relationship Id="rId9" Type="http://schemas.openxmlformats.org/officeDocument/2006/relationships/image" Target="../media/image149.jpeg"/><Relationship Id="rId14" Type="http://schemas.openxmlformats.org/officeDocument/2006/relationships/image" Target="../media/image154.jpeg"/><Relationship Id="rId22" Type="http://schemas.openxmlformats.org/officeDocument/2006/relationships/image" Target="../media/image162.jpeg"/><Relationship Id="rId27" Type="http://schemas.openxmlformats.org/officeDocument/2006/relationships/image" Target="../media/image167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44" y="357166"/>
            <a:ext cx="9001156" cy="680186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Итоговая к</a:t>
            </a:r>
            <a:r>
              <a:rPr lang="ru-RU" sz="5400" b="1" cap="none" spc="0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онференция</a:t>
            </a:r>
          </a:p>
          <a:p>
            <a:pPr algn="ctr"/>
            <a:r>
              <a:rPr lang="ru-RU" sz="2800" b="1" dirty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</a:t>
            </a:r>
            <a:r>
              <a:rPr lang="ru-RU" sz="2800" b="1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 защите проектов </a:t>
            </a:r>
          </a:p>
          <a:p>
            <a:pPr algn="ctr"/>
            <a:r>
              <a:rPr lang="ru-RU" sz="2800" b="1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экологического объединения</a:t>
            </a:r>
            <a:r>
              <a:rPr lang="ru-RU" sz="2800" b="1" dirty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cap="none" spc="0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«Росинка» - 2015</a:t>
            </a:r>
          </a:p>
          <a:p>
            <a:pPr algn="ctr"/>
            <a:endParaRPr lang="ru-RU" sz="2800" b="1" dirty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rgbClr val="0033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5400" b="1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Берегите природу</a:t>
            </a:r>
          </a:p>
          <a:p>
            <a:r>
              <a:rPr lang="ru-RU" sz="5400" b="1" dirty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Л</a:t>
            </a:r>
            <a:r>
              <a:rPr lang="ru-RU" sz="5400" b="1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еса и поля. </a:t>
            </a:r>
          </a:p>
          <a:p>
            <a:r>
              <a:rPr lang="ru-RU" sz="5400" b="1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Пусть живёт, расцветая Родная Земля!</a:t>
            </a:r>
            <a:endParaRPr lang="ru-RU" sz="5400" b="1" cap="none" spc="0" dirty="0" smtClean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rgbClr val="0033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ru-RU" sz="5400" b="1" cap="none" spc="0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</a:p>
          <a:p>
            <a:pPr algn="ctr"/>
            <a:endParaRPr lang="ru-RU" sz="2800" b="1" cap="none" spc="0" dirty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rgbClr val="0033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Malen'kii Muk - Dorogoyu dobr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3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ocuments\документы 2014-2015\фото\100_598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071670" y="214290"/>
            <a:ext cx="4786346" cy="63817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cuments\документы 2014-2015\фото\100_5976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57157" y="285728"/>
            <a:ext cx="4381531" cy="3286148"/>
          </a:xfrm>
          <a:prstGeom prst="rect">
            <a:avLst/>
          </a:prstGeom>
          <a:noFill/>
        </p:spPr>
      </p:pic>
      <p:pic>
        <p:nvPicPr>
          <p:cNvPr id="2051" name="Picture 3" descr="C:\Users\Admin\Documents\документы 2014-2015\фото\100_5974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857620" y="2893216"/>
            <a:ext cx="4905408" cy="36790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cuments\документы 2014-2015\фото\100_5986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000628" y="1714488"/>
            <a:ext cx="3714776" cy="4953034"/>
          </a:xfrm>
          <a:prstGeom prst="rect">
            <a:avLst/>
          </a:prstGeom>
          <a:noFill/>
        </p:spPr>
      </p:pic>
      <p:pic>
        <p:nvPicPr>
          <p:cNvPr id="3075" name="Picture 3" descr="C:\Users\Admin\Documents\документы 2014-2015\фото\100_5984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85720" y="285728"/>
            <a:ext cx="4762533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ocuments\документы 2014-2015\фото\100_5985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14282" y="214290"/>
            <a:ext cx="4953034" cy="3714776"/>
          </a:xfrm>
          <a:prstGeom prst="rect">
            <a:avLst/>
          </a:prstGeom>
          <a:noFill/>
        </p:spPr>
      </p:pic>
      <p:pic>
        <p:nvPicPr>
          <p:cNvPr id="4099" name="Picture 3" descr="C:\Users\Admin\Documents\документы 2014-2015\фото\100_598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72066" y="1738302"/>
            <a:ext cx="3643338" cy="48577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ocuments\документы 2014-2015\фото\100_61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214290"/>
            <a:ext cx="8382059" cy="62865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cuments\документы 2014-2015\фото\100_61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5" y="214290"/>
            <a:ext cx="8382059" cy="62865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cuments\документы 2014-2015\фото\100_612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28596" y="357166"/>
            <a:ext cx="4572032" cy="3429024"/>
          </a:xfrm>
          <a:prstGeom prst="rect">
            <a:avLst/>
          </a:prstGeom>
          <a:noFill/>
        </p:spPr>
      </p:pic>
      <p:pic>
        <p:nvPicPr>
          <p:cNvPr id="10242" name="Picture 2" descr="C:\Users\Admin\Documents\документы 2014-2015\фото\Экологический плакат Мы за чистый воздух работа в группах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429123" y="3286124"/>
            <a:ext cx="4381531" cy="32861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ocuments\документы 2014-2015\фото\100_676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572132" y="285728"/>
            <a:ext cx="2851418" cy="3500462"/>
          </a:xfrm>
          <a:prstGeom prst="rect">
            <a:avLst/>
          </a:prstGeom>
          <a:noFill/>
        </p:spPr>
      </p:pic>
      <p:pic>
        <p:nvPicPr>
          <p:cNvPr id="4100" name="Picture 4" descr="C:\Users\Admin\Documents\документы 2014-2015\фото\100_6769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214414" y="285728"/>
            <a:ext cx="3187012" cy="3286148"/>
          </a:xfrm>
          <a:prstGeom prst="rect">
            <a:avLst/>
          </a:prstGeom>
          <a:noFill/>
        </p:spPr>
      </p:pic>
      <p:pic>
        <p:nvPicPr>
          <p:cNvPr id="4099" name="Picture 3" descr="C:\Users\Admin\Documents\документы 2014-2015\фото\100_6763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714744" y="3429000"/>
            <a:ext cx="2477186" cy="3143272"/>
          </a:xfrm>
          <a:prstGeom prst="rect">
            <a:avLst/>
          </a:prstGeom>
          <a:noFill/>
        </p:spPr>
      </p:pic>
      <p:pic>
        <p:nvPicPr>
          <p:cNvPr id="5" name="Picture 3" descr="C:\Users\Admin\Documents\документы 2014-2015\фото\100_6765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28596" y="3357562"/>
            <a:ext cx="2375314" cy="31670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ocuments\документы 2014-2015\фото\100_678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786182" y="2857496"/>
            <a:ext cx="5048285" cy="3786214"/>
          </a:xfrm>
          <a:prstGeom prst="rect">
            <a:avLst/>
          </a:prstGeom>
          <a:noFill/>
        </p:spPr>
      </p:pic>
      <p:pic>
        <p:nvPicPr>
          <p:cNvPr id="5123" name="Picture 3" descr="C:\Users\Admin\Documents\документы 2014-2015\фото\100_6772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0034" y="285728"/>
            <a:ext cx="3375446" cy="45005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ocuments\документы 2014-2015\фото\100_646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14348" y="285728"/>
            <a:ext cx="4572032" cy="3429024"/>
          </a:xfrm>
          <a:prstGeom prst="rect">
            <a:avLst/>
          </a:prstGeom>
          <a:noFill/>
        </p:spPr>
      </p:pic>
      <p:pic>
        <p:nvPicPr>
          <p:cNvPr id="6147" name="Picture 3" descr="C:\Users\Admin\Documents\документы 2014-2015\фото\100_6459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500694" y="357165"/>
            <a:ext cx="2500330" cy="3333773"/>
          </a:xfrm>
          <a:prstGeom prst="rect">
            <a:avLst/>
          </a:prstGeom>
          <a:noFill/>
        </p:spPr>
      </p:pic>
      <p:pic>
        <p:nvPicPr>
          <p:cNvPr id="6148" name="Picture 4" descr="C:\Users\Admin\Documents\документы 2014-2015\фото\100_6453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857224" y="3786190"/>
            <a:ext cx="3667151" cy="2750363"/>
          </a:xfrm>
          <a:prstGeom prst="rect">
            <a:avLst/>
          </a:prstGeom>
          <a:noFill/>
        </p:spPr>
      </p:pic>
      <p:pic>
        <p:nvPicPr>
          <p:cNvPr id="6149" name="Picture 5" descr="C:\Users\Admin\Documents\документы 2014-2015\фото\100_6438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643438" y="3786190"/>
            <a:ext cx="3643338" cy="27325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\Documents\документы 2014-2015\фото\100_6435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00034" y="285728"/>
            <a:ext cx="3905277" cy="2928958"/>
          </a:xfrm>
          <a:prstGeom prst="rect">
            <a:avLst/>
          </a:prstGeom>
          <a:noFill/>
        </p:spPr>
      </p:pic>
      <p:pic>
        <p:nvPicPr>
          <p:cNvPr id="7171" name="Picture 3" descr="C:\Users\Admin\Documents\документы 2014-2015\фото\100_6116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000364" y="3286124"/>
            <a:ext cx="2143140" cy="2857520"/>
          </a:xfrm>
          <a:prstGeom prst="rect">
            <a:avLst/>
          </a:prstGeom>
          <a:noFill/>
        </p:spPr>
      </p:pic>
      <p:pic>
        <p:nvPicPr>
          <p:cNvPr id="7172" name="Picture 4" descr="C:\Users\Admin\Documents\документы 2014-2015\фото\100_5989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500562" y="285728"/>
            <a:ext cx="3905277" cy="2928958"/>
          </a:xfrm>
          <a:prstGeom prst="rect">
            <a:avLst/>
          </a:prstGeom>
          <a:noFill/>
        </p:spPr>
      </p:pic>
      <p:pic>
        <p:nvPicPr>
          <p:cNvPr id="7173" name="Picture 5" descr="C:\Users\Admin\Documents\документы 2014-2015\фото\100_6428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14282" y="3286124"/>
            <a:ext cx="2736387" cy="2860767"/>
          </a:xfrm>
          <a:prstGeom prst="rect">
            <a:avLst/>
          </a:prstGeom>
          <a:noFill/>
        </p:spPr>
      </p:pic>
      <p:pic>
        <p:nvPicPr>
          <p:cNvPr id="7174" name="Picture 6" descr="C:\Users\Admin\Documents\документы 2014-2015\фото\100_6427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214942" y="3286124"/>
            <a:ext cx="3429024" cy="27860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ocuments\документы 2014-2015\фото\100_591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00034" y="214290"/>
            <a:ext cx="4250561" cy="3643338"/>
          </a:xfrm>
          <a:prstGeom prst="rect">
            <a:avLst/>
          </a:prstGeom>
          <a:noFill/>
        </p:spPr>
      </p:pic>
      <p:pic>
        <p:nvPicPr>
          <p:cNvPr id="8195" name="Picture 3" descr="C:\Users\Admin\Documents\документы 2014-2015\фото\100_593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72066" y="1571612"/>
            <a:ext cx="3732636" cy="49768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dmin\Documents\документы 2014-2015\фото\100_592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14348" y="214290"/>
            <a:ext cx="4286280" cy="5715040"/>
          </a:xfrm>
          <a:prstGeom prst="rect">
            <a:avLst/>
          </a:prstGeom>
          <a:noFill/>
        </p:spPr>
      </p:pic>
      <p:pic>
        <p:nvPicPr>
          <p:cNvPr id="1026" name="Picture 2" descr="C:\Users\Admin\Documents\документы 2014-2015\фото\100_5936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929190" y="2071678"/>
            <a:ext cx="3429024" cy="45720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cuments\документы 2014-2015\фото\100_654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00034" y="214290"/>
            <a:ext cx="4286280" cy="3214710"/>
          </a:xfrm>
          <a:prstGeom prst="rect">
            <a:avLst/>
          </a:prstGeom>
          <a:noFill/>
        </p:spPr>
      </p:pic>
      <p:pic>
        <p:nvPicPr>
          <p:cNvPr id="2051" name="Picture 3" descr="C:\Users\Admin\Documents\документы 2014-2015\фото\100_6543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929190" y="214290"/>
            <a:ext cx="3762954" cy="3214710"/>
          </a:xfrm>
          <a:prstGeom prst="rect">
            <a:avLst/>
          </a:prstGeom>
          <a:noFill/>
        </p:spPr>
      </p:pic>
      <p:pic>
        <p:nvPicPr>
          <p:cNvPr id="2052" name="Picture 4" descr="C:\Users\Admin\Documents\документы 2014-2015\фото\100_6545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00034" y="3500438"/>
            <a:ext cx="4191029" cy="3143272"/>
          </a:xfrm>
          <a:prstGeom prst="rect">
            <a:avLst/>
          </a:prstGeom>
          <a:noFill/>
        </p:spPr>
      </p:pic>
      <p:pic>
        <p:nvPicPr>
          <p:cNvPr id="2053" name="Picture 5" descr="C:\Users\Admin\Documents\документы 2014-2015\фото\100_6549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786313" y="3500438"/>
            <a:ext cx="4095779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cuments\документы 2014-2015\фото\100_666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691064" y="285728"/>
            <a:ext cx="4000528" cy="3000396"/>
          </a:xfrm>
          <a:prstGeom prst="rect">
            <a:avLst/>
          </a:prstGeom>
          <a:noFill/>
        </p:spPr>
      </p:pic>
      <p:pic>
        <p:nvPicPr>
          <p:cNvPr id="3075" name="Picture 3" descr="C:\Users\Admin\Documents\документы 2014-2015\фото\100_671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28595" y="285728"/>
            <a:ext cx="4095779" cy="3071834"/>
          </a:xfrm>
          <a:prstGeom prst="rect">
            <a:avLst/>
          </a:prstGeom>
          <a:noFill/>
        </p:spPr>
      </p:pic>
      <p:pic>
        <p:nvPicPr>
          <p:cNvPr id="3076" name="Picture 4" descr="C:\Users\Admin\Documents\документы 2014-2015\фото\100_670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714876" y="3429000"/>
            <a:ext cx="4095779" cy="3071834"/>
          </a:xfrm>
          <a:prstGeom prst="rect">
            <a:avLst/>
          </a:prstGeom>
          <a:noFill/>
        </p:spPr>
      </p:pic>
      <p:pic>
        <p:nvPicPr>
          <p:cNvPr id="3077" name="Picture 5" descr="C:\Users\Admin\Documents\документы 2014-2015\фото\100_6720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28595" y="3500438"/>
            <a:ext cx="4095779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ocuments\документы 2014-2015\фото\100_6726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71472" y="285728"/>
            <a:ext cx="3643338" cy="2637624"/>
          </a:xfrm>
          <a:prstGeom prst="rect">
            <a:avLst/>
          </a:prstGeom>
          <a:noFill/>
        </p:spPr>
      </p:pic>
      <p:pic>
        <p:nvPicPr>
          <p:cNvPr id="4099" name="Picture 3" descr="C:\Users\Admin\Documents\документы 2014-2015\фото\100_6686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000760" y="3000372"/>
            <a:ext cx="2734914" cy="3429024"/>
          </a:xfrm>
          <a:prstGeom prst="rect">
            <a:avLst/>
          </a:prstGeom>
          <a:noFill/>
        </p:spPr>
      </p:pic>
      <p:pic>
        <p:nvPicPr>
          <p:cNvPr id="4100" name="Picture 4" descr="C:\Users\Admin\Documents\документы 2014-2015\фото\100_6734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57158" y="3000372"/>
            <a:ext cx="2835553" cy="3453717"/>
          </a:xfrm>
          <a:prstGeom prst="rect">
            <a:avLst/>
          </a:prstGeom>
          <a:noFill/>
        </p:spPr>
      </p:pic>
      <p:pic>
        <p:nvPicPr>
          <p:cNvPr id="4101" name="Picture 5" descr="C:\Users\Admin\Documents\документы 2014-2015\фото\100_6744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286116" y="3000372"/>
            <a:ext cx="2571768" cy="3429024"/>
          </a:xfrm>
          <a:prstGeom prst="rect">
            <a:avLst/>
          </a:prstGeom>
          <a:noFill/>
        </p:spPr>
      </p:pic>
      <p:pic>
        <p:nvPicPr>
          <p:cNvPr id="4102" name="Picture 6" descr="C:\Users\Admin\Documents\документы 2014-2015\фото\100_6733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643437" y="285728"/>
            <a:ext cx="3524275" cy="26432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ocuments\документы 2014-2015\фото\100_674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28596" y="214290"/>
            <a:ext cx="3571900" cy="4762533"/>
          </a:xfrm>
          <a:prstGeom prst="rect">
            <a:avLst/>
          </a:prstGeom>
          <a:noFill/>
        </p:spPr>
      </p:pic>
      <p:pic>
        <p:nvPicPr>
          <p:cNvPr id="5123" name="Picture 3" descr="C:\Users\Admin\Documents\документы 2014-2015\фото\100_6743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00628" y="285728"/>
            <a:ext cx="3513098" cy="3714776"/>
          </a:xfrm>
          <a:prstGeom prst="rect">
            <a:avLst/>
          </a:prstGeom>
          <a:noFill/>
        </p:spPr>
      </p:pic>
      <p:pic>
        <p:nvPicPr>
          <p:cNvPr id="5124" name="Picture 4" descr="C:\Users\Admin\Documents\документы 2014-2015\фото\100_674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143240" y="3429000"/>
            <a:ext cx="3143272" cy="32565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ocuments\документы 2014-2015\фото\100_672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71472" y="285728"/>
            <a:ext cx="4095778" cy="3071834"/>
          </a:xfrm>
          <a:prstGeom prst="rect">
            <a:avLst/>
          </a:prstGeom>
          <a:noFill/>
        </p:spPr>
      </p:pic>
      <p:pic>
        <p:nvPicPr>
          <p:cNvPr id="6147" name="Picture 3" descr="C:\Users\Admin\Documents\документы 2014-2015\фото\100_673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143372" y="2643182"/>
            <a:ext cx="4468318" cy="3935434"/>
          </a:xfrm>
          <a:prstGeom prst="rect">
            <a:avLst/>
          </a:prstGeom>
          <a:noFill/>
        </p:spPr>
      </p:pic>
      <p:pic>
        <p:nvPicPr>
          <p:cNvPr id="6148" name="Picture 4" descr="C:\Users\Admin\Documents\документы 2014-2015\фото\100_6736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000100" y="3429000"/>
            <a:ext cx="2357454" cy="3143272"/>
          </a:xfrm>
          <a:prstGeom prst="rect">
            <a:avLst/>
          </a:prstGeom>
          <a:noFill/>
        </p:spPr>
      </p:pic>
      <p:pic>
        <p:nvPicPr>
          <p:cNvPr id="6149" name="Picture 5" descr="C:\Users\Admin\Documents\документы 2014-2015\фото\100_6680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072065" y="285728"/>
            <a:ext cx="2952771" cy="22145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\Documents\документы 2014-2015\фото\100_6829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42910" y="214290"/>
            <a:ext cx="3810027" cy="2857520"/>
          </a:xfrm>
          <a:prstGeom prst="rect">
            <a:avLst/>
          </a:prstGeom>
          <a:noFill/>
        </p:spPr>
      </p:pic>
      <p:pic>
        <p:nvPicPr>
          <p:cNvPr id="7171" name="Picture 3" descr="C:\Users\Admin\Documents\документы 2014-2015\фото\100_683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643438" y="214290"/>
            <a:ext cx="3810027" cy="2857520"/>
          </a:xfrm>
          <a:prstGeom prst="rect">
            <a:avLst/>
          </a:prstGeom>
          <a:noFill/>
        </p:spPr>
      </p:pic>
      <p:pic>
        <p:nvPicPr>
          <p:cNvPr id="7172" name="Picture 4" descr="C:\Users\Admin\Documents\документы 2014-2015\фото\100_6848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28595" y="3143248"/>
            <a:ext cx="4095779" cy="3071834"/>
          </a:xfrm>
          <a:prstGeom prst="rect">
            <a:avLst/>
          </a:prstGeom>
          <a:noFill/>
        </p:spPr>
      </p:pic>
      <p:pic>
        <p:nvPicPr>
          <p:cNvPr id="7173" name="Picture 5" descr="C:\Users\Admin\Documents\документы 2014-2015\фото\100_6833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714876" y="3214686"/>
            <a:ext cx="3905277" cy="29289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ocuments\документы 2014-2015\фото\20150306_130419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14282" y="214291"/>
            <a:ext cx="2428892" cy="3115202"/>
          </a:xfrm>
          <a:prstGeom prst="rect">
            <a:avLst/>
          </a:prstGeom>
          <a:noFill/>
        </p:spPr>
      </p:pic>
      <p:pic>
        <p:nvPicPr>
          <p:cNvPr id="8195" name="Picture 3" descr="C:\Users\Admin\Documents\документы 2014-2015\фото\20150306_13071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14282" y="3786190"/>
            <a:ext cx="2582366" cy="2357454"/>
          </a:xfrm>
          <a:prstGeom prst="rect">
            <a:avLst/>
          </a:prstGeom>
          <a:noFill/>
        </p:spPr>
      </p:pic>
      <p:pic>
        <p:nvPicPr>
          <p:cNvPr id="8196" name="Picture 4" descr="C:\Users\Admin\Documents\документы 2014-2015\фото\20150306_13091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857488" y="3643314"/>
            <a:ext cx="2953226" cy="2786082"/>
          </a:xfrm>
          <a:prstGeom prst="rect">
            <a:avLst/>
          </a:prstGeom>
          <a:noFill/>
        </p:spPr>
      </p:pic>
      <p:pic>
        <p:nvPicPr>
          <p:cNvPr id="8197" name="Picture 5" descr="C:\Users\Admin\Documents\документы 2014-2015\фото\20150306_131023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857884" y="214290"/>
            <a:ext cx="2714644" cy="2991644"/>
          </a:xfrm>
          <a:prstGeom prst="rect">
            <a:avLst/>
          </a:prstGeom>
          <a:noFill/>
        </p:spPr>
      </p:pic>
      <p:pic>
        <p:nvPicPr>
          <p:cNvPr id="8198" name="Picture 6" descr="C:\Users\Admin\Documents\документы 2014-2015\фото\20150306_124742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857488" y="214290"/>
            <a:ext cx="2724346" cy="3286148"/>
          </a:xfrm>
          <a:prstGeom prst="rect">
            <a:avLst/>
          </a:prstGeom>
          <a:noFill/>
        </p:spPr>
      </p:pic>
      <p:pic>
        <p:nvPicPr>
          <p:cNvPr id="8199" name="Picture 7" descr="C:\Users\Admin\Documents\документы 2014-2015\фото\20150306_130002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00760" y="3714752"/>
            <a:ext cx="2643206" cy="25471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\Documents\документы 2014-2015\фото\экскурсия в музей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85728"/>
            <a:ext cx="7715304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dmin\Documents\документы 2014-2015\фото\100_6799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57158" y="3500438"/>
            <a:ext cx="3929090" cy="2946818"/>
          </a:xfrm>
          <a:prstGeom prst="rect">
            <a:avLst/>
          </a:prstGeom>
          <a:noFill/>
        </p:spPr>
      </p:pic>
      <p:pic>
        <p:nvPicPr>
          <p:cNvPr id="1026" name="Picture 2" descr="C:\Users\Admin\Documents\фото\WP_20150510_004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14282" y="357166"/>
            <a:ext cx="4762533" cy="2928958"/>
          </a:xfrm>
          <a:prstGeom prst="rect">
            <a:avLst/>
          </a:prstGeom>
          <a:noFill/>
        </p:spPr>
      </p:pic>
      <p:pic>
        <p:nvPicPr>
          <p:cNvPr id="1027" name="Picture 3" descr="C:\Users\Admin\Documents\документы 2014-2015\фото\100_6637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429124" y="3500438"/>
            <a:ext cx="4544490" cy="2857520"/>
          </a:xfrm>
          <a:prstGeom prst="rect">
            <a:avLst/>
          </a:prstGeom>
          <a:noFill/>
        </p:spPr>
      </p:pic>
      <p:pic>
        <p:nvPicPr>
          <p:cNvPr id="1028" name="Picture 4" descr="C:\Users\Admin\Documents\документы 2014-2015\фото\100_6205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143503" y="357166"/>
            <a:ext cx="3905277" cy="29289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cuments\документы 2014-2015\фото\100_616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28596" y="214290"/>
            <a:ext cx="4000528" cy="3000396"/>
          </a:xfrm>
          <a:prstGeom prst="rect">
            <a:avLst/>
          </a:prstGeom>
          <a:noFill/>
        </p:spPr>
      </p:pic>
      <p:pic>
        <p:nvPicPr>
          <p:cNvPr id="2051" name="Picture 3" descr="C:\Users\Admin\Documents\документы 2014-2015\фото\100_6073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28596" y="3357562"/>
            <a:ext cx="4000527" cy="3000396"/>
          </a:xfrm>
          <a:prstGeom prst="rect">
            <a:avLst/>
          </a:prstGeom>
          <a:noFill/>
        </p:spPr>
      </p:pic>
      <p:pic>
        <p:nvPicPr>
          <p:cNvPr id="2052" name="Picture 4" descr="C:\Users\Admin\Documents\документы 2014-2015\фото\100_594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500562" y="214290"/>
            <a:ext cx="4000528" cy="3000396"/>
          </a:xfrm>
          <a:prstGeom prst="rect">
            <a:avLst/>
          </a:prstGeom>
          <a:noFill/>
        </p:spPr>
      </p:pic>
      <p:pic>
        <p:nvPicPr>
          <p:cNvPr id="2053" name="Picture 5" descr="C:\Users\Admin\Documents\документы 2014-2015\фото\100_5943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572000" y="3357562"/>
            <a:ext cx="4000528" cy="30003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cuments\документы 2014-2015\фото\100_412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85720" y="214290"/>
            <a:ext cx="3238523" cy="2428892"/>
          </a:xfrm>
          <a:prstGeom prst="rect">
            <a:avLst/>
          </a:prstGeom>
          <a:noFill/>
        </p:spPr>
      </p:pic>
      <p:pic>
        <p:nvPicPr>
          <p:cNvPr id="3075" name="Picture 3" descr="C:\Users\Admin\Documents\документы 2014-2015\фото\100_4158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643306" y="214290"/>
            <a:ext cx="2357454" cy="2303876"/>
          </a:xfrm>
          <a:prstGeom prst="rect">
            <a:avLst/>
          </a:prstGeom>
          <a:noFill/>
        </p:spPr>
      </p:pic>
      <p:pic>
        <p:nvPicPr>
          <p:cNvPr id="3076" name="Picture 4" descr="C:\Users\Admin\Documents\документы 2014-2015\фото\100_4155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28596" y="2714621"/>
            <a:ext cx="2143140" cy="1864086"/>
          </a:xfrm>
          <a:prstGeom prst="rect">
            <a:avLst/>
          </a:prstGeom>
          <a:noFill/>
        </p:spPr>
      </p:pic>
      <p:pic>
        <p:nvPicPr>
          <p:cNvPr id="3077" name="Picture 5" descr="C:\Users\Admin\Documents\документы 2014-2015\фото\100_4150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072198" y="285728"/>
            <a:ext cx="2762269" cy="2071702"/>
          </a:xfrm>
          <a:prstGeom prst="rect">
            <a:avLst/>
          </a:prstGeom>
          <a:noFill/>
        </p:spPr>
      </p:pic>
      <p:pic>
        <p:nvPicPr>
          <p:cNvPr id="3078" name="Picture 6" descr="C:\Users\Admin\Documents\документы 2014-2015\фото\100_4135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000760" y="2571744"/>
            <a:ext cx="2857520" cy="2143140"/>
          </a:xfrm>
          <a:prstGeom prst="rect">
            <a:avLst/>
          </a:prstGeom>
          <a:noFill/>
        </p:spPr>
      </p:pic>
      <p:pic>
        <p:nvPicPr>
          <p:cNvPr id="3079" name="Picture 7" descr="C:\Users\Admin\Documents\документы 2014-2015\фото\100_4147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3143240" y="2571744"/>
            <a:ext cx="2643206" cy="2492166"/>
          </a:xfrm>
          <a:prstGeom prst="rect">
            <a:avLst/>
          </a:prstGeom>
          <a:noFill/>
        </p:spPr>
      </p:pic>
      <p:pic>
        <p:nvPicPr>
          <p:cNvPr id="3080" name="Picture 8" descr="C:\Users\Admin\Documents\документы 2014-2015\фото\100_4128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428596" y="4643446"/>
            <a:ext cx="2643206" cy="1982405"/>
          </a:xfrm>
          <a:prstGeom prst="rect">
            <a:avLst/>
          </a:prstGeom>
          <a:noFill/>
        </p:spPr>
      </p:pic>
      <p:pic>
        <p:nvPicPr>
          <p:cNvPr id="3081" name="Picture 9" descr="C:\Users\Admin\Documents\документы 2014-2015\фото\100_4194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3643305" y="5143512"/>
            <a:ext cx="1809763" cy="1357322"/>
          </a:xfrm>
          <a:prstGeom prst="rect">
            <a:avLst/>
          </a:prstGeom>
          <a:noFill/>
        </p:spPr>
      </p:pic>
      <p:pic>
        <p:nvPicPr>
          <p:cNvPr id="3082" name="Picture 10" descr="C:\Users\Admin\Documents\документы 2014-2015\фото\100_4200.JPG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5929322" y="4786322"/>
            <a:ext cx="2500330" cy="18752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ocuments\документы 2014-2015\фото\100_6118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00034" y="214290"/>
            <a:ext cx="1553777" cy="2071702"/>
          </a:xfrm>
          <a:prstGeom prst="rect">
            <a:avLst/>
          </a:prstGeom>
          <a:noFill/>
        </p:spPr>
      </p:pic>
      <p:pic>
        <p:nvPicPr>
          <p:cNvPr id="4099" name="Picture 3" descr="C:\Users\Admin\Documents\документы 2014-2015\фото\100_611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786182" y="214290"/>
            <a:ext cx="1428760" cy="2078190"/>
          </a:xfrm>
          <a:prstGeom prst="rect">
            <a:avLst/>
          </a:prstGeom>
          <a:noFill/>
        </p:spPr>
      </p:pic>
      <p:pic>
        <p:nvPicPr>
          <p:cNvPr id="4100" name="Picture 4" descr="C:\Users\Admin\Documents\документы 2014-2015\фото\100_6119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214546" y="214290"/>
            <a:ext cx="1434255" cy="2071702"/>
          </a:xfrm>
          <a:prstGeom prst="rect">
            <a:avLst/>
          </a:prstGeom>
          <a:noFill/>
        </p:spPr>
      </p:pic>
      <p:pic>
        <p:nvPicPr>
          <p:cNvPr id="4101" name="Picture 5" descr="C:\Users\Admin\Documents\документы 2014-2015\фото\100_6150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286380" y="214290"/>
            <a:ext cx="1588305" cy="2071702"/>
          </a:xfrm>
          <a:prstGeom prst="rect">
            <a:avLst/>
          </a:prstGeom>
          <a:noFill/>
        </p:spPr>
      </p:pic>
      <p:pic>
        <p:nvPicPr>
          <p:cNvPr id="4102" name="Picture 6" descr="C:\Users\Admin\Documents\документы 2014-2015\фото\100_6175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00034" y="2428868"/>
            <a:ext cx="1428760" cy="2381267"/>
          </a:xfrm>
          <a:prstGeom prst="rect">
            <a:avLst/>
          </a:prstGeom>
          <a:noFill/>
        </p:spPr>
      </p:pic>
      <p:pic>
        <p:nvPicPr>
          <p:cNvPr id="4103" name="Picture 7" descr="C:\Users\Admin\Documents\документы 2014-2015\фото\100_6174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2071670" y="2428868"/>
            <a:ext cx="1592193" cy="2286016"/>
          </a:xfrm>
          <a:prstGeom prst="rect">
            <a:avLst/>
          </a:prstGeom>
          <a:noFill/>
        </p:spPr>
      </p:pic>
      <p:pic>
        <p:nvPicPr>
          <p:cNvPr id="4104" name="Picture 8" descr="C:\Users\Admin\Documents\документы 2014-2015\фото\100_6180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7215206" y="2500306"/>
            <a:ext cx="1714512" cy="2286016"/>
          </a:xfrm>
          <a:prstGeom prst="rect">
            <a:avLst/>
          </a:prstGeom>
          <a:noFill/>
        </p:spPr>
      </p:pic>
      <p:pic>
        <p:nvPicPr>
          <p:cNvPr id="4105" name="Picture 9" descr="C:\Users\Admin\Documents\документы 2014-2015\фото\100_6184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3786182" y="2428868"/>
            <a:ext cx="1500198" cy="2295375"/>
          </a:xfrm>
          <a:prstGeom prst="rect">
            <a:avLst/>
          </a:prstGeom>
          <a:noFill/>
        </p:spPr>
      </p:pic>
      <p:pic>
        <p:nvPicPr>
          <p:cNvPr id="4106" name="Picture 10" descr="C:\Users\Admin\Documents\документы 2014-2015\фото\100_6179.JPG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5357818" y="2428868"/>
            <a:ext cx="1714500" cy="2286000"/>
          </a:xfrm>
          <a:prstGeom prst="rect">
            <a:avLst/>
          </a:prstGeom>
          <a:noFill/>
        </p:spPr>
      </p:pic>
      <p:pic>
        <p:nvPicPr>
          <p:cNvPr id="4107" name="Picture 11" descr="C:\Users\Admin\Documents\документы 2014-2015\фото\100_6007.JPG"/>
          <p:cNvPicPr>
            <a:picLocks noChangeAspect="1" noChangeArrowheads="1"/>
          </p:cNvPicPr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6929454" y="214290"/>
            <a:ext cx="1553777" cy="2071702"/>
          </a:xfrm>
          <a:prstGeom prst="rect">
            <a:avLst/>
          </a:prstGeom>
          <a:noFill/>
        </p:spPr>
      </p:pic>
      <p:pic>
        <p:nvPicPr>
          <p:cNvPr id="4108" name="Picture 12" descr="C:\Users\Admin\Documents\документы 2014-2015\фото\100_6026.JPG"/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357158" y="4572008"/>
            <a:ext cx="1571636" cy="2095515"/>
          </a:xfrm>
          <a:prstGeom prst="rect">
            <a:avLst/>
          </a:prstGeom>
          <a:noFill/>
        </p:spPr>
      </p:pic>
      <p:pic>
        <p:nvPicPr>
          <p:cNvPr id="4109" name="Picture 13" descr="C:\Users\Admin\Documents\документы 2014-2015\фото\100_6015.JPG"/>
          <p:cNvPicPr>
            <a:picLocks noChangeAspect="1" noChangeArrowheads="1"/>
          </p:cNvPicPr>
          <p:nvPr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2071670" y="4572008"/>
            <a:ext cx="1571636" cy="2095515"/>
          </a:xfrm>
          <a:prstGeom prst="rect">
            <a:avLst/>
          </a:prstGeom>
          <a:noFill/>
        </p:spPr>
      </p:pic>
      <p:pic>
        <p:nvPicPr>
          <p:cNvPr id="4110" name="Picture 14" descr="C:\Users\Admin\Documents\документы 2014-2015\фото\100_6001.JPG"/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3714744" y="4643446"/>
            <a:ext cx="1500198" cy="2000264"/>
          </a:xfrm>
          <a:prstGeom prst="rect">
            <a:avLst/>
          </a:prstGeom>
          <a:noFill/>
        </p:spPr>
      </p:pic>
      <p:pic>
        <p:nvPicPr>
          <p:cNvPr id="4111" name="Picture 15" descr="C:\Users\Admin\Documents\документы 2014-2015\фото\100_5997.JPG"/>
          <p:cNvPicPr>
            <a:picLocks noChangeAspect="1" noChangeArrowheads="1"/>
          </p:cNvPicPr>
          <p:nvPr/>
        </p:nvPicPr>
        <p:blipFill>
          <a:blip r:embed="rId15" cstate="screen"/>
          <a:srcRect/>
          <a:stretch>
            <a:fillRect/>
          </a:stretch>
        </p:blipFill>
        <p:spPr bwMode="auto">
          <a:xfrm>
            <a:off x="5357818" y="4572008"/>
            <a:ext cx="1571636" cy="2095515"/>
          </a:xfrm>
          <a:prstGeom prst="rect">
            <a:avLst/>
          </a:prstGeom>
          <a:noFill/>
        </p:spPr>
      </p:pic>
      <p:pic>
        <p:nvPicPr>
          <p:cNvPr id="4112" name="Picture 16" descr="C:\Users\Admin\Documents\документы 2014-2015\фото\100_5999.JPG"/>
          <p:cNvPicPr>
            <a:picLocks noChangeAspect="1" noChangeArrowheads="1"/>
          </p:cNvPicPr>
          <p:nvPr/>
        </p:nvPicPr>
        <p:blipFill>
          <a:blip r:embed="rId16" cstate="screen"/>
          <a:srcRect/>
          <a:stretch>
            <a:fillRect/>
          </a:stretch>
        </p:blipFill>
        <p:spPr bwMode="auto">
          <a:xfrm>
            <a:off x="7072330" y="4572008"/>
            <a:ext cx="1571636" cy="20955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ocuments\документы 2014-2015\фото\100_624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14282" y="214290"/>
            <a:ext cx="2766997" cy="2000264"/>
          </a:xfrm>
          <a:prstGeom prst="rect">
            <a:avLst/>
          </a:prstGeom>
          <a:noFill/>
        </p:spPr>
      </p:pic>
      <p:pic>
        <p:nvPicPr>
          <p:cNvPr id="5123" name="Picture 3" descr="C:\Users\Admin\Documents\документы 2014-2015\фото\100_6243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071802" y="214290"/>
            <a:ext cx="2852662" cy="2000264"/>
          </a:xfrm>
          <a:prstGeom prst="rect">
            <a:avLst/>
          </a:prstGeom>
          <a:noFill/>
        </p:spPr>
      </p:pic>
      <p:pic>
        <p:nvPicPr>
          <p:cNvPr id="5124" name="Picture 4" descr="C:\Users\Admin\Documents\документы 2014-2015\фото\100_6245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000760" y="214290"/>
            <a:ext cx="2714644" cy="1975547"/>
          </a:xfrm>
          <a:prstGeom prst="rect">
            <a:avLst/>
          </a:prstGeom>
          <a:noFill/>
        </p:spPr>
      </p:pic>
      <p:pic>
        <p:nvPicPr>
          <p:cNvPr id="5125" name="Picture 5" descr="C:\Users\Admin\Documents\документы 2014-2015\фото\100_6248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14282" y="2285992"/>
            <a:ext cx="2714644" cy="2040058"/>
          </a:xfrm>
          <a:prstGeom prst="rect">
            <a:avLst/>
          </a:prstGeom>
          <a:noFill/>
        </p:spPr>
      </p:pic>
      <p:pic>
        <p:nvPicPr>
          <p:cNvPr id="5126" name="Picture 6" descr="C:\Users\Admin\Documents\документы 2014-2015\фото\100_6258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3000364" y="2285992"/>
            <a:ext cx="2786082" cy="2039952"/>
          </a:xfrm>
          <a:prstGeom prst="rect">
            <a:avLst/>
          </a:prstGeom>
          <a:noFill/>
        </p:spPr>
      </p:pic>
      <p:pic>
        <p:nvPicPr>
          <p:cNvPr id="5127" name="Picture 7" descr="C:\Users\Admin\Documents\документы 2014-2015\фото\100_6251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5857884" y="2285991"/>
            <a:ext cx="2857520" cy="2069161"/>
          </a:xfrm>
          <a:prstGeom prst="rect">
            <a:avLst/>
          </a:prstGeom>
          <a:noFill/>
        </p:spPr>
      </p:pic>
      <p:pic>
        <p:nvPicPr>
          <p:cNvPr id="5128" name="Picture 8" descr="C:\Users\Admin\Documents\документы 2014-2015\фото\100_6255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3571868" y="4429132"/>
            <a:ext cx="1498600" cy="2133600"/>
          </a:xfrm>
          <a:prstGeom prst="rect">
            <a:avLst/>
          </a:prstGeom>
          <a:noFill/>
        </p:spPr>
      </p:pic>
      <p:pic>
        <p:nvPicPr>
          <p:cNvPr id="5129" name="Picture 9" descr="C:\Users\Admin\Documents\документы 2014-2015\фото\100_6266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428596" y="4429132"/>
            <a:ext cx="2857520" cy="2081376"/>
          </a:xfrm>
          <a:prstGeom prst="rect">
            <a:avLst/>
          </a:prstGeom>
          <a:noFill/>
        </p:spPr>
      </p:pic>
      <p:pic>
        <p:nvPicPr>
          <p:cNvPr id="5130" name="Picture 10" descr="C:\Users\Admin\Documents\документы 2014-2015\фото\100_6262.JPG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5214942" y="4429132"/>
            <a:ext cx="3071834" cy="21424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ocuments\документы 2014-2015\фото\100_623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857488" y="2500306"/>
            <a:ext cx="1671127" cy="2382839"/>
          </a:xfrm>
          <a:prstGeom prst="rect">
            <a:avLst/>
          </a:prstGeom>
          <a:noFill/>
        </p:spPr>
      </p:pic>
      <p:pic>
        <p:nvPicPr>
          <p:cNvPr id="6147" name="Picture 3" descr="C:\Users\Admin\Documents\документы 2014-2015\фото\100_623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786578" y="2500306"/>
            <a:ext cx="2155825" cy="1543050"/>
          </a:xfrm>
          <a:prstGeom prst="rect">
            <a:avLst/>
          </a:prstGeom>
          <a:noFill/>
        </p:spPr>
      </p:pic>
      <p:pic>
        <p:nvPicPr>
          <p:cNvPr id="6148" name="Picture 4" descr="C:\Users\Admin\Documents\документы 2014-2015\фото\100_6237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43636" y="357166"/>
            <a:ext cx="2830275" cy="2000264"/>
          </a:xfrm>
          <a:prstGeom prst="rect">
            <a:avLst/>
          </a:prstGeom>
          <a:noFill/>
        </p:spPr>
      </p:pic>
      <p:pic>
        <p:nvPicPr>
          <p:cNvPr id="6149" name="Picture 5" descr="C:\Users\Admin\Documents\документы 2014-2015\фото\100_6229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14282" y="2428868"/>
            <a:ext cx="2601521" cy="1857388"/>
          </a:xfrm>
          <a:prstGeom prst="rect">
            <a:avLst/>
          </a:prstGeom>
          <a:noFill/>
        </p:spPr>
      </p:pic>
      <p:pic>
        <p:nvPicPr>
          <p:cNvPr id="6150" name="Picture 6" descr="C:\Users\Admin\Documents\документы 2014-2015\фото\100_6228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715140" y="4143380"/>
            <a:ext cx="2253923" cy="1571636"/>
          </a:xfrm>
          <a:prstGeom prst="rect">
            <a:avLst/>
          </a:prstGeom>
          <a:noFill/>
        </p:spPr>
      </p:pic>
      <p:pic>
        <p:nvPicPr>
          <p:cNvPr id="6152" name="Picture 8" descr="C:\Users\Admin\Documents\документы 2014-2015\фото\100_6220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4572000" y="2643182"/>
            <a:ext cx="2139950" cy="1562100"/>
          </a:xfrm>
          <a:prstGeom prst="rect">
            <a:avLst/>
          </a:prstGeom>
          <a:noFill/>
        </p:spPr>
      </p:pic>
      <p:pic>
        <p:nvPicPr>
          <p:cNvPr id="6153" name="Picture 9" descr="C:\Users\Admin\Documents\документы 2014-2015\фото\100_6216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3286116" y="285728"/>
            <a:ext cx="2742394" cy="2071678"/>
          </a:xfrm>
          <a:prstGeom prst="rect">
            <a:avLst/>
          </a:prstGeom>
          <a:noFill/>
        </p:spPr>
      </p:pic>
      <p:pic>
        <p:nvPicPr>
          <p:cNvPr id="6154" name="Picture 10" descr="C:\Users\Admin\Documents\документы 2014-2015\фото\100_5981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285720" y="428604"/>
            <a:ext cx="2894631" cy="1857388"/>
          </a:xfrm>
          <a:prstGeom prst="rect">
            <a:avLst/>
          </a:prstGeom>
          <a:noFill/>
        </p:spPr>
      </p:pic>
      <p:pic>
        <p:nvPicPr>
          <p:cNvPr id="6155" name="Picture 11" descr="C:\Users\Admin\Documents\документы 2014-2015\фото\100_6306.JPG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214282" y="4500570"/>
            <a:ext cx="2476517" cy="1857388"/>
          </a:xfrm>
          <a:prstGeom prst="rect">
            <a:avLst/>
          </a:prstGeom>
          <a:noFill/>
        </p:spPr>
      </p:pic>
      <p:pic>
        <p:nvPicPr>
          <p:cNvPr id="6156" name="Picture 12" descr="C:\Users\Admin\Documents\документы 2014-2015\фото\100_6300.JPG"/>
          <p:cNvPicPr>
            <a:picLocks noChangeAspect="1" noChangeArrowheads="1"/>
          </p:cNvPicPr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2786050" y="5000636"/>
            <a:ext cx="2151561" cy="1595437"/>
          </a:xfrm>
          <a:prstGeom prst="rect">
            <a:avLst/>
          </a:prstGeom>
          <a:noFill/>
        </p:spPr>
      </p:pic>
      <p:pic>
        <p:nvPicPr>
          <p:cNvPr id="6157" name="Picture 13" descr="C:\Users\Admin\Documents\документы 2014-2015\фото\100_6282.JPG"/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5000628" y="4357694"/>
            <a:ext cx="1593850" cy="2263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\Documents\документы 2014-2015\фото\100_6419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00034" y="2643182"/>
            <a:ext cx="2523291" cy="3429024"/>
          </a:xfrm>
          <a:prstGeom prst="rect">
            <a:avLst/>
          </a:prstGeom>
          <a:noFill/>
        </p:spPr>
      </p:pic>
      <p:pic>
        <p:nvPicPr>
          <p:cNvPr id="3" name="Picture 7" descr="C:\Users\Admin\Documents\документы 2014-2015\фото\100_6222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215074" y="2571744"/>
            <a:ext cx="2416747" cy="3643338"/>
          </a:xfrm>
          <a:prstGeom prst="rect">
            <a:avLst/>
          </a:prstGeom>
          <a:noFill/>
        </p:spPr>
      </p:pic>
      <p:pic>
        <p:nvPicPr>
          <p:cNvPr id="7171" name="Picture 3" descr="C:\Users\Admin\Documents\документы 2014-2015\фото\100_6390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214678" y="2357430"/>
            <a:ext cx="2576723" cy="1857388"/>
          </a:xfrm>
          <a:prstGeom prst="rect">
            <a:avLst/>
          </a:prstGeom>
          <a:noFill/>
        </p:spPr>
      </p:pic>
      <p:pic>
        <p:nvPicPr>
          <p:cNvPr id="7172" name="Picture 4" descr="C:\Users\Admin\Documents\документы 2014-2015\фото\100_6384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14282" y="285728"/>
            <a:ext cx="2817046" cy="2071702"/>
          </a:xfrm>
          <a:prstGeom prst="rect">
            <a:avLst/>
          </a:prstGeom>
          <a:noFill/>
        </p:spPr>
      </p:pic>
      <p:pic>
        <p:nvPicPr>
          <p:cNvPr id="7173" name="Picture 5" descr="C:\Users\Admin\Documents\документы 2014-2015\фото\100_6395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072198" y="285728"/>
            <a:ext cx="2840717" cy="2143140"/>
          </a:xfrm>
          <a:prstGeom prst="rect">
            <a:avLst/>
          </a:prstGeom>
          <a:noFill/>
        </p:spPr>
      </p:pic>
      <p:pic>
        <p:nvPicPr>
          <p:cNvPr id="7174" name="Picture 6" descr="C:\Users\Admin\Documents\документы 2014-2015\фото\100_6376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3286116" y="4429132"/>
            <a:ext cx="2525627" cy="1857388"/>
          </a:xfrm>
          <a:prstGeom prst="rect">
            <a:avLst/>
          </a:prstGeom>
          <a:noFill/>
        </p:spPr>
      </p:pic>
      <p:pic>
        <p:nvPicPr>
          <p:cNvPr id="7175" name="Picture 7" descr="C:\Users\Admin\Documents\документы 2014-2015\фото\100_6447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3143240" y="214290"/>
            <a:ext cx="2797903" cy="20002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ocuments\документы 2014-2015\фото\100_6425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14282" y="357166"/>
            <a:ext cx="2643206" cy="1906418"/>
          </a:xfrm>
          <a:prstGeom prst="rect">
            <a:avLst/>
          </a:prstGeom>
          <a:noFill/>
        </p:spPr>
      </p:pic>
      <p:pic>
        <p:nvPicPr>
          <p:cNvPr id="8195" name="Picture 3" descr="C:\Users\Admin\Documents\документы 2014-2015\фото\100_6449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0034" y="4786322"/>
            <a:ext cx="2593077" cy="1828100"/>
          </a:xfrm>
          <a:prstGeom prst="rect">
            <a:avLst/>
          </a:prstGeom>
          <a:noFill/>
        </p:spPr>
      </p:pic>
      <p:pic>
        <p:nvPicPr>
          <p:cNvPr id="8196" name="Picture 4" descr="C:\Users\Admin\Documents\документы 2014-2015\фото\100_646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215206" y="2714620"/>
            <a:ext cx="1500198" cy="2051553"/>
          </a:xfrm>
          <a:prstGeom prst="rect">
            <a:avLst/>
          </a:prstGeom>
          <a:noFill/>
        </p:spPr>
      </p:pic>
      <p:pic>
        <p:nvPicPr>
          <p:cNvPr id="8197" name="Picture 5" descr="C:\Users\Admin\Documents\документы 2014-2015\фото\100_6596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500562" y="428604"/>
            <a:ext cx="2357454" cy="1768091"/>
          </a:xfrm>
          <a:prstGeom prst="rect">
            <a:avLst/>
          </a:prstGeom>
          <a:noFill/>
        </p:spPr>
      </p:pic>
      <p:pic>
        <p:nvPicPr>
          <p:cNvPr id="8198" name="Picture 6" descr="C:\Users\Admin\Documents\документы 2014-2015\фото\100_6599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7000892" y="214290"/>
            <a:ext cx="1857388" cy="2405079"/>
          </a:xfrm>
          <a:prstGeom prst="rect">
            <a:avLst/>
          </a:prstGeom>
          <a:noFill/>
        </p:spPr>
      </p:pic>
      <p:pic>
        <p:nvPicPr>
          <p:cNvPr id="8199" name="Picture 7" descr="C:\Users\Admin\Documents\документы 2014-2015\фото\100_6598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285720" y="2571744"/>
            <a:ext cx="1714500" cy="2286000"/>
          </a:xfrm>
          <a:prstGeom prst="rect">
            <a:avLst/>
          </a:prstGeom>
          <a:noFill/>
        </p:spPr>
      </p:pic>
      <p:pic>
        <p:nvPicPr>
          <p:cNvPr id="8200" name="Picture 8" descr="C:\Users\Admin\Documents\документы 2014-2015\фото\100_6639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6286512" y="4786322"/>
            <a:ext cx="2353513" cy="1714512"/>
          </a:xfrm>
          <a:prstGeom prst="rect">
            <a:avLst/>
          </a:prstGeom>
          <a:noFill/>
        </p:spPr>
      </p:pic>
      <p:pic>
        <p:nvPicPr>
          <p:cNvPr id="8201" name="Picture 9" descr="C:\Users\Admin\Documents\документы 2014-2015\фото\100_6624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3786182" y="2428868"/>
            <a:ext cx="1714500" cy="2286000"/>
          </a:xfrm>
          <a:prstGeom prst="rect">
            <a:avLst/>
          </a:prstGeom>
          <a:noFill/>
        </p:spPr>
      </p:pic>
      <p:pic>
        <p:nvPicPr>
          <p:cNvPr id="8202" name="Picture 10" descr="C:\Users\Admin\Documents\документы 2014-2015\фото\100_6642.JPG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2928926" y="214290"/>
            <a:ext cx="1533525" cy="2173287"/>
          </a:xfrm>
          <a:prstGeom prst="rect">
            <a:avLst/>
          </a:prstGeom>
          <a:noFill/>
        </p:spPr>
      </p:pic>
      <p:pic>
        <p:nvPicPr>
          <p:cNvPr id="8203" name="Picture 11" descr="C:\Users\Admin\Documents\документы 2014-2015\фото\100_6647.JPG"/>
          <p:cNvPicPr>
            <a:picLocks noChangeAspect="1" noChangeArrowheads="1"/>
          </p:cNvPicPr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5572132" y="2571744"/>
            <a:ext cx="1571625" cy="1925637"/>
          </a:xfrm>
          <a:prstGeom prst="rect">
            <a:avLst/>
          </a:prstGeom>
          <a:noFill/>
        </p:spPr>
      </p:pic>
      <p:pic>
        <p:nvPicPr>
          <p:cNvPr id="8204" name="Picture 12" descr="C:\Users\Admin\Documents\документы 2014-2015\фото\100_6630.JPG"/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2143108" y="2500306"/>
            <a:ext cx="1574800" cy="2209800"/>
          </a:xfrm>
          <a:prstGeom prst="rect">
            <a:avLst/>
          </a:prstGeom>
          <a:noFill/>
        </p:spPr>
      </p:pic>
      <p:pic>
        <p:nvPicPr>
          <p:cNvPr id="8205" name="Picture 13" descr="C:\Users\Admin\Documents\документы 2014-2015\фото\100_6650.JPG"/>
          <p:cNvPicPr>
            <a:picLocks noChangeAspect="1" noChangeArrowheads="1"/>
          </p:cNvPicPr>
          <p:nvPr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3500430" y="4786322"/>
            <a:ext cx="2428892" cy="17795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\Documents\документы 2014-2015\фото\100_6789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85720" y="285728"/>
            <a:ext cx="3012580" cy="2428892"/>
          </a:xfrm>
          <a:prstGeom prst="rect">
            <a:avLst/>
          </a:prstGeom>
          <a:noFill/>
        </p:spPr>
      </p:pic>
      <p:pic>
        <p:nvPicPr>
          <p:cNvPr id="9220" name="Picture 4" descr="C:\Users\Admin\Documents\документы 2014-2015\фото\100_641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000760" y="2143116"/>
            <a:ext cx="2928958" cy="2109264"/>
          </a:xfrm>
          <a:prstGeom prst="rect">
            <a:avLst/>
          </a:prstGeom>
          <a:noFill/>
        </p:spPr>
      </p:pic>
      <p:pic>
        <p:nvPicPr>
          <p:cNvPr id="9221" name="Picture 5" descr="C:\Users\Admin\Documents\документы 2014-2015\фото\100_6416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71472" y="2786058"/>
            <a:ext cx="2551099" cy="1785950"/>
          </a:xfrm>
          <a:prstGeom prst="rect">
            <a:avLst/>
          </a:prstGeom>
          <a:noFill/>
        </p:spPr>
      </p:pic>
      <p:pic>
        <p:nvPicPr>
          <p:cNvPr id="9222" name="Picture 6" descr="C:\Users\Admin\Documents\документы 2014-2015\фото\100_6415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215074" y="214290"/>
            <a:ext cx="2643206" cy="1909831"/>
          </a:xfrm>
          <a:prstGeom prst="rect">
            <a:avLst/>
          </a:prstGeom>
          <a:noFill/>
        </p:spPr>
      </p:pic>
      <p:pic>
        <p:nvPicPr>
          <p:cNvPr id="9223" name="Picture 7" descr="C:\Users\Admin\Documents\документы 2014-2015\фото\100_6406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310300" y="4429132"/>
            <a:ext cx="2682688" cy="1857388"/>
          </a:xfrm>
          <a:prstGeom prst="rect">
            <a:avLst/>
          </a:prstGeom>
          <a:noFill/>
        </p:spPr>
      </p:pic>
      <p:pic>
        <p:nvPicPr>
          <p:cNvPr id="9224" name="Picture 8" descr="C:\Users\Admin\Documents\документы 2014-2015\фото\100_6329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142844" y="4643446"/>
            <a:ext cx="5984097" cy="2000240"/>
          </a:xfrm>
          <a:prstGeom prst="rect">
            <a:avLst/>
          </a:prstGeom>
          <a:noFill/>
        </p:spPr>
      </p:pic>
      <p:pic>
        <p:nvPicPr>
          <p:cNvPr id="9225" name="Picture 9" descr="C:\Users\Admin\Documents\документы 2014-2015\фото\100_6253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3357554" y="2571744"/>
            <a:ext cx="2571768" cy="1824290"/>
          </a:xfrm>
          <a:prstGeom prst="rect">
            <a:avLst/>
          </a:prstGeom>
          <a:noFill/>
        </p:spPr>
      </p:pic>
      <p:pic>
        <p:nvPicPr>
          <p:cNvPr id="9226" name="Picture 10" descr="C:\Users\Admin\Documents\документы 2014-2015\фото\100_6225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3500430" y="285728"/>
            <a:ext cx="2343654" cy="20982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C:\Users\Admin\Documents\документы 2014-2015\ГРАМОТЫ РЕБЯТ 2015г\ПОБЕДИТЕЛИ\2216-33566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858016" y="2428868"/>
            <a:ext cx="1066798" cy="1500198"/>
          </a:xfrm>
          <a:prstGeom prst="rect">
            <a:avLst/>
          </a:prstGeom>
          <a:noFill/>
        </p:spPr>
      </p:pic>
      <p:pic>
        <p:nvPicPr>
          <p:cNvPr id="1035" name="Picture 11" descr="C:\Users\Admin\Documents\документы 2014-2015\ГРАМОТЫ РЕБЯТ 2015г\ПОБЕДИТЕЛИ\2216-104713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14282" y="2143116"/>
            <a:ext cx="1279521" cy="1799343"/>
          </a:xfrm>
          <a:prstGeom prst="rect">
            <a:avLst/>
          </a:prstGeom>
          <a:noFill/>
        </p:spPr>
      </p:pic>
      <p:pic>
        <p:nvPicPr>
          <p:cNvPr id="1036" name="Picture 12" descr="C:\Users\Admin\Documents\документы 2014-2015\ГРАМОТЫ РЕБЯТ 2015г\ПОБЕДИТЕЛИ\2216-114370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000760" y="2786058"/>
            <a:ext cx="1168398" cy="1643074"/>
          </a:xfrm>
          <a:prstGeom prst="rect">
            <a:avLst/>
          </a:prstGeom>
          <a:noFill/>
        </p:spPr>
      </p:pic>
      <p:pic>
        <p:nvPicPr>
          <p:cNvPr id="1039" name="Picture 15" descr="C:\Users\Admin\Documents\документы 2014-2015\ГРАМОТЫ РЕБЯТ 2015г\ПОБЕДИТЕЛИ\3213-104714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357290" y="2500306"/>
            <a:ext cx="1320797" cy="1857388"/>
          </a:xfrm>
          <a:prstGeom prst="rect">
            <a:avLst/>
          </a:prstGeom>
          <a:noFill/>
        </p:spPr>
      </p:pic>
      <p:pic>
        <p:nvPicPr>
          <p:cNvPr id="1041" name="Picture 17" descr="C:\Users\Admin\Documents\документы 2014-2015\ГРАМОТЫ РЕБЯТ 2015г\ПОБЕДИТЕЛИ\3216-868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786314" y="2357430"/>
            <a:ext cx="1320797" cy="1857388"/>
          </a:xfrm>
          <a:prstGeom prst="rect">
            <a:avLst/>
          </a:prstGeom>
          <a:noFill/>
        </p:spPr>
      </p:pic>
      <p:pic>
        <p:nvPicPr>
          <p:cNvPr id="1044" name="Picture 20" descr="C:\Users\Admin\Documents\документы 2014-2015\ГРАМОТЫ РЕБЯТ 2015г\ПОБЕДИТЕЛИ\3216-114369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2571735" y="2214554"/>
            <a:ext cx="1219197" cy="1714512"/>
          </a:xfrm>
          <a:prstGeom prst="rect">
            <a:avLst/>
          </a:prstGeom>
          <a:noFill/>
        </p:spPr>
      </p:pic>
      <p:pic>
        <p:nvPicPr>
          <p:cNvPr id="1049" name="Picture 25" descr="C:\Users\Admin\Documents\документы 2014-2015\ГРАМОТЫ РЕБЯТ 2015г\ПОБЕДИТЕЛИ\3230-39953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3643306" y="2643182"/>
            <a:ext cx="1269997" cy="1785950"/>
          </a:xfrm>
          <a:prstGeom prst="rect">
            <a:avLst/>
          </a:prstGeom>
          <a:noFill/>
        </p:spPr>
      </p:pic>
      <p:grpSp>
        <p:nvGrpSpPr>
          <p:cNvPr id="54" name="Группа 53"/>
          <p:cNvGrpSpPr/>
          <p:nvPr/>
        </p:nvGrpSpPr>
        <p:grpSpPr>
          <a:xfrm>
            <a:off x="214282" y="214290"/>
            <a:ext cx="8929718" cy="6462916"/>
            <a:chOff x="214282" y="214290"/>
            <a:chExt cx="8929718" cy="6462916"/>
          </a:xfrm>
        </p:grpSpPr>
        <p:pic>
          <p:nvPicPr>
            <p:cNvPr id="1027" name="Picture 3" descr="C:\Users\Admin\Documents\документы 2014-2015\ГРАМОТЫ РЕБЯТ 2015г\ПОБЕДИТЕЛИ\2231-33566.jpg"/>
            <p:cNvPicPr>
              <a:picLocks noChangeAspect="1" noChangeArrowheads="1"/>
            </p:cNvPicPr>
            <p:nvPr/>
          </p:nvPicPr>
          <p:blipFill>
            <a:blip r:embed="rId9" cstate="screen"/>
            <a:srcRect/>
            <a:stretch>
              <a:fillRect/>
            </a:stretch>
          </p:blipFill>
          <p:spPr bwMode="auto">
            <a:xfrm>
              <a:off x="7286644" y="5143512"/>
              <a:ext cx="1066797" cy="1500198"/>
            </a:xfrm>
            <a:prstGeom prst="rect">
              <a:avLst/>
            </a:prstGeom>
            <a:noFill/>
          </p:spPr>
        </p:pic>
        <p:pic>
          <p:nvPicPr>
            <p:cNvPr id="1029" name="Picture 5" descr="C:\Users\Admin\Documents\документы 2014-2015\ГРАМОТЫ РЕБЯТ 2015г\ПОБЕДИТЕЛИ\2213-54.jpg"/>
            <p:cNvPicPr>
              <a:picLocks noChangeAspect="1" noChangeArrowheads="1"/>
            </p:cNvPicPr>
            <p:nvPr/>
          </p:nvPicPr>
          <p:blipFill>
            <a:blip r:embed="rId10" cstate="screen"/>
            <a:srcRect/>
            <a:stretch>
              <a:fillRect/>
            </a:stretch>
          </p:blipFill>
          <p:spPr bwMode="auto">
            <a:xfrm>
              <a:off x="6524647" y="4500571"/>
              <a:ext cx="863598" cy="1214446"/>
            </a:xfrm>
            <a:prstGeom prst="rect">
              <a:avLst/>
            </a:prstGeom>
            <a:noFill/>
          </p:spPr>
        </p:pic>
        <p:pic>
          <p:nvPicPr>
            <p:cNvPr id="1031" name="Picture 7" descr="C:\Users\Admin\Documents\документы 2014-2015\ГРАМОТЫ РЕБЯТ 2015г\ПОБЕДИТЕЛИ\2213-869.jpg"/>
            <p:cNvPicPr>
              <a:picLocks noChangeAspect="1" noChangeArrowheads="1"/>
            </p:cNvPicPr>
            <p:nvPr/>
          </p:nvPicPr>
          <p:blipFill>
            <a:blip r:embed="rId11" cstate="screen"/>
            <a:srcRect/>
            <a:stretch>
              <a:fillRect/>
            </a:stretch>
          </p:blipFill>
          <p:spPr bwMode="auto">
            <a:xfrm>
              <a:off x="5715008" y="5572139"/>
              <a:ext cx="785818" cy="1105067"/>
            </a:xfrm>
            <a:prstGeom prst="rect">
              <a:avLst/>
            </a:prstGeom>
            <a:noFill/>
          </p:spPr>
        </p:pic>
        <p:pic>
          <p:nvPicPr>
            <p:cNvPr id="1032" name="Picture 8" descr="C:\Users\Admin\Documents\документы 2014-2015\ГРАМОТЫ РЕБЯТ 2015г\ПОБЕДИТЕЛИ\2213-114369.jpg"/>
            <p:cNvPicPr>
              <a:picLocks noChangeAspect="1" noChangeArrowheads="1"/>
            </p:cNvPicPr>
            <p:nvPr/>
          </p:nvPicPr>
          <p:blipFill>
            <a:blip r:embed="rId12" cstate="screen"/>
            <a:srcRect/>
            <a:stretch>
              <a:fillRect/>
            </a:stretch>
          </p:blipFill>
          <p:spPr bwMode="auto">
            <a:xfrm>
              <a:off x="4929189" y="4429132"/>
              <a:ext cx="965197" cy="1357322"/>
            </a:xfrm>
            <a:prstGeom prst="rect">
              <a:avLst/>
            </a:prstGeom>
            <a:noFill/>
          </p:spPr>
        </p:pic>
        <p:pic>
          <p:nvPicPr>
            <p:cNvPr id="1033" name="Picture 9" descr="C:\Users\Admin\Documents\документы 2014-2015\ГРАМОТЫ РЕБЯТ 2015г\ПОБЕДИТЕЛИ\2215-33566.jpg"/>
            <p:cNvPicPr>
              <a:picLocks noChangeAspect="1" noChangeArrowheads="1"/>
            </p:cNvPicPr>
            <p:nvPr/>
          </p:nvPicPr>
          <p:blipFill>
            <a:blip r:embed="rId13" cstate="screen"/>
            <a:srcRect/>
            <a:stretch>
              <a:fillRect/>
            </a:stretch>
          </p:blipFill>
          <p:spPr bwMode="auto">
            <a:xfrm>
              <a:off x="2857488" y="4357694"/>
              <a:ext cx="842960" cy="1185423"/>
            </a:xfrm>
            <a:prstGeom prst="rect">
              <a:avLst/>
            </a:prstGeom>
            <a:noFill/>
          </p:spPr>
        </p:pic>
        <p:pic>
          <p:nvPicPr>
            <p:cNvPr id="1037" name="Picture 13" descr="C:\Users\Admin\Documents\документы 2014-2015\ГРАМОТЫ РЕБЯТ 2015г\ПОБЕДИТЕЛИ\3213-33566.jpg"/>
            <p:cNvPicPr>
              <a:picLocks noChangeAspect="1" noChangeArrowheads="1"/>
            </p:cNvPicPr>
            <p:nvPr/>
          </p:nvPicPr>
          <p:blipFill>
            <a:blip r:embed="rId14" cstate="screen"/>
            <a:srcRect/>
            <a:stretch>
              <a:fillRect/>
            </a:stretch>
          </p:blipFill>
          <p:spPr bwMode="auto">
            <a:xfrm>
              <a:off x="3571868" y="5072074"/>
              <a:ext cx="863598" cy="1214446"/>
            </a:xfrm>
            <a:prstGeom prst="rect">
              <a:avLst/>
            </a:prstGeom>
            <a:noFill/>
          </p:spPr>
        </p:pic>
        <p:pic>
          <p:nvPicPr>
            <p:cNvPr id="1038" name="Picture 14" descr="C:\Users\Admin\Documents\документы 2014-2015\ГРАМОТЫ РЕБЯТ 2015г\ПОБЕДИТЕЛИ\3213-104712.jpg"/>
            <p:cNvPicPr>
              <a:picLocks noChangeAspect="1" noChangeArrowheads="1"/>
            </p:cNvPicPr>
            <p:nvPr/>
          </p:nvPicPr>
          <p:blipFill>
            <a:blip r:embed="rId15" cstate="screen"/>
            <a:srcRect/>
            <a:stretch>
              <a:fillRect/>
            </a:stretch>
          </p:blipFill>
          <p:spPr bwMode="auto">
            <a:xfrm>
              <a:off x="2285984" y="5429264"/>
              <a:ext cx="862007" cy="1212209"/>
            </a:xfrm>
            <a:prstGeom prst="rect">
              <a:avLst/>
            </a:prstGeom>
            <a:noFill/>
          </p:spPr>
        </p:pic>
        <p:pic>
          <p:nvPicPr>
            <p:cNvPr id="1040" name="Picture 16" descr="C:\Users\Admin\Documents\документы 2014-2015\ГРАМОТЫ РЕБЯТ 2015г\ПОБЕДИТЕЛИ\3215-869.jpg"/>
            <p:cNvPicPr>
              <a:picLocks noChangeAspect="1" noChangeArrowheads="1"/>
            </p:cNvPicPr>
            <p:nvPr/>
          </p:nvPicPr>
          <p:blipFill>
            <a:blip r:embed="rId16" cstate="screen"/>
            <a:srcRect/>
            <a:stretch>
              <a:fillRect/>
            </a:stretch>
          </p:blipFill>
          <p:spPr bwMode="auto">
            <a:xfrm>
              <a:off x="4357686" y="5572140"/>
              <a:ext cx="781046" cy="1098356"/>
            </a:xfrm>
            <a:prstGeom prst="rect">
              <a:avLst/>
            </a:prstGeom>
            <a:noFill/>
          </p:spPr>
        </p:pic>
        <p:pic>
          <p:nvPicPr>
            <p:cNvPr id="1047" name="Picture 23" descr="C:\Users\Admin\Documents\документы 2014-2015\ГРАМОТЫ РЕБЯТ 2015г\ПОБЕДИТЕЛИ\3230-863.jpg"/>
            <p:cNvPicPr>
              <a:picLocks noChangeAspect="1" noChangeArrowheads="1"/>
            </p:cNvPicPr>
            <p:nvPr/>
          </p:nvPicPr>
          <p:blipFill>
            <a:blip r:embed="rId17" cstate="screen"/>
            <a:srcRect/>
            <a:stretch>
              <a:fillRect/>
            </a:stretch>
          </p:blipFill>
          <p:spPr bwMode="auto">
            <a:xfrm>
              <a:off x="214282" y="4071942"/>
              <a:ext cx="965198" cy="1357322"/>
            </a:xfrm>
            <a:prstGeom prst="rect">
              <a:avLst/>
            </a:prstGeom>
            <a:noFill/>
          </p:spPr>
        </p:pic>
        <p:pic>
          <p:nvPicPr>
            <p:cNvPr id="1048" name="Picture 24" descr="C:\Users\Admin\Documents\документы 2014-2015\ГРАМОТЫ РЕБЯТ 2015г\ПОБЕДИТЕЛИ\3230-39951.jpg"/>
            <p:cNvPicPr>
              <a:picLocks noChangeAspect="1" noChangeArrowheads="1"/>
            </p:cNvPicPr>
            <p:nvPr/>
          </p:nvPicPr>
          <p:blipFill>
            <a:blip r:embed="rId18" cstate="screen"/>
            <a:srcRect/>
            <a:stretch>
              <a:fillRect/>
            </a:stretch>
          </p:blipFill>
          <p:spPr bwMode="auto">
            <a:xfrm>
              <a:off x="1714480" y="4429132"/>
              <a:ext cx="863598" cy="1214446"/>
            </a:xfrm>
            <a:prstGeom prst="rect">
              <a:avLst/>
            </a:prstGeom>
            <a:noFill/>
          </p:spPr>
        </p:pic>
        <p:grpSp>
          <p:nvGrpSpPr>
            <p:cNvPr id="45" name="Группа 44"/>
            <p:cNvGrpSpPr/>
            <p:nvPr/>
          </p:nvGrpSpPr>
          <p:grpSpPr>
            <a:xfrm>
              <a:off x="214282" y="214290"/>
              <a:ext cx="8929718" cy="5500726"/>
              <a:chOff x="214282" y="214290"/>
              <a:chExt cx="8929718" cy="5500726"/>
            </a:xfrm>
          </p:grpSpPr>
          <p:pic>
            <p:nvPicPr>
              <p:cNvPr id="1051" name="Picture 27" descr="C:\Users\Admin\Documents\документы 2014-2015\ГРАМОТЫ РЕБЯТ 2015г\ПОБЕДИТЕЛИ\d-792-00481298-1.jpg"/>
              <p:cNvPicPr>
                <a:picLocks noChangeAspect="1" noChangeArrowheads="1"/>
              </p:cNvPicPr>
              <p:nvPr/>
            </p:nvPicPr>
            <p:blipFill>
              <a:blip r:embed="rId19" cstate="screen"/>
              <a:srcRect/>
              <a:stretch>
                <a:fillRect/>
              </a:stretch>
            </p:blipFill>
            <p:spPr bwMode="auto">
              <a:xfrm>
                <a:off x="1428728" y="500042"/>
                <a:ext cx="1217183" cy="1714512"/>
              </a:xfrm>
              <a:prstGeom prst="rect">
                <a:avLst/>
              </a:prstGeom>
              <a:noFill/>
            </p:spPr>
          </p:pic>
          <p:pic>
            <p:nvPicPr>
              <p:cNvPr id="1026" name="Picture 2" descr="C:\Users\Admin\Documents\документы 2014-2015\ГРАМОТЫ РЕБЯТ 2015г\ПОБЕДИТЕЛИ\2228-104714.jpg"/>
              <p:cNvPicPr>
                <a:picLocks noChangeAspect="1" noChangeArrowheads="1"/>
              </p:cNvPicPr>
              <p:nvPr/>
            </p:nvPicPr>
            <p:blipFill>
              <a:blip r:embed="rId20" cstate="screen"/>
              <a:srcRect/>
              <a:stretch>
                <a:fillRect/>
              </a:stretch>
            </p:blipFill>
            <p:spPr bwMode="auto">
              <a:xfrm>
                <a:off x="214282" y="214290"/>
                <a:ext cx="1269997" cy="1785950"/>
              </a:xfrm>
              <a:prstGeom prst="rect">
                <a:avLst/>
              </a:prstGeom>
              <a:noFill/>
            </p:spPr>
          </p:pic>
          <p:pic>
            <p:nvPicPr>
              <p:cNvPr id="1028" name="Picture 4" descr="C:\Users\Admin\Documents\документы 2014-2015\ГРАМОТЫ РЕБЯТ 2015г\ПОБЕДИТЕЛИ\2230-868.jpg"/>
              <p:cNvPicPr>
                <a:picLocks noChangeAspect="1" noChangeArrowheads="1"/>
              </p:cNvPicPr>
              <p:nvPr/>
            </p:nvPicPr>
            <p:blipFill>
              <a:blip r:embed="rId21" cstate="screen"/>
              <a:srcRect/>
              <a:stretch>
                <a:fillRect/>
              </a:stretch>
            </p:blipFill>
            <p:spPr bwMode="auto">
              <a:xfrm>
                <a:off x="6000760" y="642918"/>
                <a:ext cx="1168398" cy="1643074"/>
              </a:xfrm>
              <a:prstGeom prst="rect">
                <a:avLst/>
              </a:prstGeom>
              <a:noFill/>
            </p:spPr>
          </p:pic>
          <p:pic>
            <p:nvPicPr>
              <p:cNvPr id="1030" name="Picture 6" descr="C:\Users\Admin\Documents\документы 2014-2015\ГРАМОТЫ РЕБЯТ 2015г\ПОБЕДИТЕЛИ\2213-868.jpg"/>
              <p:cNvPicPr>
                <a:picLocks noChangeAspect="1" noChangeArrowheads="1"/>
              </p:cNvPicPr>
              <p:nvPr/>
            </p:nvPicPr>
            <p:blipFill>
              <a:blip r:embed="rId22" cstate="screen"/>
              <a:srcRect/>
              <a:stretch>
                <a:fillRect/>
              </a:stretch>
            </p:blipFill>
            <p:spPr bwMode="auto">
              <a:xfrm>
                <a:off x="8215338" y="4643446"/>
                <a:ext cx="761998" cy="1071570"/>
              </a:xfrm>
              <a:prstGeom prst="rect">
                <a:avLst/>
              </a:prstGeom>
              <a:noFill/>
            </p:spPr>
          </p:pic>
          <p:pic>
            <p:nvPicPr>
              <p:cNvPr id="1042" name="Picture 18" descr="C:\Users\Admin\Documents\документы 2014-2015\ГРАМОТЫ РЕБЯТ 2015г\ПОБЕДИТЕЛИ\3216-15786.jpg"/>
              <p:cNvPicPr>
                <a:picLocks noChangeAspect="1" noChangeArrowheads="1"/>
              </p:cNvPicPr>
              <p:nvPr/>
            </p:nvPicPr>
            <p:blipFill>
              <a:blip r:embed="rId23" cstate="screen"/>
              <a:srcRect/>
              <a:stretch>
                <a:fillRect/>
              </a:stretch>
            </p:blipFill>
            <p:spPr bwMode="auto">
              <a:xfrm>
                <a:off x="7072330" y="357166"/>
                <a:ext cx="1168398" cy="1643074"/>
              </a:xfrm>
              <a:prstGeom prst="rect">
                <a:avLst/>
              </a:prstGeom>
              <a:noFill/>
            </p:spPr>
          </p:pic>
          <p:pic>
            <p:nvPicPr>
              <p:cNvPr id="1043" name="Picture 19" descr="C:\Users\Admin\Documents\документы 2014-2015\ГРАМОТЫ РЕБЯТ 2015г\ПОБЕДИТЕЛИ\3216-104715.jpg"/>
              <p:cNvPicPr>
                <a:picLocks noChangeAspect="1" noChangeArrowheads="1"/>
              </p:cNvPicPr>
              <p:nvPr/>
            </p:nvPicPr>
            <p:blipFill>
              <a:blip r:embed="rId24" cstate="screen"/>
              <a:srcRect/>
              <a:stretch>
                <a:fillRect/>
              </a:stretch>
            </p:blipFill>
            <p:spPr bwMode="auto">
              <a:xfrm>
                <a:off x="3786182" y="571480"/>
                <a:ext cx="1219197" cy="1714512"/>
              </a:xfrm>
              <a:prstGeom prst="rect">
                <a:avLst/>
              </a:prstGeom>
              <a:noFill/>
            </p:spPr>
          </p:pic>
          <p:pic>
            <p:nvPicPr>
              <p:cNvPr id="1045" name="Picture 21" descr="C:\Users\Admin\Documents\документы 2014-2015\ГРАМОТЫ РЕБЯТ 2015г\ПОБЕДИТЕЛИ\3217-104712.jpg"/>
              <p:cNvPicPr>
                <a:picLocks noChangeAspect="1" noChangeArrowheads="1"/>
              </p:cNvPicPr>
              <p:nvPr/>
            </p:nvPicPr>
            <p:blipFill>
              <a:blip r:embed="rId25" cstate="screen"/>
              <a:srcRect/>
              <a:stretch>
                <a:fillRect/>
              </a:stretch>
            </p:blipFill>
            <p:spPr bwMode="auto">
              <a:xfrm>
                <a:off x="2643174" y="357166"/>
                <a:ext cx="1219197" cy="1714512"/>
              </a:xfrm>
              <a:prstGeom prst="rect">
                <a:avLst/>
              </a:prstGeom>
              <a:noFill/>
            </p:spPr>
          </p:pic>
          <p:pic>
            <p:nvPicPr>
              <p:cNvPr id="1046" name="Picture 22" descr="C:\Users\Admin\Documents\документы 2014-2015\ГРАМОТЫ РЕБЯТ 2015г\ПОБЕДИТЕЛИ\3225-104714.jpg"/>
              <p:cNvPicPr>
                <a:picLocks noChangeAspect="1" noChangeArrowheads="1"/>
              </p:cNvPicPr>
              <p:nvPr/>
            </p:nvPicPr>
            <p:blipFill>
              <a:blip r:embed="rId26" cstate="screen"/>
              <a:srcRect/>
              <a:stretch>
                <a:fillRect/>
              </a:stretch>
            </p:blipFill>
            <p:spPr bwMode="auto">
              <a:xfrm>
                <a:off x="4929190" y="357166"/>
                <a:ext cx="1219197" cy="1714512"/>
              </a:xfrm>
              <a:prstGeom prst="rect">
                <a:avLst/>
              </a:prstGeom>
              <a:noFill/>
            </p:spPr>
          </p:pic>
          <p:pic>
            <p:nvPicPr>
              <p:cNvPr id="1052" name="Picture 28" descr="C:\Users\Admin\Documents\документы 2014-2015\ГРАМОТЫ РЕБЯТ 2015г\ПОБЕДИТЕЛИ\d-792-00481303-2.jpg"/>
              <p:cNvPicPr>
                <a:picLocks noChangeAspect="1" noChangeArrowheads="1"/>
              </p:cNvPicPr>
              <p:nvPr/>
            </p:nvPicPr>
            <p:blipFill>
              <a:blip r:embed="rId27" cstate="screen"/>
              <a:srcRect/>
              <a:stretch>
                <a:fillRect/>
              </a:stretch>
            </p:blipFill>
            <p:spPr bwMode="auto">
              <a:xfrm>
                <a:off x="8072462" y="785794"/>
                <a:ext cx="1071538" cy="1509358"/>
              </a:xfrm>
              <a:prstGeom prst="rect">
                <a:avLst/>
              </a:prstGeom>
              <a:noFill/>
            </p:spPr>
          </p:pic>
        </p:grpSp>
        <p:pic>
          <p:nvPicPr>
            <p:cNvPr id="1053" name="Picture 29" descr="C:\Users\Admin\Documents\документы 2014-2015\ГРАМОТЫ РЕБЯТ 2015г\ПОБЕДИТЕЛИ\d-796-00312855-3.jpg"/>
            <p:cNvPicPr>
              <a:picLocks noChangeAspect="1" noChangeArrowheads="1"/>
            </p:cNvPicPr>
            <p:nvPr/>
          </p:nvPicPr>
          <p:blipFill>
            <a:blip r:embed="rId28" cstate="screen"/>
            <a:srcRect/>
            <a:stretch>
              <a:fillRect/>
            </a:stretch>
          </p:blipFill>
          <p:spPr bwMode="auto">
            <a:xfrm>
              <a:off x="928662" y="5072074"/>
              <a:ext cx="862172" cy="1214446"/>
            </a:xfrm>
            <a:prstGeom prst="rect">
              <a:avLst/>
            </a:prstGeom>
            <a:noFill/>
          </p:spPr>
        </p:pic>
      </p:grpSp>
      <p:grpSp>
        <p:nvGrpSpPr>
          <p:cNvPr id="53" name="Группа 52"/>
          <p:cNvGrpSpPr/>
          <p:nvPr/>
        </p:nvGrpSpPr>
        <p:grpSpPr>
          <a:xfrm>
            <a:off x="285720" y="2143116"/>
            <a:ext cx="8791624" cy="2357454"/>
            <a:chOff x="285720" y="2143116"/>
            <a:chExt cx="8791624" cy="2357454"/>
          </a:xfrm>
        </p:grpSpPr>
        <p:pic>
          <p:nvPicPr>
            <p:cNvPr id="1050" name="Picture 26" descr="C:\Users\Admin\Documents\документы 2014-2015\ГРАМОТЫ РЕБЯТ 2015г\ПОБЕДИТЕЛИ\3231-33567.jpg"/>
            <p:cNvPicPr>
              <a:picLocks noChangeAspect="1" noChangeArrowheads="1"/>
            </p:cNvPicPr>
            <p:nvPr/>
          </p:nvPicPr>
          <p:blipFill>
            <a:blip r:embed="rId29" cstate="screen"/>
            <a:srcRect/>
            <a:stretch>
              <a:fillRect/>
            </a:stretch>
          </p:blipFill>
          <p:spPr bwMode="auto">
            <a:xfrm>
              <a:off x="7858147" y="2786058"/>
              <a:ext cx="1219197" cy="1714512"/>
            </a:xfrm>
            <a:prstGeom prst="rect">
              <a:avLst/>
            </a:prstGeom>
            <a:noFill/>
          </p:spPr>
        </p:pic>
        <p:pic>
          <p:nvPicPr>
            <p:cNvPr id="46" name="Picture 10" descr="C:\Users\Admin\Documents\документы 2014-2015\ГРАМОТЫ РЕБЯТ 2015г\ПОБЕДИТЕЛИ\2216-33566.jpg"/>
            <p:cNvPicPr>
              <a:picLocks noChangeAspect="1" noChangeArrowheads="1"/>
            </p:cNvPicPr>
            <p:nvPr/>
          </p:nvPicPr>
          <p:blipFill>
            <a:blip r:embed="rId2" cstate="screen"/>
            <a:srcRect/>
            <a:stretch>
              <a:fillRect/>
            </a:stretch>
          </p:blipFill>
          <p:spPr bwMode="auto">
            <a:xfrm>
              <a:off x="6929454" y="2428868"/>
              <a:ext cx="1066798" cy="1500198"/>
            </a:xfrm>
            <a:prstGeom prst="rect">
              <a:avLst/>
            </a:prstGeom>
            <a:noFill/>
          </p:spPr>
        </p:pic>
        <p:pic>
          <p:nvPicPr>
            <p:cNvPr id="47" name="Picture 11" descr="C:\Users\Admin\Documents\документы 2014-2015\ГРАМОТЫ РЕБЯТ 2015г\ПОБЕДИТЕЛИ\2216-104713.jpg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2143116"/>
              <a:ext cx="1279521" cy="1799343"/>
            </a:xfrm>
            <a:prstGeom prst="rect">
              <a:avLst/>
            </a:prstGeom>
            <a:noFill/>
          </p:spPr>
        </p:pic>
        <p:pic>
          <p:nvPicPr>
            <p:cNvPr id="48" name="Picture 12" descr="C:\Users\Admin\Documents\документы 2014-2015\ГРАМОТЫ РЕБЯТ 2015г\ПОБЕДИТЕЛИ\2216-114370.jpg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6072198" y="2786058"/>
              <a:ext cx="1168398" cy="1643074"/>
            </a:xfrm>
            <a:prstGeom prst="rect">
              <a:avLst/>
            </a:prstGeom>
            <a:noFill/>
          </p:spPr>
        </p:pic>
        <p:pic>
          <p:nvPicPr>
            <p:cNvPr id="49" name="Picture 15" descr="C:\Users\Admin\Documents\документы 2014-2015\ГРАМОТЫ РЕБЯТ 2015г\ПОБЕДИТЕЛИ\3213-104714.jpg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1428728" y="2500306"/>
              <a:ext cx="1320797" cy="1857388"/>
            </a:xfrm>
            <a:prstGeom prst="rect">
              <a:avLst/>
            </a:prstGeom>
            <a:noFill/>
          </p:spPr>
        </p:pic>
        <p:pic>
          <p:nvPicPr>
            <p:cNvPr id="50" name="Picture 17" descr="C:\Users\Admin\Documents\документы 2014-2015\ГРАМОТЫ РЕБЯТ 2015г\ПОБЕДИТЕЛИ\3216-868.jpg"/>
            <p:cNvPicPr>
              <a:picLocks noChangeAspect="1" noChangeArrowheads="1"/>
            </p:cNvPicPr>
            <p:nvPr/>
          </p:nvPicPr>
          <p:blipFill>
            <a:blip r:embed="rId6" cstate="screen"/>
            <a:srcRect/>
            <a:stretch>
              <a:fillRect/>
            </a:stretch>
          </p:blipFill>
          <p:spPr bwMode="auto">
            <a:xfrm>
              <a:off x="4857752" y="2357430"/>
              <a:ext cx="1320797" cy="1857388"/>
            </a:xfrm>
            <a:prstGeom prst="rect">
              <a:avLst/>
            </a:prstGeom>
            <a:noFill/>
          </p:spPr>
        </p:pic>
        <p:pic>
          <p:nvPicPr>
            <p:cNvPr id="51" name="Picture 20" descr="C:\Users\Admin\Documents\документы 2014-2015\ГРАМОТЫ РЕБЯТ 2015г\ПОБЕДИТЕЛИ\3216-114369.jpg"/>
            <p:cNvPicPr>
              <a:picLocks noChangeAspect="1" noChangeArrowheads="1"/>
            </p:cNvPicPr>
            <p:nvPr/>
          </p:nvPicPr>
          <p:blipFill>
            <a:blip r:embed="rId7" cstate="screen"/>
            <a:srcRect/>
            <a:stretch>
              <a:fillRect/>
            </a:stretch>
          </p:blipFill>
          <p:spPr bwMode="auto">
            <a:xfrm>
              <a:off x="2643173" y="2214554"/>
              <a:ext cx="1219197" cy="1714512"/>
            </a:xfrm>
            <a:prstGeom prst="rect">
              <a:avLst/>
            </a:prstGeom>
            <a:noFill/>
          </p:spPr>
        </p:pic>
        <p:pic>
          <p:nvPicPr>
            <p:cNvPr id="52" name="Picture 25" descr="C:\Users\Admin\Documents\документы 2014-2015\ГРАМОТЫ РЕБЯТ 2015г\ПОБЕДИТЕЛИ\3230-39953.jpg"/>
            <p:cNvPicPr>
              <a:picLocks noChangeAspect="1" noChangeArrowheads="1"/>
            </p:cNvPicPr>
            <p:nvPr/>
          </p:nvPicPr>
          <p:blipFill>
            <a:blip r:embed="rId8" cstate="screen"/>
            <a:srcRect/>
            <a:stretch>
              <a:fillRect/>
            </a:stretch>
          </p:blipFill>
          <p:spPr bwMode="auto">
            <a:xfrm>
              <a:off x="3714744" y="2643182"/>
              <a:ext cx="1269997" cy="17859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44" y="357166"/>
            <a:ext cx="9001156" cy="13542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Благодарю за внимание!</a:t>
            </a:r>
            <a:endParaRPr lang="ru-RU" sz="5400" b="1" cap="none" spc="0" dirty="0" smtClean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rgbClr val="0033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ru-RU" sz="2800" b="1" cap="none" spc="0" dirty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rgbClr val="0033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Admin\Documents\документы 2014-2015\фото\100_678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928926" y="1214422"/>
            <a:ext cx="3750495" cy="50006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30</Words>
  <Application>Microsoft Office PowerPoint</Application>
  <PresentationFormat>Экран (4:3)</PresentationFormat>
  <Paragraphs>9</Paragraphs>
  <Slides>33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27</cp:revision>
  <dcterms:created xsi:type="dcterms:W3CDTF">2015-05-15T04:37:13Z</dcterms:created>
  <dcterms:modified xsi:type="dcterms:W3CDTF">2015-05-26T20:19:46Z</dcterms:modified>
</cp:coreProperties>
</file>