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214290"/>
            <a:ext cx="7851648" cy="1857388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 мизерный вклад в экологию Карасарта.</a:t>
            </a:r>
            <a:endParaRPr lang="ru-RU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143116"/>
            <a:ext cx="7854696" cy="450059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Презентация </a:t>
            </a:r>
            <a:r>
              <a:rPr lang="ru-RU" sz="36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кружка «Эко-мир».</a:t>
            </a:r>
          </a:p>
          <a:p>
            <a:r>
              <a:rPr lang="ru-RU" sz="36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Руководитель кружка Темиртекова Ж.М.  </a:t>
            </a:r>
          </a:p>
          <a:p>
            <a:pPr algn="ctr"/>
            <a:r>
              <a:rPr lang="ru-RU" sz="2800" dirty="0" smtClean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МБОУ Карасартовская </a:t>
            </a:r>
            <a:r>
              <a:rPr lang="ru-RU" sz="2800" dirty="0" smtClean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ООШ</a:t>
            </a:r>
          </a:p>
          <a:p>
            <a:pPr algn="ctr"/>
            <a:r>
              <a:rPr lang="ru-RU" sz="2800" dirty="0" smtClean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Карасукского района </a:t>
            </a:r>
          </a:p>
          <a:p>
            <a:pPr algn="ctr"/>
            <a:r>
              <a:rPr lang="ru-RU" sz="2800" dirty="0" smtClean="0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Новосибирской области</a:t>
            </a:r>
          </a:p>
          <a:p>
            <a:r>
              <a:rPr lang="ru-RU" sz="36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ru-RU" sz="3600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10005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10005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10005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P10005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>
            <a:normAutofit lnSpcReduction="10000"/>
          </a:bodyPr>
          <a:lstStyle/>
          <a:p>
            <a:r>
              <a:rPr lang="ru-RU" sz="4000" dirty="0" smtClean="0"/>
              <a:t>На западной стороне нашего аула находится уникальный лес, который защищает нас от ветра, снега, холода. Но этот лес на грани исчезновения. </a:t>
            </a:r>
          </a:p>
          <a:p>
            <a:pPr>
              <a:buNone/>
            </a:pPr>
            <a:r>
              <a:rPr lang="ru-RU" sz="4000" dirty="0" smtClean="0"/>
              <a:t>Если мы </a:t>
            </a:r>
            <a:r>
              <a:rPr lang="ru-RU" sz="4000" u="sng" dirty="0" smtClean="0">
                <a:solidFill>
                  <a:srgbClr val="FF0000"/>
                </a:solidFill>
              </a:rPr>
              <a:t>сейчас</a:t>
            </a:r>
            <a:r>
              <a:rPr lang="ru-RU" sz="4000" dirty="0" smtClean="0"/>
              <a:t> не защитим и не сохраним  лес, то его через 5 лет не будет.</a:t>
            </a:r>
          </a:p>
          <a:p>
            <a:r>
              <a:rPr lang="ru-RU" sz="5400" u="sng" dirty="0" smtClean="0">
                <a:solidFill>
                  <a:srgbClr val="FF0000"/>
                </a:solidFill>
              </a:rPr>
              <a:t>Мы за чистоту нашей планеты</a:t>
            </a:r>
            <a:r>
              <a:rPr lang="ru-RU" sz="5400" u="sng" dirty="0" smtClean="0">
                <a:solidFill>
                  <a:srgbClr val="FF0000"/>
                </a:solidFill>
              </a:rPr>
              <a:t>!!!        </a:t>
            </a:r>
            <a:r>
              <a:rPr lang="ru-RU" sz="5400" u="sng" dirty="0" smtClean="0"/>
              <a:t>10.09.17 г.</a:t>
            </a:r>
            <a:endParaRPr lang="ru-RU" sz="5400" u="sng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</TotalTime>
  <Words>79</Words>
  <PresentationFormat>Экран (4:3)</PresentationFormat>
  <Paragraphs>11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Поток</vt:lpstr>
      <vt:lpstr>Наш мизерный вклад в экологию Карасарта.</vt:lpstr>
      <vt:lpstr>Слайд 2</vt:lpstr>
      <vt:lpstr>Слайд 3</vt:lpstr>
      <vt:lpstr>Слайд 4</vt:lpstr>
      <vt:lpstr>Слайд 5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 мизерный вклад в экологию Карасарта.</dc:title>
  <dc:creator>Пользователь</dc:creator>
  <cp:lastModifiedBy>Пользователь</cp:lastModifiedBy>
  <cp:revision>4</cp:revision>
  <dcterms:created xsi:type="dcterms:W3CDTF">2013-12-14T02:01:49Z</dcterms:created>
  <dcterms:modified xsi:type="dcterms:W3CDTF">2020-03-17T15:15:02Z</dcterms:modified>
</cp:coreProperties>
</file>