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8" r:id="rId3"/>
    <p:sldId id="265" r:id="rId4"/>
    <p:sldId id="266" r:id="rId5"/>
    <p:sldId id="268" r:id="rId6"/>
    <p:sldId id="267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85" r:id="rId17"/>
    <p:sldId id="286" r:id="rId18"/>
    <p:sldId id="287" r:id="rId19"/>
    <p:sldId id="288" r:id="rId20"/>
    <p:sldId id="289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03" autoAdjust="0"/>
  </p:normalViewPr>
  <p:slideViewPr>
    <p:cSldViewPr>
      <p:cViewPr varScale="1">
        <p:scale>
          <a:sx n="78" d="100"/>
          <a:sy n="78" d="100"/>
        </p:scale>
        <p:origin x="-936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19"/>
    </p:cViewPr>
  </p:sorterViewPr>
  <p:notesViewPr>
    <p:cSldViewPr>
      <p:cViewPr varScale="1">
        <p:scale>
          <a:sx n="64" d="100"/>
          <a:sy n="64" d="100"/>
        </p:scale>
        <p:origin x="-314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54F5D-66DC-417C-9D94-728094612F5C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776FF-EF7E-4E18-83A8-813F5BC4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36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D8EBB-8252-4AFA-93C9-6CB1E9822863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5A8140-F441-4FE1-B02B-676C9562CC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324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A8140-F441-4FE1-B02B-676C9562CC7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403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A8140-F441-4FE1-B02B-676C9562CC7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448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A8140-F441-4FE1-B02B-676C9562CC7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6100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A8140-F441-4FE1-B02B-676C9562CC7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572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A8140-F441-4FE1-B02B-676C9562CC7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448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xn--23-8kc3bfr2e.xn--p1ai/images/3-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361" y="750316"/>
            <a:ext cx="7731038" cy="44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 rot="20803253">
            <a:off x="270434" y="668286"/>
            <a:ext cx="4137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Досуг</a:t>
            </a:r>
            <a:r>
              <a:rPr lang="ru-RU" sz="3600" b="1" baseline="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 школьника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1825662" y="5351565"/>
            <a:ext cx="55964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Comic Sans MS" pitchFamily="66" charset="0"/>
              </a:rPr>
              <a:t>ТУРНИР</a:t>
            </a:r>
            <a:r>
              <a:rPr lang="ru-RU" sz="4400" b="1" baseline="0" dirty="0" smtClean="0">
                <a:solidFill>
                  <a:srgbClr val="FF0000"/>
                </a:solidFill>
                <a:latin typeface="Comic Sans MS" pitchFamily="66" charset="0"/>
              </a:rPr>
              <a:t> ВСЕЗНАЕК</a:t>
            </a:r>
            <a:endParaRPr lang="ru-RU" sz="44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276453" y="6381328"/>
            <a:ext cx="8640961" cy="28803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Каратанова</a:t>
            </a:r>
            <a:r>
              <a:rPr lang="ru-RU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 М.Н. МБОУ СОШ №256 ГО ЗАТО Фокино Приморский край</a:t>
            </a:r>
            <a:endParaRPr lang="ru-RU" sz="1600" b="1" dirty="0">
              <a:solidFill>
                <a:schemeClr val="accent5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 rot="755805">
            <a:off x="5930808" y="443409"/>
            <a:ext cx="2610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7 – 10 лет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6992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st2.depositphotos.com/3058383/11926/i/950/depositphotos_119262208-stock-photo-open-notebook-isolated-on-white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2942" y="260648"/>
            <a:ext cx="881083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 rot="20803253">
            <a:off x="504652" y="786930"/>
            <a:ext cx="27767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Источники: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4" name="Picture 2" descr="https://mcb-mk.rnd.muzkult.ru/media/2020/06/16/1254692975/s1200.pn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3100" y="3284984"/>
            <a:ext cx="3731839" cy="30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44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st2.depositphotos.com/3058383/11926/i/950/depositphotos_119262208-stock-photo-open-notebook-isolated-on-white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504" y="214782"/>
            <a:ext cx="8856984" cy="645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 rot="20803253">
            <a:off x="459172" y="1025758"/>
            <a:ext cx="3602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Это надо знать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4" name="Picture 2" descr="https://mcb-mk.rnd.muzkult.ru/media/2020/06/16/1254692975/s1200.pn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3100" y="3284984"/>
            <a:ext cx="3731839" cy="30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639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ds02.infourok.ru/uploads/ex/0b07/0003b486-349f8269/2/img1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42131" y="2276872"/>
            <a:ext cx="3128509" cy="439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 userDrawn="1"/>
        </p:nvSpPr>
        <p:spPr>
          <a:xfrm>
            <a:off x="206396" y="188641"/>
            <a:ext cx="5571835" cy="1296143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405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ds02.infourok.ru/uploads/ex/0b07/0003b486-349f8269/2/img1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42131" y="2276872"/>
            <a:ext cx="3128509" cy="439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 userDrawn="1"/>
        </p:nvSpPr>
        <p:spPr>
          <a:xfrm>
            <a:off x="206396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724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6" descr="https://www.pinclipart.com/picdir/middle/39-392573_personnages-illustration-individu-personne-gens-.png"/>
          <p:cNvPicPr>
            <a:picLocks noChangeAspect="1" noChangeArrowheads="1"/>
          </p:cNvPicPr>
          <p:nvPr userDrawn="1"/>
        </p:nvPicPr>
        <p:blipFill rotWithShape="1">
          <a:blip r:embed="rId2" cstate="email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2171368"/>
            <a:ext cx="2851405" cy="452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 userDrawn="1"/>
        </p:nvSpPr>
        <p:spPr>
          <a:xfrm>
            <a:off x="3347529" y="188640"/>
            <a:ext cx="5571835" cy="1368151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570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1c.yaroslavl.ru/images/1c_franchise/services/cartoon-people-thinking-122235-4456212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216" y="2296511"/>
            <a:ext cx="2411759" cy="441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 userDrawn="1"/>
        </p:nvSpPr>
        <p:spPr>
          <a:xfrm>
            <a:off x="206396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731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avatars.mds.yandex.net/get-pdb/2997201/79eeec49-8cf9-4021-8c96-88b7068221d0/s1200?webp=false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291644"/>
            <a:ext cx="2202118" cy="436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 userDrawn="1"/>
        </p:nvSpPr>
        <p:spPr>
          <a:xfrm>
            <a:off x="3347529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731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thumbs.dreamstime.com/b/%D0%BC%D0%B0-%D1%8C%D1%87%D0%B8%D0%BA-%D1%83%D0%BA%D0%B0%D0%B7%D1%8B%D0%B2%D0%B0%D1%8F-%D0%B5%D0%B3%D0%BE-%D1%88%D0%B0%D1%80%D0%B6-%D0%BF%D0%B0-%D1%8C%D1%86%D0%B0-83122511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54586" y="2313715"/>
            <a:ext cx="2587041" cy="439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 userDrawn="1"/>
        </p:nvSpPr>
        <p:spPr>
          <a:xfrm>
            <a:off x="206396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705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thumbs.dreamstime.com/b/%D0%BF%D0%BE%D0%B4%D0%B0%D0%B2%D0%BB%D0%B5%D0%BD%D0%BD%D1%8B%D0%B9-%D1%80%D0%B5%D0%B1%D0%B5%D0%BD%D0%BA-%D0%B3%D1%80%D1%83%D1%81%D1%82%D0%BD%D1%8B%D0%B9-%D0%BC%D0%B0%D0%BB%D1%8C%D1%87%D0%B8%D0%BA-%D0%B2%D1%8B%D0%B3%D0%BB%D1%8F%D0%B4%D1%8F-%D0%B1%D0%B5%D0%B7%D0%B2%D1%8B%D1%85%D0%BE%D0%B4%D0%BD%D1%8B%D0%B9-150344657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236706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 userDrawn="1"/>
        </p:nvSpPr>
        <p:spPr>
          <a:xfrm>
            <a:off x="3347529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731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6" descr="https://www.pinclipart.com/picdir/middle/39-392573_personnages-illustration-individu-personne-gens-.png"/>
          <p:cNvPicPr>
            <a:picLocks noChangeAspect="1" noChangeArrowheads="1"/>
          </p:cNvPicPr>
          <p:nvPr userDrawn="1"/>
        </p:nvPicPr>
        <p:blipFill rotWithShape="1">
          <a:blip r:embed="rId2" cstate="email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2171368"/>
            <a:ext cx="2851405" cy="452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 userDrawn="1"/>
        </p:nvSpPr>
        <p:spPr>
          <a:xfrm>
            <a:off x="3347529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969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187524" y="230347"/>
            <a:ext cx="4392488" cy="6408709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764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2" descr="https://avatars.mds.yandex.net/get-pdb/2997201/79eeec49-8cf9-4021-8c96-88b7068221d0/s1200?webp=false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291644"/>
            <a:ext cx="2202118" cy="436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 userDrawn="1"/>
        </p:nvSpPr>
        <p:spPr>
          <a:xfrm>
            <a:off x="3347529" y="188641"/>
            <a:ext cx="5571835" cy="1080120"/>
          </a:xfrm>
          <a:prstGeom prst="rect">
            <a:avLst/>
          </a:prstGeom>
          <a:solidFill>
            <a:srgbClr val="FEFADA"/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5501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st2.depositphotos.com/3058383/11926/i/950/depositphotos_119262208-stock-photo-open-notebook-isolated-on-white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504" y="214782"/>
            <a:ext cx="8856984" cy="645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мка 6"/>
          <p:cNvSpPr/>
          <p:nvPr userDrawn="1"/>
        </p:nvSpPr>
        <p:spPr>
          <a:xfrm>
            <a:off x="-18240" y="-21648"/>
            <a:ext cx="9162240" cy="6879648"/>
          </a:xfrm>
          <a:prstGeom prst="frame">
            <a:avLst>
              <a:gd name="adj1" fmla="val 1861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 descr="https://mcb-mk.rnd.muzkult.ru/media/2020/06/16/1254692975/s1200.pn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3100" y="3284984"/>
            <a:ext cx="3731839" cy="30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790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021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552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589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4252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039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6703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691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609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38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72AA-8805-4078-B862-97DB59F6D65F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555B0-F619-4005-A8F5-317B4B2D4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807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71" r:id="rId5"/>
    <p:sldLayoutId id="2147483663" r:id="rId6"/>
    <p:sldLayoutId id="2147483664" r:id="rId7"/>
    <p:sldLayoutId id="2147483665" r:id="rId8"/>
    <p:sldLayoutId id="2147483667" r:id="rId9"/>
    <p:sldLayoutId id="2147483666" r:id="rId10"/>
    <p:sldLayoutId id="2147483672" r:id="rId11"/>
    <p:sldLayoutId id="2147483668" r:id="rId12"/>
    <p:sldLayoutId id="2147483669" r:id="rId13"/>
    <p:sldLayoutId id="2147483670" r:id="rId14"/>
    <p:sldLayoutId id="2147483651" r:id="rId15"/>
    <p:sldLayoutId id="2147483652" r:id="rId16"/>
    <p:sldLayoutId id="2147483653" r:id="rId17"/>
    <p:sldLayoutId id="2147483654" r:id="rId18"/>
    <p:sldLayoutId id="2147483655" r:id="rId19"/>
    <p:sldLayoutId id="2147483656" r:id="rId20"/>
    <p:sldLayoutId id="2147483657" r:id="rId21"/>
    <p:sldLayoutId id="2147483658" r:id="rId22"/>
    <p:sldLayoutId id="2147483659" r:id="rId2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avatars.mds.yandex.net/get-zen_doc/53963/pub_5d3f11d33f548700b23e3613_5d3f11d77b4bd200aeadab8b/scale_1200" TargetMode="External"/><Relationship Id="rId13" Type="http://schemas.openxmlformats.org/officeDocument/2006/relationships/hyperlink" Target="https://avatars.mds.yandex.net/get-zen_doc/1637352/pub_5e7f70337aa35474488866b9_5e8e388bc5cccb2cb3677b7c/scale_1200" TargetMode="External"/><Relationship Id="rId18" Type="http://schemas.openxmlformats.org/officeDocument/2006/relationships/hyperlink" Target="https://www.imaginative-traveller.com/images/trip_images/IBMSW/8803970973726.jpg" TargetMode="External"/><Relationship Id="rId26" Type="http://schemas.openxmlformats.org/officeDocument/2006/relationships/hyperlink" Target="https://avatars.mds.yandex.net/get-zen_doc/242954/pub_5b3c5e9359a87e00a95d51d7_5b3c5f39f5e90e00aab7aad8/scale_1200" TargetMode="External"/><Relationship Id="rId3" Type="http://schemas.openxmlformats.org/officeDocument/2006/relationships/hyperlink" Target="https://mcb-mk.rnd.muzkult.ru/media/2020/06/16/1254692975/s1200.png" TargetMode="External"/><Relationship Id="rId21" Type="http://schemas.openxmlformats.org/officeDocument/2006/relationships/hyperlink" Target="https://www.libkids51.ru/events/files/20200617-1.jpg" TargetMode="External"/><Relationship Id="rId34" Type="http://schemas.openxmlformats.org/officeDocument/2006/relationships/hyperlink" Target="http://35photo.ru/photos_temp/sizes/465/2325865_800n.jpg" TargetMode="External"/><Relationship Id="rId7" Type="http://schemas.openxmlformats.org/officeDocument/2006/relationships/hyperlink" Target="https://oir.mobi/uploads/posts/2020-01/1580109113_37-p-shelkovaya-tkan-55.jpg" TargetMode="External"/><Relationship Id="rId12" Type="http://schemas.openxmlformats.org/officeDocument/2006/relationships/hyperlink" Target="https://w-dog.ru/wallpapers/9/15/398505245191632/shotlandiya-velikobritaniya-pejzazh-derevya-zelen-gory-les-ozero-nebo-oblaka-voda-otrazhenie.jpg" TargetMode="External"/><Relationship Id="rId17" Type="http://schemas.openxmlformats.org/officeDocument/2006/relationships/hyperlink" Target="https://static.riafan.ru/uploads/2020/06/02/orig-15910874910cK8GRGlurDn9kvmb3l0PSrwP1YnxyyxKReZqFg0.jpeg" TargetMode="External"/><Relationship Id="rId25" Type="http://schemas.openxmlformats.org/officeDocument/2006/relationships/hyperlink" Target="https://yt3.ggpht.com/ytc/AAUvwnihaDKiOCzy1WQcsRI98GQDynqSizLTilHgHy5F=s900-c-k-c0x00ffffff-no-rj" TargetMode="External"/><Relationship Id="rId33" Type="http://schemas.openxmlformats.org/officeDocument/2006/relationships/hyperlink" Target="https://ic.pics.livejournal.com/ann_a_t/67602842/800833/800833_original.jpg" TargetMode="External"/><Relationship Id="rId38" Type="http://schemas.openxmlformats.org/officeDocument/2006/relationships/hyperlink" Target="https://mycalling.ru/wp-content/uploads/2017/10/kok.jpg" TargetMode="External"/><Relationship Id="rId2" Type="http://schemas.openxmlformats.org/officeDocument/2006/relationships/hyperlink" Target="http://23&#1096;&#1082;&#1086;&#1083;&#1072;.&#1088;&#1092;/images/3-.jpg" TargetMode="External"/><Relationship Id="rId16" Type="http://schemas.openxmlformats.org/officeDocument/2006/relationships/hyperlink" Target="https://fleetphoto.ru/photo/01/06/10/106105.jpg" TargetMode="External"/><Relationship Id="rId20" Type="http://schemas.openxmlformats.org/officeDocument/2006/relationships/hyperlink" Target="https://i.pinimg.com/originals/cb/a8/a5/cba8a5d6a6aa25b91b1b1b140a199678.jpg" TargetMode="External"/><Relationship Id="rId29" Type="http://schemas.openxmlformats.org/officeDocument/2006/relationships/hyperlink" Target="http://www.photohappy.ru/files/dz/362/piano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dn.pixabay.com/photo/2017/09/19/19/09/silkworm-2766232_1280.jpg" TargetMode="External"/><Relationship Id="rId11" Type="http://schemas.openxmlformats.org/officeDocument/2006/relationships/hyperlink" Target="https://avatars.mds.yandex.net/get-zen_doc/1900274/pub_5d43c28c43bee300ad77d32a_5d43d3d5ce44a000ad2dc720/scale_1200" TargetMode="External"/><Relationship Id="rId24" Type="http://schemas.openxmlformats.org/officeDocument/2006/relationships/hyperlink" Target="https://i.pinimg.com/originals/21/47/2d/21472d907388503b25af85c8cb97e658.jpg" TargetMode="External"/><Relationship Id="rId32" Type="http://schemas.openxmlformats.org/officeDocument/2006/relationships/hyperlink" Target="http://i.mycdn.me/i?r=AzEPZsRbOZEKgBhR0XGMT1RkyJ51sygQK2kR7P8Z9KqgHqaKTM5SRkZCeTgDn6uOyic" TargetMode="External"/><Relationship Id="rId37" Type="http://schemas.openxmlformats.org/officeDocument/2006/relationships/hyperlink" Target="https://ds02.infourok.ru/uploads/ex/1160/00044397-c01363a1/img4.jpg" TargetMode="External"/><Relationship Id="rId5" Type="http://schemas.openxmlformats.org/officeDocument/2006/relationships/hyperlink" Target="https://i.artfile.ru/1920x1280_1116264_%5bwww.ArtFile.ru%5d.jpg" TargetMode="External"/><Relationship Id="rId15" Type="http://schemas.openxmlformats.org/officeDocument/2006/relationships/hyperlink" Target="https://c.pxhere.com/photos/d7/04/cruise_ship_cruiser_cruise_ship_holiday_ship_travel_travel_luxury-551328.jpg!d" TargetMode="External"/><Relationship Id="rId23" Type="http://schemas.openxmlformats.org/officeDocument/2006/relationships/hyperlink" Target="https://www.bagira.guru/images/joomgallery/originals/raznoe_2/goroskopi_magiya_nepoznannoe_16/foto_noch_ivana_kupali__-_interesnie_fakti_20190608_1266298538.jpg" TargetMode="External"/><Relationship Id="rId28" Type="http://schemas.openxmlformats.org/officeDocument/2006/relationships/hyperlink" Target="https://c.wallhere.com/photos/95/25/strawberries_food_branch_leaves-1026338.jpg!d" TargetMode="External"/><Relationship Id="rId36" Type="http://schemas.openxmlformats.org/officeDocument/2006/relationships/hyperlink" Target="https://oboi.ws/filters/inkwell_17_676_oboi_vozdushnie_shary_1920x1080.jpg" TargetMode="External"/><Relationship Id="rId10" Type="http://schemas.openxmlformats.org/officeDocument/2006/relationships/hyperlink" Target="https://vselenay.com/wp-content/uploads/2019/02/1.jpg_q50-min.jpg" TargetMode="External"/><Relationship Id="rId19" Type="http://schemas.openxmlformats.org/officeDocument/2006/relationships/hyperlink" Target="https://getdo.ru/img/12401687_1920.jpg" TargetMode="External"/><Relationship Id="rId31" Type="http://schemas.openxmlformats.org/officeDocument/2006/relationships/hyperlink" Target="https://s1.1zoom.ru/b5852/101/Ants_lolita777_Moss_Pine_cone_526448_2560x1440.jpg" TargetMode="External"/><Relationship Id="rId4" Type="http://schemas.openxmlformats.org/officeDocument/2006/relationships/hyperlink" Target="https://avatars.mds.yandex.net/get-zen_gallery/2784445/pub_5fa6d0858eb5b23a30d43bcd_5fa6de408eb5b23a30eab35d/scale_1200" TargetMode="External"/><Relationship Id="rId9" Type="http://schemas.openxmlformats.org/officeDocument/2006/relationships/hyperlink" Target="https://i0.wp.com/sugdnews.com/wp-content/uploads/2018/11/1-5.jpg?w=750&amp;ssl=1" TargetMode="External"/><Relationship Id="rId14" Type="http://schemas.openxmlformats.org/officeDocument/2006/relationships/hyperlink" Target="https://img1.goodfon.ru/wallpaper/nbig/4/2a/seashell-perl-beach-sea-shore.jpg" TargetMode="External"/><Relationship Id="rId22" Type="http://schemas.openxmlformats.org/officeDocument/2006/relationships/hyperlink" Target="https://i.ytimg.com/vi/c9UB_0j_bC8/maxresdefault.jpg" TargetMode="External"/><Relationship Id="rId27" Type="http://schemas.openxmlformats.org/officeDocument/2006/relationships/hyperlink" Target="https://sovetclub.ru/tim/b1db651680f7f98e15bf6af0568114b0.jpg" TargetMode="External"/><Relationship Id="rId30" Type="http://schemas.openxmlformats.org/officeDocument/2006/relationships/hyperlink" Target="https://avatars.mds.yandex.net/get-zen_doc/2468786/pub_5fb539a060c3497cea076184_5fb53fef42f9ca1da1241b99/scale_1200" TargetMode="External"/><Relationship Id="rId35" Type="http://schemas.openxmlformats.org/officeDocument/2006/relationships/hyperlink" Target="https://smolensk-i.ru/wp-content/uploads/2015/07/2745_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288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575" y="222854"/>
            <a:ext cx="562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Подвижный холм песка в </a:t>
            </a:r>
            <a:endParaRPr lang="ru-RU" sz="2800" b="1" dirty="0" smtClean="0"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latin typeface="Comic Sans MS" pitchFamily="66" charset="0"/>
              </a:rPr>
              <a:t>пустыне </a:t>
            </a:r>
            <a:r>
              <a:rPr lang="ru-RU" sz="2800" b="1" dirty="0">
                <a:latin typeface="Comic Sans MS" pitchFamily="66" charset="0"/>
              </a:rPr>
              <a:t>называется…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AutoShape 6" descr="http://clipart-library.com/images/6iypngB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http://clipart-library.com/images/6iypngBin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https://static.vecteezy.com/system/resources/previews/000/433/259/original/happy-boy-jumping-on-trampoline-vector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2" descr="https://static.vecteezy.com/system/resources/previews/000/433/259/original/happy-boy-jumping-on-trampoline-vector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Picture 2" descr="https://avatars.mds.yandex.net/get-zen_gallery/2784445/pub_5fa6d0858eb5b23a30d43bcd_5fa6de408eb5b23a30eab35d/scale_12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24"/>
          <a:stretch/>
        </p:blipFill>
        <p:spPr bwMode="auto">
          <a:xfrm>
            <a:off x="177047" y="1412777"/>
            <a:ext cx="5601184" cy="524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110241" y="2246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д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юна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110241" y="86819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у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тёс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110241" y="1527411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г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ора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Picture 4" descr="https://i.artfile.ru/1920x1280_1116264_%5bwww.ArtFile.ru%5d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7047" y="1439096"/>
            <a:ext cx="5653406" cy="51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1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.pixabay.com/photo/2017/09/19/19/09/silkworm-2766232_128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93199" y="1629059"/>
            <a:ext cx="5541401" cy="503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93200" y="222434"/>
            <a:ext cx="5541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В древности китайцы научились делать из коконов шелковичных червей…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8549" y="1556792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шёлк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8549" y="91493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бумагу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резину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8" name="Picture 4" descr="https://oir.mobi/uploads/posts/2020-01/1580109113_37-p-shelkovaya-tkan-5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05745" y="1614553"/>
            <a:ext cx="5658743" cy="506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1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505906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Где находится яд у кобры?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AutoShape 6" descr="http://animal.memozee.com/ArchOLD-2/11059365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http://animal.memozee.com/ArchOLD-2/110593655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http://animal.memozee.com/ArchOLD-2/110593655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https://avatars.mds.yandex.net/get-zen_doc/53963/pub_5d3f11d33f548700b23e3613_5d3f11d77b4bd200aeadab8b/scale_1200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1855" y="1412775"/>
            <a:ext cx="5616170" cy="517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0.wp.com/sugdnews.com/wp-content/uploads/2018/11/1-5.jpg?w=750&amp;ssl=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1855" y="1412775"/>
            <a:ext cx="5616170" cy="518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102029" y="89912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В зубе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102029" y="26345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На хвосте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110241" y="1527411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В капюшоне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4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19" grpId="1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vselenay.com/wp-content/uploads/2019/02/1.jpg_q50-min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1358855"/>
            <a:ext cx="5446764" cy="524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9912" y="260644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Хвост какого животного </a:t>
            </a:r>
            <a:endParaRPr lang="ru-RU" sz="2800" b="1" dirty="0" smtClean="0">
              <a:latin typeface="Comic Sans MS" pitchFamily="66" charset="0"/>
            </a:endParaRPr>
          </a:p>
          <a:p>
            <a:r>
              <a:rPr lang="ru-RU" sz="2800" b="1" dirty="0" smtClean="0">
                <a:latin typeface="Comic Sans MS" pitchFamily="66" charset="0"/>
              </a:rPr>
              <a:t>похож </a:t>
            </a:r>
            <a:r>
              <a:rPr lang="ru-RU" sz="2800" b="1" dirty="0">
                <a:latin typeface="Comic Sans MS" pitchFamily="66" charset="0"/>
              </a:rPr>
              <a:t>на </a:t>
            </a:r>
            <a:r>
              <a:rPr lang="ru-RU" sz="2800" b="1" dirty="0" smtClean="0">
                <a:latin typeface="Comic Sans MS" pitchFamily="66" charset="0"/>
              </a:rPr>
              <a:t>весло?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8549" y="1556792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Бобра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8549" y="91493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Лисы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Белки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6" name="Picture 4" descr="https://avatars.mds.yandex.net/get-zen_doc/1900274/pub_5d43c28c43bee300ad77d32a_5d43d3d5ce44a000ad2dc720/scale_12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97677" y="1362170"/>
            <a:ext cx="5665728" cy="530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53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3" grpId="1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3" y="260648"/>
            <a:ext cx="4898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Какое насекомое скользит по воде и не тонет?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 descr="https://w-dog.ru/wallpapers/9/15/398505245191632/shotlandiya-velikobritaniya-pejzazh-derevya-zelen-gory-les-ozero-nebo-oblaka-voda-otrazhenie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"/>
          <a:stretch/>
        </p:blipFill>
        <p:spPr bwMode="auto">
          <a:xfrm>
            <a:off x="183391" y="1361872"/>
            <a:ext cx="5564222" cy="529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ild-animal.ru/wp-content/uploads/2016/02/water-strider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3392" y="1347164"/>
            <a:ext cx="5564222" cy="53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084168" y="153308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Водомерка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84168" y="8657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Подёнка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84168" y="2049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Стрекоза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2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1692" y="260648"/>
            <a:ext cx="54107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Что образуется в раковинах устриц?</a:t>
            </a:r>
          </a:p>
        </p:txBody>
      </p:sp>
      <p:pic>
        <p:nvPicPr>
          <p:cNvPr id="1026" name="Picture 2" descr="https://c.pxhere.com/photos/98/07/scallops_sink_stainless-797228.jpg!d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61"/>
          <a:stretch/>
        </p:blipFill>
        <p:spPr bwMode="auto">
          <a:xfrm>
            <a:off x="3471692" y="1353426"/>
            <a:ext cx="5318598" cy="530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g1.goodfon.ru/wallpaper/nbig/4/2a/seashell-perl-beach-sea-shore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6223" y="1353426"/>
            <a:ext cx="5569535" cy="531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224643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жемчуг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868196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алмазы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5536" y="152741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золото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0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02473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Как называется помещение </a:t>
            </a:r>
            <a:r>
              <a:rPr lang="ru-RU" sz="2800" b="1" dirty="0" smtClean="0">
                <a:latin typeface="Comic Sans MS" pitchFamily="66" charset="0"/>
              </a:rPr>
              <a:t>на </a:t>
            </a:r>
            <a:r>
              <a:rPr lang="ru-RU" sz="2800" b="1" dirty="0">
                <a:latin typeface="Comic Sans MS" pitchFamily="66" charset="0"/>
              </a:rPr>
              <a:t>судне, где живут матросы?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c.pxhere.com/photos/d7/04/cruise_ship_cruiser_cruise_ship_holiday_ship_travel_travel_luxury-551328.jpg!d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3154" y="1412776"/>
            <a:ext cx="5602982" cy="517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084168" y="153308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Кубрик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8657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Келья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049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Кабинет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6" name="Picture 4" descr="https://fleetphoto.ru/photo/01/06/10/10610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0561" y="1412776"/>
            <a:ext cx="5595576" cy="517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59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atic.riafan.ru/uploads/2020/06/02/orig-15910874910cK8GRGlurDn9kvmb3l0PSrwP1YnxyyxKReZqFg0.jpe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4609" y="1448780"/>
            <a:ext cx="5460049" cy="503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35896" y="260648"/>
            <a:ext cx="5088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Comic Sans MS" pitchFamily="66" charset="0"/>
              </a:rPr>
              <a:t>Горячий </a:t>
            </a:r>
            <a:r>
              <a:rPr lang="ru-RU" sz="2800" b="1" dirty="0">
                <a:latin typeface="Comic Sans MS" pitchFamily="66" charset="0"/>
              </a:rPr>
              <a:t>источник, бьющий </a:t>
            </a:r>
            <a:endParaRPr lang="ru-RU" sz="2800" b="1" dirty="0" smtClean="0">
              <a:latin typeface="Comic Sans MS" pitchFamily="66" charset="0"/>
            </a:endParaRPr>
          </a:p>
          <a:p>
            <a:r>
              <a:rPr lang="ru-RU" sz="2800" b="1" dirty="0" smtClean="0">
                <a:latin typeface="Comic Sans MS" pitchFamily="66" charset="0"/>
              </a:rPr>
              <a:t>из-под </a:t>
            </a:r>
            <a:r>
              <a:rPr lang="ru-RU" sz="2800" b="1" dirty="0">
                <a:latin typeface="Comic Sans MS" pitchFamily="66" charset="0"/>
              </a:rPr>
              <a:t>земли, — это…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1181" y="944723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гейзер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181" y="162880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фонтан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водопад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2" name="Picture 4" descr="https://www.imaginative-traveller.com/images/trip_images/IBMSW/8803970973726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4608" y="1387997"/>
            <a:ext cx="5460049" cy="527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5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https://blog.mixerdirect.com/hs-fs/hubfs/The_evolution_of_resins.jpg?width=1658&amp;name=The_evolution_of_resin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blog.mixerdirect.com/hs-fs/hubfs/The_evolution_of_resins.jpg?width=1658&amp;name=The_evolution_of_resin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50321" y="312738"/>
            <a:ext cx="5448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Раньше было модно носить вместо очков…</a:t>
            </a:r>
          </a:p>
        </p:txBody>
      </p:sp>
      <p:pic>
        <p:nvPicPr>
          <p:cNvPr id="4098" name="Picture 2" descr="https://getdo.ru/img/12401687_192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695" y="1370840"/>
            <a:ext cx="5322726" cy="530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110241" y="2246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монокль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10241" y="86819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бинокль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10241" y="1527411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телескоп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100" name="Picture 4" descr="https://i.pinimg.com/originals/cb/a8/a5/cba8a5d6a6aa25b91b1b1b140a19967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1695" y="1369881"/>
            <a:ext cx="5322726" cy="530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67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  <p:bldP spid="21" grpId="0" animBg="1"/>
      <p:bldP spid="2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libkids51.ru/events/files/20200617-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30240" y="1412776"/>
            <a:ext cx="5216375" cy="525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707904" y="250901"/>
            <a:ext cx="4861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Какое растение хорошо переносит засуху?</a:t>
            </a:r>
          </a:p>
        </p:txBody>
      </p:sp>
      <p:sp>
        <p:nvSpPr>
          <p:cNvPr id="5" name="AutoShape 6" descr="https://4lapki.com/wp-content/uploads/2020/01/https-im0-tub-ru-yandex-net-iidfa22191a08baa3d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AutoShape 4" descr="https://www.arizonahighways.com/sites/default/files/photo-of-the-day/051415_beckywenge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https://i.ytimg.com/vi/c9UB_0j_bC8/maxresdefault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92128" y="1342895"/>
            <a:ext cx="5466945" cy="535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458549" y="1556792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Кактус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8549" y="91493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Грейпфрут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Пальма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53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79512" y="260647"/>
            <a:ext cx="56166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Цветок какого растения ищут в ночь на Ивана Купалу?</a:t>
            </a:r>
          </a:p>
        </p:txBody>
      </p:sp>
      <p:pic>
        <p:nvPicPr>
          <p:cNvPr id="1026" name="Picture 2" descr="https://www.bagira.guru/images/joomgallery/originals/raznoe_2/goroskopi_magiya_nepoznannoe_16/foto_noch_ivana_kupali__-_interesnie_fakti_20190608_126629853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2"/>
          <a:stretch/>
        </p:blipFill>
        <p:spPr bwMode="auto">
          <a:xfrm>
            <a:off x="179512" y="1332689"/>
            <a:ext cx="5616623" cy="53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084168" y="153308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Папоротника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84168" y="8657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Маргаритки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84168" y="2049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Ландыша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8" name="Picture 4" descr="https://i.pinimg.com/originals/21/47/2d/21472d907388503b25af85c8cb97e65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1369833"/>
            <a:ext cx="5616623" cy="529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85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  <p:bldP spid="17" grpId="0" animBg="1"/>
      <p:bldP spid="1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ovetclub.ru/tim/b1db651680f7f98e15bf6af0568114b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1323848"/>
            <a:ext cx="5482386" cy="533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707904" y="246055"/>
            <a:ext cx="5194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Comic Sans MS" pitchFamily="66" charset="0"/>
              </a:rPr>
              <a:t>Какие </a:t>
            </a:r>
            <a:r>
              <a:rPr lang="ru-RU" sz="2800" b="1" dirty="0">
                <a:latin typeface="Comic Sans MS" pitchFamily="66" charset="0"/>
              </a:rPr>
              <a:t>из перечисленных ягод созревают первыми?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5536" y="224643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Земляника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868196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Брусника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5536" y="152741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Голубика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6" name="Picture 4" descr="https://c.wallhere.com/photos/95/25/strawberries_food_branch_leaves-1026338.jpg!d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75606" y="1323848"/>
            <a:ext cx="5688882" cy="535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30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18816" y="164919"/>
            <a:ext cx="54823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Кто помогал рыцарю облачаться в тяжелые доспехи?</a:t>
            </a:r>
          </a:p>
        </p:txBody>
      </p:sp>
      <p:pic>
        <p:nvPicPr>
          <p:cNvPr id="2050" name="Picture 2" descr="https://yt3.ggpht.com/ytc/AAUvwnihaDKiOCzy1WQcsRI98GQDynqSizLTilHgHy5F=s900-c-k-c0x00ffffff-no-rj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580979"/>
            <a:ext cx="5112567" cy="511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102029" y="89912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Оруженосец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102029" y="26345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Лакей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110241" y="1527411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Дворецкий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2" name="Picture 4" descr="https://avatars.mds.yandex.net/get-zen_doc/242954/pub_5b3c5e9359a87e00a95d51d7_5b3c5f39f5e90e00aab7aad8/scale_12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453" b="9981"/>
          <a:stretch/>
        </p:blipFill>
        <p:spPr bwMode="auto">
          <a:xfrm>
            <a:off x="412391" y="1599418"/>
            <a:ext cx="5095711" cy="507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01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hotohappy.ru/files/dz/362/piano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1663081"/>
            <a:ext cx="5389147" cy="499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347864" y="188640"/>
            <a:ext cx="5616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Кто из перечисленных композиторов начал </a:t>
            </a:r>
            <a:r>
              <a:rPr lang="ru-RU" sz="2800" b="1" dirty="0">
                <a:latin typeface="Comic Sans MS" pitchFamily="66" charset="0"/>
              </a:rPr>
              <a:t>сочинять музыку в 7 лет?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1181" y="944723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Моцарт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1181" y="162880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Шопен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Бетховен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102" name="Picture 6" descr="https://avatars.mds.yandex.net/get-zen_doc/2468786/pub_5fb539a060c3497cea076184_5fb53fef42f9ca1da1241b99/scale_12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93" b="-1"/>
          <a:stretch/>
        </p:blipFill>
        <p:spPr bwMode="auto">
          <a:xfrm>
            <a:off x="3325077" y="1592141"/>
            <a:ext cx="5616624" cy="509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70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6" grpId="1" animBg="1"/>
      <p:bldP spid="18" grpId="0" animBg="1"/>
      <p:bldP spid="1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https://blog.mixerdirect.com/hs-fs/hubfs/The_evolution_of_resins.jpg?width=1658&amp;name=The_evolution_of_resin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blog.mixerdirect.com/hs-fs/hubfs/The_evolution_of_resins.jpg?width=1658&amp;name=The_evolution_of_resin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50321" y="312738"/>
            <a:ext cx="5448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«Муравьиными коровами» называют…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110241" y="2246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Тлю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10241" y="86819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Кузнечиков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10241" y="1527411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Гусениц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122" name="Picture 2" descr="https://s1.1zoom.ru/b5852/101/Ants_lolita777_Moss_Pine_cone_526448_2560x144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8"/>
          <a:stretch/>
        </p:blipFill>
        <p:spPr bwMode="auto">
          <a:xfrm>
            <a:off x="155575" y="1389730"/>
            <a:ext cx="5659557" cy="513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.mycdn.me/i?r=AzEPZsRbOZEKgBhR0XGMT1RkyJ51sygQK2kR7P8Z9KqgHqaKTM5SRkZCeTgDn6uOyic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6080" y="1357699"/>
            <a:ext cx="5846391" cy="524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76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  <p:bldP spid="21" grpId="0" animBg="1"/>
      <p:bldP spid="2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g3.goipadwallpapers.com/2013/10/23/8b71efa92193dd99_2048x204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719" y="1389889"/>
            <a:ext cx="5271626" cy="52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9912" y="260644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Какой прибор помогает изучать морское дно?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8549" y="1556792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Батискаф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8549" y="91493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Дирижабль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1181" y="2713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Луноход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148" name="Picture 4" descr="https://ic.pics.livejournal.com/ann_a_t/67602842/800833/800833_original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80719" y="1340769"/>
            <a:ext cx="5374845" cy="534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65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3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31947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В глубине </a:t>
            </a:r>
            <a:r>
              <a:rPr lang="ru-RU" sz="2800" b="1" dirty="0" smtClean="0">
                <a:latin typeface="Comic Sans MS" pitchFamily="66" charset="0"/>
              </a:rPr>
              <a:t>болота образуется</a:t>
            </a:r>
            <a:r>
              <a:rPr lang="ru-RU" sz="2800" b="1" dirty="0">
                <a:latin typeface="Comic Sans MS" pitchFamily="66" charset="0"/>
              </a:rPr>
              <a:t>…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153308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Торф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84168" y="8657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Соль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84168" y="2049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Золото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170" name="Picture 2" descr="http://35photo.ru/photos_temp/sizes/465/2325865_800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364022"/>
            <a:ext cx="5315766" cy="531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molensk-i.ru/wp-content/uploads/2015/07/2745_0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709"/>
          <a:stretch/>
        </p:blipFill>
        <p:spPr bwMode="auto">
          <a:xfrm>
            <a:off x="199600" y="1364021"/>
            <a:ext cx="5607814" cy="549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13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  <p:bldP spid="17" grpId="0" animBg="1"/>
      <p:bldP spid="1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oboi.ws/filters/inkwell_17_676_oboi_vozdushnie_shary_1920x108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-156" r="40844"/>
          <a:stretch/>
        </p:blipFill>
        <p:spPr bwMode="auto">
          <a:xfrm>
            <a:off x="3347864" y="1365087"/>
            <a:ext cx="5551712" cy="528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705222" y="240257"/>
            <a:ext cx="5194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Это насекомое скатывает из навоза шарики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751" y="86589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Скарабей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8751" y="21325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Таракан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5536" y="1527410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Майский жук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8" name="Picture 4" descr="https://ds02.infourok.ru/uploads/ex/1160/00044397-c01363a1/img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7864" y="1365085"/>
            <a:ext cx="5551712" cy="526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74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31947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omic Sans MS" pitchFamily="66" charset="0"/>
              </a:rPr>
              <a:t>Как называется </a:t>
            </a:r>
            <a:r>
              <a:rPr lang="ru-RU" sz="2800" b="1" dirty="0" smtClean="0">
                <a:latin typeface="Comic Sans MS" pitchFamily="66" charset="0"/>
              </a:rPr>
              <a:t>повар </a:t>
            </a:r>
          </a:p>
          <a:p>
            <a:r>
              <a:rPr lang="ru-RU" sz="2800" b="1" dirty="0" smtClean="0">
                <a:latin typeface="Comic Sans MS" pitchFamily="66" charset="0"/>
              </a:rPr>
              <a:t>на судне?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8424" y="6301475"/>
            <a:ext cx="576064" cy="360040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c.pxhere.com/photos/d7/04/cruise_ship_cruiser_cruise_ship_holiday_ship_travel_travel_luxury-551328.jpg!d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3154" y="1412776"/>
            <a:ext cx="5602982" cy="517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084168" y="1533089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Кок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865777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Канонир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04944"/>
            <a:ext cx="2592288" cy="504057"/>
          </a:xfrm>
          <a:prstGeom prst="rect">
            <a:avLst/>
          </a:prstGeom>
          <a:solidFill>
            <a:srgbClr val="FEFADA"/>
          </a:solidFill>
          <a:ln w="476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Боцман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https://mycalling.ru/wp-content/uploads/2017/10/kok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32"/>
          <a:stretch/>
        </p:blipFill>
        <p:spPr bwMode="auto">
          <a:xfrm>
            <a:off x="185792" y="1369834"/>
            <a:ext cx="5610344" cy="521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50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846808" y="735798"/>
            <a:ext cx="1851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/>
              </a:rPr>
              <a:t>Титульный слайд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863030" y="745249"/>
            <a:ext cx="1545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"/>
              </a:rPr>
              <a:t>Дети с книгой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4901277" y="1105130"/>
            <a:ext cx="1059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4"/>
              </a:rPr>
              <a:t>Пустыня 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5879459" y="1114581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/>
              </a:rPr>
              <a:t>Дюна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613955" y="1114581"/>
            <a:ext cx="2043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6"/>
              </a:rPr>
              <a:t>Кокон шелкопряда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901277" y="1441432"/>
            <a:ext cx="1310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7"/>
              </a:rPr>
              <a:t>Шёлк ткань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69084" y="1441432"/>
            <a:ext cx="784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8"/>
              </a:rPr>
              <a:t>Кобра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901277" y="1795135"/>
            <a:ext cx="2007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9"/>
              </a:rPr>
              <a:t>Забор яда у кобры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881752" y="1810764"/>
            <a:ext cx="1670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0"/>
              </a:rPr>
              <a:t>Весло от лодки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982013" y="1441432"/>
            <a:ext cx="143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1"/>
              </a:rPr>
              <a:t>Речной бобр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901277" y="2138022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2"/>
              </a:rPr>
              <a:t>Озеро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679725" y="2138022"/>
            <a:ext cx="1868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3"/>
              </a:rPr>
              <a:t>Раковины устриц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901277" y="2472347"/>
            <a:ext cx="1419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4"/>
              </a:rPr>
              <a:t>Жемчужина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826016" y="2813679"/>
            <a:ext cx="1684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5"/>
              </a:rPr>
              <a:t>Морское судно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901277" y="2813679"/>
            <a:ext cx="1868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6"/>
              </a:rPr>
              <a:t>Кубрик матросов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472923" y="2472347"/>
            <a:ext cx="2079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7"/>
              </a:rPr>
              <a:t>Аварийный фонтан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910099" y="3162419"/>
            <a:ext cx="836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8"/>
              </a:rPr>
              <a:t>Гейзер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803654" y="3162419"/>
            <a:ext cx="1707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9"/>
              </a:rPr>
              <a:t>Очки для детей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7450081" y="3162419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0"/>
              </a:rPr>
              <a:t>Монокль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901277" y="3508326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1"/>
              </a:rPr>
              <a:t>Засуха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867148" y="3531751"/>
            <a:ext cx="1991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2"/>
              </a:rPr>
              <a:t>Кактусы в пустыне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910099" y="3871417"/>
            <a:ext cx="21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3"/>
              </a:rPr>
              <a:t>Ночь Ивана Купалы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7067177" y="3871417"/>
            <a:ext cx="1369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4"/>
              </a:rPr>
              <a:t>Папоротник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924448" y="4240749"/>
            <a:ext cx="2028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5"/>
              </a:rPr>
              <a:t>Рыцарь в доспехах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7064166" y="4215231"/>
            <a:ext cx="1416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6"/>
              </a:rPr>
              <a:t>Оруженосец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4924448" y="4593950"/>
            <a:ext cx="2075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7"/>
              </a:rPr>
              <a:t>Лукошко с ягодами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7090879" y="4580175"/>
            <a:ext cx="1252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8"/>
              </a:rPr>
              <a:t>Земляника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924448" y="4959001"/>
            <a:ext cx="1996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9"/>
              </a:rPr>
              <a:t>Эстетика пианиста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967699" y="4963282"/>
            <a:ext cx="950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0"/>
              </a:rPr>
              <a:t>Моцарт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4938879" y="5328333"/>
            <a:ext cx="1819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1"/>
              </a:rPr>
              <a:t>Лесные муравьи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6826016" y="5312659"/>
            <a:ext cx="1341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2"/>
              </a:rPr>
              <a:t>Тля садовая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4938879" y="5677943"/>
            <a:ext cx="1089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3"/>
              </a:rPr>
              <a:t>Батискаф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6048730" y="5677943"/>
            <a:ext cx="871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4"/>
              </a:rPr>
              <a:t>Болото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6929438" y="5681991"/>
            <a:ext cx="66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5"/>
              </a:rPr>
              <a:t>Торф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4942314" y="6047275"/>
            <a:ext cx="1550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6"/>
              </a:rPr>
              <a:t>Чёрные шары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6531367" y="6047275"/>
            <a:ext cx="1119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7"/>
              </a:rPr>
              <a:t>Скарабей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7723425" y="5677943"/>
            <a:ext cx="535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38"/>
              </a:rPr>
              <a:t>Кок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88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1632</TotalTime>
  <Words>276</Words>
  <Application>Microsoft Office PowerPoint</Application>
  <PresentationFormat>Экран (4:3)</PresentationFormat>
  <Paragraphs>122</Paragraphs>
  <Slides>21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KarMaN</dc:creator>
  <cp:lastModifiedBy>KarMaN</cp:lastModifiedBy>
  <cp:revision>155</cp:revision>
  <dcterms:created xsi:type="dcterms:W3CDTF">2021-02-10T05:26:42Z</dcterms:created>
  <dcterms:modified xsi:type="dcterms:W3CDTF">2021-04-20T11:17:58Z</dcterms:modified>
</cp:coreProperties>
</file>