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66" r:id="rId5"/>
    <p:sldId id="267" r:id="rId6"/>
    <p:sldId id="268" r:id="rId7"/>
    <p:sldId id="275" r:id="rId8"/>
    <p:sldId id="276" r:id="rId9"/>
    <p:sldId id="269" r:id="rId10"/>
    <p:sldId id="278" r:id="rId11"/>
    <p:sldId id="271" r:id="rId12"/>
    <p:sldId id="272" r:id="rId13"/>
    <p:sldId id="273" r:id="rId14"/>
    <p:sldId id="27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160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osk98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07704" y="188640"/>
            <a:ext cx="5435106" cy="639385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 rot="21299215">
            <a:off x="2016925" y="2316515"/>
            <a:ext cx="5900192" cy="1109985"/>
          </a:xfrm>
        </p:spPr>
        <p:txBody>
          <a:bodyPr>
            <a:noAutofit/>
          </a:bodyPr>
          <a:lstStyle>
            <a:lvl1pPr>
              <a:defRPr sz="40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</a:t>
            </a:r>
            <a:br>
              <a:rPr lang="ru-RU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pic>
        <p:nvPicPr>
          <p:cNvPr id="8" name="Рисунок 7" descr="neznaika17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95536" y="2483627"/>
            <a:ext cx="2592288" cy="3971851"/>
          </a:xfrm>
          <a:prstGeom prst="rect">
            <a:avLst/>
          </a:prstGeom>
        </p:spPr>
      </p:pic>
      <p:pic>
        <p:nvPicPr>
          <p:cNvPr id="9" name="Рисунок 8" descr="neznaika05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flipH="1">
            <a:off x="6660232" y="2276872"/>
            <a:ext cx="2289993" cy="4396787"/>
          </a:xfrm>
          <a:prstGeom prst="rect">
            <a:avLst/>
          </a:prstGeom>
        </p:spPr>
      </p:pic>
      <p:sp>
        <p:nvSpPr>
          <p:cNvPr id="10" name="Прямоугольник 9"/>
          <p:cNvSpPr/>
          <p:nvPr userDrawn="1"/>
        </p:nvSpPr>
        <p:spPr>
          <a:xfrm rot="21387430">
            <a:off x="3385995" y="1258243"/>
            <a:ext cx="2735259" cy="7025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rgbClr val="666633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lang="ru-RU" sz="4000" b="1" cap="none" spc="0" dirty="0">
              <a:ln/>
              <a:solidFill>
                <a:srgbClr val="666633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 userDrawn="1"/>
        </p:nvGrpSpPr>
        <p:grpSpPr>
          <a:xfrm>
            <a:off x="395536" y="376790"/>
            <a:ext cx="8280920" cy="1324018"/>
            <a:chOff x="395536" y="1218819"/>
            <a:chExt cx="8280920" cy="1324018"/>
          </a:xfrm>
        </p:grpSpPr>
        <p:sp>
          <p:nvSpPr>
            <p:cNvPr id="8" name="Прямоугольник с двумя вырезанными противолежащими углами 7"/>
            <p:cNvSpPr/>
            <p:nvPr userDrawn="1"/>
          </p:nvSpPr>
          <p:spPr>
            <a:xfrm>
              <a:off x="755576" y="1340768"/>
              <a:ext cx="7776864" cy="1202069"/>
            </a:xfrm>
            <a:prstGeom prst="snip2Diag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с двумя вырезанными противолежащими углами 6"/>
            <p:cNvSpPr/>
            <p:nvPr userDrawn="1"/>
          </p:nvSpPr>
          <p:spPr>
            <a:xfrm>
              <a:off x="395536" y="1218819"/>
              <a:ext cx="8280920" cy="1202069"/>
            </a:xfrm>
            <a:prstGeom prst="snip2Diag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 descr="neznaika2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12360" y="332656"/>
            <a:ext cx="767507" cy="129322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neznaika2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995936" y="4797152"/>
            <a:ext cx="1055539" cy="1778554"/>
          </a:xfrm>
          <a:prstGeom prst="rect">
            <a:avLst/>
          </a:prstGeom>
        </p:spPr>
      </p:pic>
      <p:grpSp>
        <p:nvGrpSpPr>
          <p:cNvPr id="8" name="Группа 7"/>
          <p:cNvGrpSpPr/>
          <p:nvPr userDrawn="1"/>
        </p:nvGrpSpPr>
        <p:grpSpPr>
          <a:xfrm>
            <a:off x="395536" y="376790"/>
            <a:ext cx="8280920" cy="1324018"/>
            <a:chOff x="395536" y="1218819"/>
            <a:chExt cx="8280920" cy="1324018"/>
          </a:xfrm>
        </p:grpSpPr>
        <p:sp>
          <p:nvSpPr>
            <p:cNvPr id="9" name="Прямоугольник с двумя вырезанными противолежащими углами 8"/>
            <p:cNvSpPr/>
            <p:nvPr userDrawn="1"/>
          </p:nvSpPr>
          <p:spPr>
            <a:xfrm>
              <a:off x="755576" y="1340768"/>
              <a:ext cx="7776864" cy="1202069"/>
            </a:xfrm>
            <a:prstGeom prst="snip2Diag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с двумя вырезанными противолежащими углами 9"/>
            <p:cNvSpPr/>
            <p:nvPr userDrawn="1"/>
          </p:nvSpPr>
          <p:spPr>
            <a:xfrm>
              <a:off x="395536" y="1218819"/>
              <a:ext cx="8280920" cy="1202069"/>
            </a:xfrm>
            <a:prstGeom prst="snip2DiagRect">
              <a:avLst/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 userDrawn="1"/>
        </p:nvGrpSpPr>
        <p:grpSpPr>
          <a:xfrm>
            <a:off x="395536" y="376790"/>
            <a:ext cx="8280920" cy="1324018"/>
            <a:chOff x="395536" y="1218819"/>
            <a:chExt cx="8280920" cy="1324018"/>
          </a:xfrm>
        </p:grpSpPr>
        <p:sp>
          <p:nvSpPr>
            <p:cNvPr id="8" name="Прямоугольник с двумя вырезанными противолежащими углами 7"/>
            <p:cNvSpPr/>
            <p:nvPr userDrawn="1"/>
          </p:nvSpPr>
          <p:spPr>
            <a:xfrm>
              <a:off x="755576" y="1340768"/>
              <a:ext cx="7776864" cy="1202069"/>
            </a:xfrm>
            <a:prstGeom prst="snip2Diag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с двумя вырезанными противолежащими углами 8"/>
            <p:cNvSpPr/>
            <p:nvPr userDrawn="1"/>
          </p:nvSpPr>
          <p:spPr>
            <a:xfrm>
              <a:off x="395536" y="1218819"/>
              <a:ext cx="8280920" cy="1202069"/>
            </a:xfrm>
            <a:prstGeom prst="snip2DiagRect">
              <a:avLst/>
            </a:prstGeom>
            <a:gradFill flip="none" rotWithShape="1">
              <a:gsLst>
                <a:gs pos="0">
                  <a:schemeClr val="bg2">
                    <a:lumMod val="50000"/>
                  </a:schemeClr>
                </a:gs>
                <a:gs pos="50000">
                  <a:schemeClr val="bg2">
                    <a:lumMod val="75000"/>
                  </a:schemeClr>
                </a:gs>
                <a:gs pos="100000">
                  <a:schemeClr val="bg2">
                    <a:lumMod val="9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pic>
        <p:nvPicPr>
          <p:cNvPr id="6" name="Рисунок 5" descr="neznaika2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51520" y="4077072"/>
            <a:ext cx="1440158" cy="242662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148064" y="6577607"/>
            <a:ext cx="3995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©Рассохина Г.В. 	</a:t>
            </a:r>
            <a:r>
              <a:rPr lang="en-US" sz="1400" dirty="0" smtClean="0"/>
              <a:t>http://pedsovet.su/</a:t>
            </a:r>
            <a:r>
              <a:rPr lang="ru-RU" sz="1400" dirty="0" smtClean="0"/>
              <a:t>  </a:t>
            </a:r>
            <a:endParaRPr lang="ru-RU" sz="14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6">
            <a:lumMod val="50000"/>
          </a:schemeClr>
        </a:buClr>
        <a:buFont typeface="Wingdings" pitchFamily="2" charset="2"/>
        <a:buChar char=""/>
        <a:defRPr sz="3200" kern="1200">
          <a:solidFill>
            <a:schemeClr val="accent6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666633"/>
        </a:buClr>
        <a:buFont typeface="Wingdings" pitchFamily="2" charset="2"/>
        <a:buChar char=""/>
        <a:defRPr sz="2800" kern="1200">
          <a:solidFill>
            <a:srgbClr val="666633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>
            <a:lumMod val="75000"/>
          </a:schemeClr>
        </a:buClr>
        <a:buFont typeface="Wingdings" pitchFamily="2" charset="2"/>
        <a:buChar char=""/>
        <a:defRPr sz="2400" kern="1200">
          <a:solidFill>
            <a:schemeClr val="accent5">
              <a:lumMod val="75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99215">
            <a:off x="1874434" y="1047799"/>
            <a:ext cx="5900192" cy="2386050"/>
          </a:xfrm>
        </p:spPr>
        <p:txBody>
          <a:bodyPr/>
          <a:lstStyle/>
          <a:p>
            <a:pPr>
              <a:lnSpc>
                <a:spcPts val="4800"/>
              </a:lnSpc>
            </a:pPr>
            <a:r>
              <a:rPr lang="ru-RU" i="1" dirty="0" smtClean="0">
                <a:solidFill>
                  <a:srgbClr val="0070C0"/>
                </a:solidFill>
              </a:rPr>
              <a:t>Ранняя профориентация дошкольников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группа «Солнышко»</a:t>
            </a:r>
            <a:endParaRPr lang="ru-RU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  <a:t>На златом крыльце сидели </a:t>
            </a:r>
            <a:b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</a:br>
            <a: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  <a:t>царь, царевич, король, королевич, </a:t>
            </a:r>
            <a:b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</a:br>
            <a: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  <a:t>сапожник, портной,               </a:t>
            </a:r>
            <a:b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</a:br>
            <a:r>
              <a:rPr lang="ru-RU" sz="21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entury Schoolbook" pitchFamily="18" charset="0"/>
                <a:cs typeface="FreesiaUPC" pitchFamily="34" charset="-34"/>
              </a:rPr>
              <a:t>а ты кто будешь такой?</a:t>
            </a:r>
            <a:endParaRPr lang="ru-RU" sz="21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Century Schoolbook" pitchFamily="18" charset="0"/>
              <a:cs typeface="FreesiaUPC" pitchFamily="34" charset="-34"/>
            </a:endParaRPr>
          </a:p>
        </p:txBody>
      </p:sp>
      <p:pic>
        <p:nvPicPr>
          <p:cNvPr id="1026" name="Picture 2" descr="C:\Users\Организатор\Desktop\профессии\DSC016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72816"/>
            <a:ext cx="655272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92D050"/>
                </a:solidFill>
              </a:rPr>
              <a:t>Огородная-хороводная </a:t>
            </a:r>
            <a:endParaRPr lang="ru-RU" sz="3600" dirty="0">
              <a:solidFill>
                <a:srgbClr val="92D050"/>
              </a:solidFill>
            </a:endParaRPr>
          </a:p>
        </p:txBody>
      </p:sp>
      <p:pic>
        <p:nvPicPr>
          <p:cNvPr id="6146" name="Picture 2" descr="C:\Users\Организатор\Desktop\профессии\DSC022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772816"/>
            <a:ext cx="6034617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365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7030A0"/>
                </a:solidFill>
              </a:rPr>
              <a:t>Дружно няне помогаем -  </a:t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>накрываем, убираем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Организатор\Desktop\профессии\DSC014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772816"/>
            <a:ext cx="684076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108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Дружно одеваемся,</a:t>
            </a:r>
            <a:br>
              <a:rPr lang="ru-RU" sz="3600" dirty="0" smtClean="0">
                <a:solidFill>
                  <a:srgbClr val="00B050"/>
                </a:solidFill>
              </a:rPr>
            </a:br>
            <a:r>
              <a:rPr lang="ru-RU" sz="3600" dirty="0" smtClean="0">
                <a:solidFill>
                  <a:srgbClr val="00B050"/>
                </a:solidFill>
              </a:rPr>
              <a:t>на экскурсию собираемся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4032448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Организатор\Desktop\профессии\DSC024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76872"/>
            <a:ext cx="410445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271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Образовательная деятельность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Организатор\Desktop\профессии\DSC014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772816"/>
            <a:ext cx="6624736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226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Кем работать ?</a:t>
            </a:r>
            <a:br>
              <a:rPr lang="ru-RU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Чем заниматься ?</a:t>
            </a:r>
            <a:endParaRPr lang="ru-RU" sz="36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Организатор\Desktop\профессии\DSC007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2204864"/>
            <a:ext cx="417646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Организатор\Desktop\профессии\DSC024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4864"/>
            <a:ext cx="374441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42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Угадай профессию </a:t>
            </a:r>
            <a:endParaRPr lang="ru-RU" dirty="0"/>
          </a:p>
        </p:txBody>
      </p:sp>
      <p:pic>
        <p:nvPicPr>
          <p:cNvPr id="8194" name="Picture 2" descr="C:\Users\Организатор\Desktop\профессии\DSC009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132857"/>
            <a:ext cx="3888431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Организатор\Desktop\профессии\DSC01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32856"/>
            <a:ext cx="410445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155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7030A0"/>
                </a:solidFill>
              </a:rPr>
              <a:t>Сюжетно-ролевые игры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Организатор\Desktop\профессии\DSC024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2060848"/>
            <a:ext cx="3888431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Организатор\Desktop\профессии\DSC024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848"/>
            <a:ext cx="396044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477691" y="5830202"/>
            <a:ext cx="80873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«Сыграем в театр ?»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07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</a:rPr>
              <a:t>Цирк! Цирк! Цирк!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5" name="Picture 2" descr="C:\Users\Организатор\Desktop\DSC024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276871"/>
            <a:ext cx="3816424" cy="331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Организатор\Desktop\DSC024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76872"/>
            <a:ext cx="424847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976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 fontScale="90000"/>
          </a:bodyPr>
          <a:lstStyle/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</a:t>
            </a:r>
            <a:b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</a:t>
            </a:r>
            <a:b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b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</a:t>
            </a:r>
            <a:r>
              <a:rPr lang="ru-RU" sz="2200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     </a:t>
            </a:r>
            <a:b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600" b="0" dirty="0">
              <a:solidFill>
                <a:schemeClr val="tx1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44824"/>
            <a:ext cx="3312368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5128" y="548680"/>
            <a:ext cx="66608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FFFF00"/>
                </a:solidFill>
              </a:rPr>
              <a:t>Мы едем, едем, едем…</a:t>
            </a:r>
            <a:endParaRPr lang="ru-RU" sz="4800" b="1" i="1" dirty="0">
              <a:solidFill>
                <a:srgbClr val="FFFF00"/>
              </a:solidFill>
            </a:endParaRPr>
          </a:p>
        </p:txBody>
      </p:sp>
      <p:pic>
        <p:nvPicPr>
          <p:cNvPr id="1029" name="Picture 5" descr="C:\Users\Организатор\Desktop\профессии\DSC010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357396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Организатор\Desktop\DSC009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21088"/>
            <a:ext cx="295232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90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А что у вас?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098" name="Picture 2" descr="C:\Users\Организатор\Desktop\профессии\DSC005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2060848"/>
            <a:ext cx="396043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Организатор\Desktop\профессии\DSC013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24944"/>
            <a:ext cx="3744416" cy="318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5710586"/>
            <a:ext cx="1781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Как вам обед?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7" y="2420888"/>
            <a:ext cx="28952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smtClean="0">
                <a:latin typeface="Times New Roman" pitchFamily="18" charset="0"/>
                <a:cs typeface="Times New Roman" pitchFamily="18" charset="0"/>
              </a:rPr>
              <a:t>        Как вам причёска 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647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i="1" dirty="0" smtClean="0">
                <a:solidFill>
                  <a:srgbClr val="00B0F0"/>
                </a:solidFill>
              </a:rPr>
              <a:t>Мы - весёлые ребята!</a:t>
            </a:r>
            <a:endParaRPr lang="ru-RU" sz="4000" i="1" dirty="0">
              <a:solidFill>
                <a:srgbClr val="00B0F0"/>
              </a:solidFill>
            </a:endParaRPr>
          </a:p>
        </p:txBody>
      </p:sp>
      <p:pic>
        <p:nvPicPr>
          <p:cNvPr id="5122" name="Picture 2" descr="C:\Users\Организатор\Desktop\профессии\DSC0077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420888"/>
            <a:ext cx="381642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Организатор\Desktop\профессии\DSC015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16832"/>
            <a:ext cx="439248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4828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6"/>
                </a:solidFill>
              </a:rPr>
              <a:t>Поиграем !?</a:t>
            </a:r>
            <a:endParaRPr lang="ru-RU" i="1" dirty="0">
              <a:solidFill>
                <a:schemeClr val="accent6"/>
              </a:solidFill>
            </a:endParaRPr>
          </a:p>
        </p:txBody>
      </p:sp>
      <p:pic>
        <p:nvPicPr>
          <p:cNvPr id="1026" name="Picture 2" descr="C:\Users\Организатор\Desktop\профессии\DSC01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4824"/>
            <a:ext cx="590465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8140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65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Ранняя профориентация дошкольников группа «Солнышко»</vt:lpstr>
      <vt:lpstr>На златом крыльце сидели  царь, царевич, король, королевич,  сапожник, портной,                а ты кто будешь такой?</vt:lpstr>
      <vt:lpstr>Огородная-хороводная </vt:lpstr>
      <vt:lpstr>Дружно няне помогаем -   накрываем, убираем</vt:lpstr>
      <vt:lpstr>Дружно одеваемся, на экскурсию собираемся</vt:lpstr>
      <vt:lpstr>Образовательная деятельность</vt:lpstr>
      <vt:lpstr>Кем работать ? Чем заниматься ?</vt:lpstr>
      <vt:lpstr>Угадай профессию </vt:lpstr>
      <vt:lpstr>Сюжетно-ролевые игры</vt:lpstr>
      <vt:lpstr>Цирк! Цирк! Цирк!</vt:lpstr>
      <vt:lpstr>                                                                                                                                                                                                                                                </vt:lpstr>
      <vt:lpstr>А что у вас?</vt:lpstr>
      <vt:lpstr>Мы - весёлые ребята!</vt:lpstr>
      <vt:lpstr>Поиграем !?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Galina.Rassohina</dc:creator>
  <cp:lastModifiedBy>Организатор</cp:lastModifiedBy>
  <cp:revision>52</cp:revision>
  <dcterms:created xsi:type="dcterms:W3CDTF">2014-08-01T16:00:53Z</dcterms:created>
  <dcterms:modified xsi:type="dcterms:W3CDTF">2016-02-11T10:28:03Z</dcterms:modified>
</cp:coreProperties>
</file>