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38" autoAdjust="0"/>
    <p:restoredTop sz="94660"/>
  </p:normalViewPr>
  <p:slideViewPr>
    <p:cSldViewPr snapToGrid="0">
      <p:cViewPr varScale="1">
        <p:scale>
          <a:sx n="68" d="100"/>
          <a:sy n="68" d="100"/>
        </p:scale>
        <p:origin x="5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388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353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440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964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356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439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909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96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393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179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738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41EDB-BC7A-4300-81F8-BE347720E899}" type="datetimeFigureOut">
              <a:rPr lang="ru-RU" smtClean="0"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5BA75-AFAF-425F-9523-7471A0EB4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05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00481"/>
            <a:ext cx="1219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презентация подготовлена к уроку математики в 1 классе </a:t>
            </a:r>
          </a:p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УМК «Начальная школа 21 века».</a:t>
            </a:r>
          </a:p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работе показан фрагмент работы первоклассников с устным счётом, где повторяем состав числа 10 ; проверяется дом. задание, которое дети должны были выполнить устно; даётся графический диктант , а так же работа по учебнику выполнение задачи. Сначала задача обсуждается с детьми ,хорошо читающие дети читают, проговариваем и пытаемся давать полные ответы , далее на следующем слайде письменное выполнение той же задачи в тетрадях.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10473" y="5934670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презентации 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Бутаева Лейла Рустамовна.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488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35361"/>
            <a:ext cx="1190126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66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Решаем задачи.</a:t>
            </a:r>
            <a:endParaRPr lang="ru-RU" sz="4800" b="1" dirty="0">
              <a:ln w="31550" cmpd="sng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rgbClr val="CC0099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img-fotki.yandex.ru/get/6730/16969765.1c1/0_88b73_1c8b9079_ori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60" y="1589649"/>
            <a:ext cx="6091660" cy="507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457071" y="3953022"/>
            <a:ext cx="5297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подготовлена к уроку математики в 1 «Г» классе 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УМК «Начальная школа 21 века».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97599" y="5301959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презентации 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Бутаева Лейла Рустамовна.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8191007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8230" y="-139022"/>
            <a:ext cx="63721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72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Весёлый счёт.</a:t>
            </a:r>
            <a:endParaRPr lang="ru-RU" sz="5400" b="1" dirty="0">
              <a:ln w="31550" cmpd="sng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rgbClr val="CC0099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3525222" y="1510442"/>
            <a:ext cx="108012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6549515" y="1596649"/>
            <a:ext cx="108012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5326469" y="3271055"/>
            <a:ext cx="108012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2135325" y="3385998"/>
            <a:ext cx="1445810" cy="156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9096638" y="2223660"/>
            <a:ext cx="108012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8769140" y="4592286"/>
            <a:ext cx="176368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Картинки по запросу флажок рисуно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8"/>
          <a:stretch/>
        </p:blipFill>
        <p:spPr bwMode="auto">
          <a:xfrm>
            <a:off x="5168007" y="4561137"/>
            <a:ext cx="1381509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Соединитель: изогнутый 3"/>
          <p:cNvCxnSpPr>
            <a:cxnSpLocks/>
          </p:cNvCxnSpPr>
          <p:nvPr/>
        </p:nvCxnSpPr>
        <p:spPr>
          <a:xfrm>
            <a:off x="2113623" y="2693411"/>
            <a:ext cx="6603979" cy="1290995"/>
          </a:xfrm>
          <a:prstGeom prst="curvedConnector3">
            <a:avLst>
              <a:gd name="adj1" fmla="val 108596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Соединитель: изогнутый 50"/>
          <p:cNvCxnSpPr>
            <a:cxnSpLocks/>
          </p:cNvCxnSpPr>
          <p:nvPr/>
        </p:nvCxnSpPr>
        <p:spPr>
          <a:xfrm flipV="1">
            <a:off x="2423592" y="4011310"/>
            <a:ext cx="6315954" cy="630845"/>
          </a:xfrm>
          <a:prstGeom prst="curved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Соединитель: изогнутый 51"/>
          <p:cNvCxnSpPr>
            <a:cxnSpLocks/>
          </p:cNvCxnSpPr>
          <p:nvPr/>
        </p:nvCxnSpPr>
        <p:spPr>
          <a:xfrm>
            <a:off x="2135326" y="4642155"/>
            <a:ext cx="7705091" cy="1277061"/>
          </a:xfrm>
          <a:prstGeom prst="curvedConnector3">
            <a:avLst>
              <a:gd name="adj1" fmla="val 22826"/>
            </a:avLst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0" name="Picture 6" descr="Олимпиа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01645" flipH="1">
            <a:off x="1513830" y="1355525"/>
            <a:ext cx="1434192" cy="173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Прямоугольник 61"/>
          <p:cNvSpPr/>
          <p:nvPr/>
        </p:nvSpPr>
        <p:spPr>
          <a:xfrm>
            <a:off x="2577350" y="3475819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800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6786583" y="1622504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9298065" y="2227297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5465198" y="3290131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3729558" y="1510443"/>
            <a:ext cx="173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5520373" y="4582832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9049277" y="4597322"/>
            <a:ext cx="8309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endParaRPr lang="ru-RU" sz="48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5449020" y="1813808"/>
            <a:ext cx="595108" cy="6011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856991" y="1692578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ru-RU" sz="4800" dirty="0"/>
          </a:p>
        </p:txBody>
      </p:sp>
      <p:sp>
        <p:nvSpPr>
          <p:cNvPr id="74" name="Прямоугольник 73"/>
          <p:cNvSpPr/>
          <p:nvPr/>
        </p:nvSpPr>
        <p:spPr>
          <a:xfrm>
            <a:off x="5487946" y="1693883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8309500" y="2164553"/>
            <a:ext cx="595108" cy="6011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76" name="Прямоугольник 75"/>
          <p:cNvSpPr/>
          <p:nvPr/>
        </p:nvSpPr>
        <p:spPr>
          <a:xfrm>
            <a:off x="7760050" y="2011488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ru-RU" sz="4800" dirty="0"/>
          </a:p>
        </p:txBody>
      </p:sp>
      <p:sp>
        <p:nvSpPr>
          <p:cNvPr id="77" name="Прямоугольник 76"/>
          <p:cNvSpPr/>
          <p:nvPr/>
        </p:nvSpPr>
        <p:spPr>
          <a:xfrm>
            <a:off x="8380511" y="2049632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7332081" y="3350158"/>
            <a:ext cx="595108" cy="6011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79" name="Прямоугольник 78"/>
          <p:cNvSpPr/>
          <p:nvPr/>
        </p:nvSpPr>
        <p:spPr>
          <a:xfrm>
            <a:off x="8014765" y="3157827"/>
            <a:ext cx="6735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sz="4800" dirty="0"/>
          </a:p>
        </p:txBody>
      </p:sp>
      <p:sp>
        <p:nvSpPr>
          <p:cNvPr id="80" name="Прямоугольник 79"/>
          <p:cNvSpPr/>
          <p:nvPr/>
        </p:nvSpPr>
        <p:spPr>
          <a:xfrm>
            <a:off x="7358573" y="3213545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/>
          </a:p>
        </p:txBody>
      </p:sp>
      <p:sp>
        <p:nvSpPr>
          <p:cNvPr id="81" name="Прямоугольник 80"/>
          <p:cNvSpPr/>
          <p:nvPr/>
        </p:nvSpPr>
        <p:spPr>
          <a:xfrm>
            <a:off x="3687224" y="3636689"/>
            <a:ext cx="595108" cy="6011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4381669" y="3458290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ru-RU" sz="4800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3738851" y="3495735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/>
          </a:p>
        </p:txBody>
      </p:sp>
      <p:sp>
        <p:nvSpPr>
          <p:cNvPr id="84" name="Прямоугольник 83"/>
          <p:cNvSpPr/>
          <p:nvPr/>
        </p:nvSpPr>
        <p:spPr>
          <a:xfrm>
            <a:off x="4344438" y="4813282"/>
            <a:ext cx="595108" cy="6011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85" name="Прямоугольник 84"/>
          <p:cNvSpPr/>
          <p:nvPr/>
        </p:nvSpPr>
        <p:spPr>
          <a:xfrm>
            <a:off x="3935041" y="4661323"/>
            <a:ext cx="6735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sz="4800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4468282" y="4698361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/>
          </a:p>
        </p:txBody>
      </p:sp>
      <p:sp>
        <p:nvSpPr>
          <p:cNvPr id="88" name="Прямоугольник 87"/>
          <p:cNvSpPr/>
          <p:nvPr/>
        </p:nvSpPr>
        <p:spPr>
          <a:xfrm>
            <a:off x="6949558" y="4793712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ru-RU" sz="4800" dirty="0"/>
          </a:p>
        </p:txBody>
      </p:sp>
      <p:sp>
        <p:nvSpPr>
          <p:cNvPr id="89" name="Прямоугольник 88"/>
          <p:cNvSpPr/>
          <p:nvPr/>
        </p:nvSpPr>
        <p:spPr>
          <a:xfrm>
            <a:off x="7562482" y="4941667"/>
            <a:ext cx="595108" cy="6011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90" name="Прямоугольник 89"/>
          <p:cNvSpPr/>
          <p:nvPr/>
        </p:nvSpPr>
        <p:spPr>
          <a:xfrm>
            <a:off x="7629635" y="4826746"/>
            <a:ext cx="419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n w="31550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CC0099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/>
          </a:p>
        </p:txBody>
      </p:sp>
      <p:pic>
        <p:nvPicPr>
          <p:cNvPr id="98" name="Picture 6" descr="Олимпиа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01645" flipH="1">
            <a:off x="8997672" y="5257802"/>
            <a:ext cx="1434192" cy="173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37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6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1524001" y="7900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pic>
        <p:nvPicPr>
          <p:cNvPr id="4" name="Picture 2" descr="Картинки по запросу тетрадь в клетк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" t="6560" r="6097" b="7057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4259796" y="70491"/>
            <a:ext cx="367240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 5. с. 93 . </a:t>
            </a:r>
            <a:endParaRPr lang="ru-RU" altLang="ru-RU" sz="5400" dirty="0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H="1">
            <a:off x="1871735" y="1699041"/>
            <a:ext cx="2868915" cy="3475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482" name="Дуга 20481"/>
          <p:cNvSpPr/>
          <p:nvPr/>
        </p:nvSpPr>
        <p:spPr>
          <a:xfrm rot="21155439">
            <a:off x="1832358" y="966791"/>
            <a:ext cx="2947668" cy="1843966"/>
          </a:xfrm>
          <a:prstGeom prst="arc">
            <a:avLst>
              <a:gd name="adj1" fmla="val 11554651"/>
              <a:gd name="adj2" fmla="val 51102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85" name="Прямоугольник 20484"/>
          <p:cNvSpPr/>
          <p:nvPr/>
        </p:nvSpPr>
        <p:spPr>
          <a:xfrm>
            <a:off x="2602552" y="1050245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3600" dirty="0"/>
          </a:p>
        </p:txBody>
      </p:sp>
      <p:sp>
        <p:nvSpPr>
          <p:cNvPr id="20486" name="Прямоугольник 20485"/>
          <p:cNvSpPr/>
          <p:nvPr/>
        </p:nvSpPr>
        <p:spPr>
          <a:xfrm>
            <a:off x="2950643" y="1092824"/>
            <a:ext cx="15902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яблок</a:t>
            </a:r>
            <a:endParaRPr lang="ru-RU" sz="2800" dirty="0"/>
          </a:p>
        </p:txBody>
      </p:sp>
      <p:sp>
        <p:nvSpPr>
          <p:cNvPr id="39" name="Дуга 38"/>
          <p:cNvSpPr/>
          <p:nvPr/>
        </p:nvSpPr>
        <p:spPr>
          <a:xfrm rot="10436269">
            <a:off x="1873968" y="1100354"/>
            <a:ext cx="1861410" cy="1104317"/>
          </a:xfrm>
          <a:prstGeom prst="arc">
            <a:avLst>
              <a:gd name="adj1" fmla="val 11785034"/>
              <a:gd name="adj2" fmla="val 51102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Дуга 39"/>
          <p:cNvSpPr/>
          <p:nvPr/>
        </p:nvSpPr>
        <p:spPr>
          <a:xfrm rot="10295887">
            <a:off x="3639748" y="1297775"/>
            <a:ext cx="1126262" cy="811887"/>
          </a:xfrm>
          <a:prstGeom prst="arc">
            <a:avLst>
              <a:gd name="adj1" fmla="val 11785034"/>
              <a:gd name="adj2" fmla="val 51102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87" name="Прямоугольник 20486"/>
          <p:cNvSpPr/>
          <p:nvPr/>
        </p:nvSpPr>
        <p:spPr>
          <a:xfrm>
            <a:off x="3726790" y="1543501"/>
            <a:ext cx="14870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/>
          </a:p>
        </p:txBody>
      </p:sp>
      <p:sp>
        <p:nvSpPr>
          <p:cNvPr id="20488" name="Прямоугольник 20487"/>
          <p:cNvSpPr/>
          <p:nvPr/>
        </p:nvSpPr>
        <p:spPr>
          <a:xfrm>
            <a:off x="2620703" y="1633831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600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1638764" y="2288891"/>
            <a:ext cx="421395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 -  3  =  5 ( в.)</a:t>
            </a:r>
            <a:endParaRPr lang="ru-RU" sz="4400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1759979" y="3316774"/>
            <a:ext cx="42671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От. : 5 в.</a:t>
            </a:r>
            <a:endParaRPr lang="ru-RU" sz="3600" dirty="0"/>
          </a:p>
        </p:txBody>
      </p:sp>
      <p:pic>
        <p:nvPicPr>
          <p:cNvPr id="2050" name="Picture 2" descr="утят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" t="9935" r="2697" b="7953"/>
          <a:stretch/>
        </p:blipFill>
        <p:spPr bwMode="auto">
          <a:xfrm>
            <a:off x="4079776" y="3058332"/>
            <a:ext cx="6516724" cy="372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30524" y="201553"/>
            <a:ext cx="20659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д. з.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3467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657220"/>
              </p:ext>
            </p:extLst>
          </p:nvPr>
        </p:nvGraphicFramePr>
        <p:xfrm>
          <a:off x="0" y="0"/>
          <a:ext cx="12192001" cy="685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3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85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4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4500"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Рисунок 4" descr="IMG_2093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692151"/>
            <a:ext cx="2160588" cy="20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IMG_2093 - копия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620713"/>
            <a:ext cx="1878012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27848" y="692697"/>
            <a:ext cx="3024336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сидеть за столом</a:t>
            </a:r>
          </a:p>
        </p:txBody>
      </p:sp>
      <p:sp>
        <p:nvSpPr>
          <p:cNvPr id="12315" name="Подзаголовок 2"/>
          <p:cNvSpPr txBox="1">
            <a:spLocks/>
          </p:cNvSpPr>
          <p:nvPr/>
        </p:nvSpPr>
        <p:spPr bwMode="auto">
          <a:xfrm>
            <a:off x="1524000" y="1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ru-RU" altLang="ru-RU" sz="1000" b="1" i="1">
              <a:solidFill>
                <a:schemeClr val="tx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76120" y="2492896"/>
            <a:ext cx="302433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правильно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35560" y="2492896"/>
            <a:ext cx="302433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неправильно.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511824" y="2996953"/>
            <a:ext cx="36004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расположить тетрадь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99856" y="5157193"/>
            <a:ext cx="3024336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держать ручку</a:t>
            </a:r>
          </a:p>
        </p:txBody>
      </p:sp>
      <p:pic>
        <p:nvPicPr>
          <p:cNvPr id="14" name="Рисунок 13" descr="IMG_2094 - копия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3141663"/>
            <a:ext cx="1655762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 descr="IMG_2094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9" y="3141663"/>
            <a:ext cx="1781175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135560" y="4797152"/>
            <a:ext cx="302433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неправильно.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320136" y="4797152"/>
            <a:ext cx="302433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правильно</a:t>
            </a:r>
          </a:p>
        </p:txBody>
      </p:sp>
      <p:pic>
        <p:nvPicPr>
          <p:cNvPr id="18" name="Рисунок 17" descr="IMG_2095 - копия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5589589"/>
            <a:ext cx="1920875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7392144" y="6457890"/>
            <a:ext cx="302433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правильно</a:t>
            </a:r>
          </a:p>
        </p:txBody>
      </p:sp>
      <p:pic>
        <p:nvPicPr>
          <p:cNvPr id="20" name="Рисунок 19" descr="IMG_2095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5229226"/>
            <a:ext cx="201612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2207568" y="6457890"/>
            <a:ext cx="3024336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неправильно.</a:t>
            </a:r>
          </a:p>
        </p:txBody>
      </p:sp>
    </p:spTree>
    <p:extLst>
      <p:ext uri="{BB962C8B-B14F-4D97-AF65-F5344CB8AC3E}">
        <p14:creationId xmlns:p14="http://schemas.microsoft.com/office/powerpoint/2010/main" val="281980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2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2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88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5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7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тетрадь в клетк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" t="6560" r="6097" b="7057"/>
          <a:stretch>
            <a:fillRect/>
          </a:stretch>
        </p:blipFill>
        <p:spPr bwMode="auto">
          <a:xfrm>
            <a:off x="0" y="2365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4007769" y="34242"/>
            <a:ext cx="483364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14 декабря.               </a:t>
            </a:r>
            <a:endParaRPr lang="ru-RU" altLang="ru-RU" sz="5400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991544" y="1196752"/>
            <a:ext cx="496855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5400" dirty="0"/>
          </a:p>
        </p:txBody>
      </p:sp>
      <p:pic>
        <p:nvPicPr>
          <p:cNvPr id="5124" name="Picture 4" descr="Картинки по запросу графический диктант дракон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3" t="1608" r="53978" b="46648"/>
          <a:stretch/>
        </p:blipFill>
        <p:spPr bwMode="auto">
          <a:xfrm>
            <a:off x="835758" y="1196752"/>
            <a:ext cx="4443401" cy="53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90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тетрадь в клетк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" t="6560" r="6097" b="7057"/>
          <a:stretch>
            <a:fillRect/>
          </a:stretch>
        </p:blipFill>
        <p:spPr bwMode="auto">
          <a:xfrm>
            <a:off x="0" y="-30202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991544" y="1196752"/>
            <a:ext cx="496855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31485" y="1069127"/>
            <a:ext cx="29440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Уток   -   3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/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321206" y="37796"/>
            <a:ext cx="254734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2. с. 94 . </a:t>
            </a:r>
            <a:endParaRPr lang="ru-RU" altLang="ru-RU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1344" y="1903793"/>
            <a:ext cx="39604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утят -   ?</a:t>
            </a:r>
            <a:endParaRPr lang="ru-RU" sz="3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01904" y="2696934"/>
            <a:ext cx="7159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</a:t>
            </a:r>
            <a:endParaRPr lang="ru-RU" sz="3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460979" y="3705850"/>
            <a:ext cx="51134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+  2  +   2  =  6 ( у)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460979" y="4498991"/>
            <a:ext cx="43523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 *  3  =  6  (у)</a:t>
            </a:r>
            <a:endParaRPr lang="ru-RU" sz="3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5365021"/>
            <a:ext cx="46753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 :  утят 6.</a:t>
            </a:r>
            <a:endParaRPr lang="ru-RU" sz="3600" dirty="0"/>
          </a:p>
        </p:txBody>
      </p:sp>
      <p:pic>
        <p:nvPicPr>
          <p:cNvPr id="3074" name="Picture 2" descr="Картинка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55945"/>
            <a:ext cx="5069759" cy="364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61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6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1524001" y="7900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pic>
        <p:nvPicPr>
          <p:cNvPr id="7" name="Picture 2" descr="Картинки по запросу тетрадь в клетк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" t="6560" r="6097" b="7057"/>
          <a:stretch>
            <a:fillRect/>
          </a:stretch>
        </p:blipFill>
        <p:spPr bwMode="auto">
          <a:xfrm>
            <a:off x="0" y="890"/>
            <a:ext cx="12192000" cy="688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4321206" y="37796"/>
            <a:ext cx="254734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2. с. 94 . </a:t>
            </a:r>
            <a:endParaRPr lang="ru-RU" altLang="ru-RU" sz="5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4415" y="1001508"/>
            <a:ext cx="8861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утят нужно нарисовать , чтобы около каждой утки было по 2 утёнка?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2878" y="5932634"/>
            <a:ext cx="31683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 *  3  =  6</a:t>
            </a:r>
            <a:endParaRPr lang="ru-RU" sz="4400" dirty="0"/>
          </a:p>
        </p:txBody>
      </p:sp>
      <p:pic>
        <p:nvPicPr>
          <p:cNvPr id="1026" name="Picture 2" descr="Картинка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9" b="40095"/>
          <a:stretch/>
        </p:blipFill>
        <p:spPr bwMode="auto">
          <a:xfrm>
            <a:off x="1830235" y="2266492"/>
            <a:ext cx="2367268" cy="129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Картинка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8" t="1" b="39598"/>
          <a:stretch/>
        </p:blipFill>
        <p:spPr bwMode="auto">
          <a:xfrm>
            <a:off x="7934713" y="2182866"/>
            <a:ext cx="2369613" cy="1290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Картинка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8" b="40461"/>
          <a:stretch/>
        </p:blipFill>
        <p:spPr bwMode="auto">
          <a:xfrm>
            <a:off x="4794385" y="2173777"/>
            <a:ext cx="2364138" cy="127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Картинка 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00" b="45953"/>
          <a:stretch/>
        </p:blipFill>
        <p:spPr bwMode="auto">
          <a:xfrm>
            <a:off x="4982744" y="3587064"/>
            <a:ext cx="1969087" cy="158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Картинка 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00" b="45953"/>
          <a:stretch/>
        </p:blipFill>
        <p:spPr bwMode="auto">
          <a:xfrm>
            <a:off x="8167344" y="3557489"/>
            <a:ext cx="1969087" cy="158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Картинка 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00" b="45953"/>
          <a:stretch/>
        </p:blipFill>
        <p:spPr bwMode="auto">
          <a:xfrm>
            <a:off x="2071965" y="3719477"/>
            <a:ext cx="1969087" cy="158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541112" y="3278262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36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4466976" y="3307738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600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7519215" y="333402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36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1656468" y="4658798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600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7751846" y="4672270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600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4567246" y="4658799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6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422878" y="5419255"/>
            <a:ext cx="67356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2 утёнка 3 раза – это 6 утят.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5636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23792" y="181969"/>
            <a:ext cx="32249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Самооценка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37488" y="965445"/>
            <a:ext cx="98443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600" b="1" dirty="0">
                <a:solidFill>
                  <a:srgbClr val="00B050"/>
                </a:solidFill>
              </a:rPr>
              <a:t>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71032" y="4364888"/>
            <a:ext cx="1005403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3800" b="1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73750" y="2036709"/>
            <a:ext cx="309634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600" b="1" dirty="0">
                <a:solidFill>
                  <a:srgbClr val="FFFF00"/>
                </a:solidFill>
              </a:rPr>
              <a:t>…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58266" y="5093624"/>
            <a:ext cx="72090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Я ничего не понял. Мне нужна помощь.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36122" y="3612323"/>
            <a:ext cx="5674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У меня остались вопросы.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576221" y="1870410"/>
            <a:ext cx="62910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Я всё понял. У меня нет вопросов.</a:t>
            </a:r>
          </a:p>
        </p:txBody>
      </p:sp>
    </p:spTree>
    <p:extLst>
      <p:ext uri="{BB962C8B-B14F-4D97-AF65-F5344CB8AC3E}">
        <p14:creationId xmlns:p14="http://schemas.microsoft.com/office/powerpoint/2010/main" val="581089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2985" y="26520"/>
            <a:ext cx="49081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Использованные ресурсы: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84945" y="1573405"/>
            <a:ext cx="71911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Учебник по математике для 1 класса УМК «начальная школа 21века»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автор В. Н. </a:t>
            </a:r>
            <a:r>
              <a:rPr lang="ru-RU" b="1" dirty="0" err="1">
                <a:solidFill>
                  <a:srgbClr val="002060"/>
                </a:solidFill>
              </a:rPr>
              <a:t>Рудницкая</a:t>
            </a:r>
            <a:r>
              <a:rPr lang="ru-RU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84945" y="2759814"/>
            <a:ext cx="71639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Методическое пособие по математике 1 класс «Методика обучения»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Авторы В. Н. </a:t>
            </a:r>
            <a:r>
              <a:rPr lang="ru-RU" b="1" dirty="0" err="1">
                <a:solidFill>
                  <a:srgbClr val="002060"/>
                </a:solidFill>
              </a:rPr>
              <a:t>Рудницкая</a:t>
            </a:r>
            <a:r>
              <a:rPr lang="ru-RU" b="1" dirty="0">
                <a:solidFill>
                  <a:srgbClr val="002060"/>
                </a:solidFill>
              </a:rPr>
              <a:t>, Е. Э. </a:t>
            </a:r>
            <a:r>
              <a:rPr lang="ru-RU" b="1" dirty="0" err="1">
                <a:solidFill>
                  <a:srgbClr val="002060"/>
                </a:solidFill>
              </a:rPr>
              <a:t>Кочурова</a:t>
            </a:r>
            <a:r>
              <a:rPr lang="ru-RU" b="1" dirty="0">
                <a:solidFill>
                  <a:srgbClr val="002060"/>
                </a:solidFill>
              </a:rPr>
              <a:t>, О. А. </a:t>
            </a:r>
            <a:r>
              <a:rPr lang="ru-RU" b="1" dirty="0" err="1">
                <a:solidFill>
                  <a:srgbClr val="002060"/>
                </a:solidFill>
              </a:rPr>
              <a:t>Рыдзе</a:t>
            </a:r>
            <a:r>
              <a:rPr lang="ru-RU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55440" y="3429000"/>
            <a:ext cx="9361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буратин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3798332"/>
            <a:ext cx="25717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1960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380</Words>
  <Application>Microsoft Office PowerPoint</Application>
  <PresentationFormat>Широкоэкранный</PresentationFormat>
  <Paragraphs>79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leyla.b@dnevnik.ru</dc:creator>
  <cp:lastModifiedBy>leyla.b@dnevnik.ru</cp:lastModifiedBy>
  <cp:revision>8</cp:revision>
  <dcterms:created xsi:type="dcterms:W3CDTF">2017-02-12T14:11:19Z</dcterms:created>
  <dcterms:modified xsi:type="dcterms:W3CDTF">2017-02-12T14:58:07Z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