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84" r:id="rId2"/>
  </p:sldMasterIdLst>
  <p:sldIdLst>
    <p:sldId id="317" r:id="rId3"/>
    <p:sldId id="275" r:id="rId4"/>
    <p:sldId id="316" r:id="rId5"/>
    <p:sldId id="257" r:id="rId6"/>
    <p:sldId id="259" r:id="rId7"/>
    <p:sldId id="276" r:id="rId8"/>
    <p:sldId id="260" r:id="rId9"/>
    <p:sldId id="261" r:id="rId10"/>
    <p:sldId id="262" r:id="rId11"/>
    <p:sldId id="263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>
        <p:scale>
          <a:sx n="72" d="100"/>
          <a:sy n="72" d="100"/>
        </p:scale>
        <p:origin x="-1170" y="-4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6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221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166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626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59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3765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68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8703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2372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5120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3319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694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70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Dina\Desktop\Солнечная система\the-univer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9" y="-17381"/>
            <a:ext cx="9324529" cy="687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Солнечная система</a:t>
            </a:r>
            <a:endParaRPr lang="ru-RU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575" y="5013176"/>
            <a:ext cx="8873009" cy="1752600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AutoShape 2" descr="http://i.space.com/images/i/5922/wS2/PIA10969-1920.jpg?129252795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AutoShape 4" descr="http://i.space.com/images/i/5922/wS2/PIA10969-1920.jpg?1292527954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73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Dina\Desktop\Солнечная система\71433_(www.GdeFon.com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08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698557"/>
            <a:ext cx="8856984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Солнечная система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04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Солнце</a:t>
            </a:r>
            <a:r>
              <a:rPr lang="ru-RU" sz="4000" i="1" dirty="0" smtClean="0">
                <a:solidFill>
                  <a:schemeClr val="bg1"/>
                </a:solidFill>
              </a:rPr>
              <a:t> – </a:t>
            </a:r>
            <a:r>
              <a:rPr lang="ru-RU" sz="4000" dirty="0" smtClean="0">
                <a:solidFill>
                  <a:schemeClr val="bg1"/>
                </a:solidFill>
              </a:rPr>
              <a:t>звезда Солнечной системы</a:t>
            </a:r>
            <a:endParaRPr lang="ru-RU" sz="4000" i="1" dirty="0">
              <a:solidFill>
                <a:schemeClr val="bg1"/>
              </a:solidFill>
            </a:endParaRPr>
          </a:p>
        </p:txBody>
      </p:sp>
      <p:pic>
        <p:nvPicPr>
          <p:cNvPr id="4" name="Picture 2" descr="C:\Users\Dina\Desktop\Солнечная система\eit_20011020_0119_304-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56792"/>
            <a:ext cx="5112568" cy="511256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65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bg1"/>
                </a:solidFill>
              </a:rPr>
              <a:t>Планеты вращаются вокруг Солнца</a:t>
            </a: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4" name="Picture 2" descr="C:\Users\Dina\Desktop\Солнечная система\solarsystem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2650"/>
            <a:ext cx="9144001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03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ina\Desktop\Солнечная система\442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2200" y="274638"/>
            <a:ext cx="2664296" cy="6250706"/>
          </a:xfrm>
        </p:spPr>
        <p:txBody>
          <a:bodyPr/>
          <a:lstStyle/>
          <a:p>
            <a:r>
              <a:rPr lang="ru-RU" sz="3600" dirty="0" smtClean="0">
                <a:solidFill>
                  <a:schemeClr val="bg1"/>
                </a:solidFill>
              </a:rPr>
              <a:t>Меркурий – самая близкая к Солнцу планета и самая быстрая из них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12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На Меркурии нет воздуха, а поверхность усеяна кратерами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Dina\Desktop\Солнечная система\208698main_merc_horizo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089" y="1600200"/>
            <a:ext cx="5018191" cy="50577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7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ina\Desktop\Солнечная система\03a0e_big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19" y="1857363"/>
            <a:ext cx="6429419" cy="4827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24" y="11266"/>
            <a:ext cx="9124675" cy="1617534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Венера</a:t>
            </a:r>
            <a:r>
              <a:rPr lang="ru-RU" dirty="0" smtClean="0">
                <a:solidFill>
                  <a:schemeClr val="bg1"/>
                </a:solidFill>
              </a:rPr>
              <a:t> – </a:t>
            </a:r>
            <a:r>
              <a:rPr lang="ru-RU" sz="3600" dirty="0" smtClean="0">
                <a:solidFill>
                  <a:schemeClr val="bg1"/>
                </a:solidFill>
              </a:rPr>
              <a:t>эту планету называют сестрой Земли, но жить на ней нельзя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0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ina\Desktop\Солнечная система\01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913994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77281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Воздух Венеры непригоден для дыхания, а поверхность покрыта вулканами 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09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ina\Desktop\Солнечная система\Earth_from_Space-1024x1024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5547" y="1844824"/>
            <a:ext cx="3250704" cy="352839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Земля – планета, на которой мы живем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36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Dina\Desktop\Солнечная система\oboik.ru_4358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16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4149080"/>
            <a:ext cx="5508104" cy="2706332"/>
          </a:xfrm>
          <a:solidFill>
            <a:schemeClr val="tx1"/>
          </a:solidFill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Луна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вращается вокруг Земли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01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Dina\Desktop\Солнечная система\45752217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183" y="0"/>
            <a:ext cx="2897979" cy="68580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Марс – красная планета, также похожа на Землю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07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Dina\Desktop\Солнечная система\Mars-i-mjeseci-Phobos-i-Deimo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8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Вокруг Марса кружатся две луны –</a:t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200" dirty="0" smtClean="0">
                <a:solidFill>
                  <a:schemeClr val="bg1"/>
                </a:solidFill>
              </a:rPr>
              <a:t> Фобос и </a:t>
            </a:r>
            <a:r>
              <a:rPr lang="ru-RU" sz="3200" dirty="0" err="1" smtClean="0">
                <a:solidFill>
                  <a:schemeClr val="bg1"/>
                </a:solidFill>
              </a:rPr>
              <a:t>Деймос</a:t>
            </a:r>
            <a:r>
              <a:rPr lang="ru-RU" sz="3200" dirty="0" smtClean="0">
                <a:solidFill>
                  <a:schemeClr val="bg1"/>
                </a:solidFill>
              </a:rPr>
              <a:t> («Страх» и «Ужас»)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22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Dina\Desktop\Солнечная система\jupiter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308304" cy="6885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7392" y="146"/>
            <a:ext cx="2386608" cy="6857853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Юпитер – самая большая планета в Солнечной системе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17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Dina\Desktop\Солнечная система\Юпитер-и-земля-в-сравнении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174" y="7284"/>
            <a:ext cx="7982826" cy="6850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Юпитер по сравнению с Землей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15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Dina\Desktop\Солнечная система\63683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Сатурн – планета с кольцами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92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Dina\Desktop\Солнечная система\0004-004-Voda-v-Zeml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1571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Кольца Сатурна – это частички льда, камни и пыль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4751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Dina\Desktop\Солнечная система\uranus_3d_space_screensaver-15959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1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Уран – ледяной гигант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82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Dina\Desktop\Солнечная система\нептун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Нептун – самая ветреная планета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0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119</Words>
  <Application>Microsoft Office PowerPoint</Application>
  <PresentationFormat>Экран (4:3)</PresentationFormat>
  <Paragraphs>19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Тема Office</vt:lpstr>
      <vt:lpstr>2_Тема Office</vt:lpstr>
      <vt:lpstr>Солнечная система</vt:lpstr>
      <vt:lpstr>Солнечная система</vt:lpstr>
      <vt:lpstr>Солнце – звезда Солнечной системы</vt:lpstr>
      <vt:lpstr>Планеты вращаются вокруг Солнца</vt:lpstr>
      <vt:lpstr>Меркурий – самая близкая к Солнцу планета и самая быстрая из них  </vt:lpstr>
      <vt:lpstr>На Меркурии нет воздуха, а поверхность усеяна кратерами</vt:lpstr>
      <vt:lpstr>Венера – эту планету называют сестрой Земли, но жить на ней нельзя </vt:lpstr>
      <vt:lpstr>Воздух Венеры непригоден для дыхания, а поверхность покрыта вулканами </vt:lpstr>
      <vt:lpstr>Земля – планета, на которой мы живем</vt:lpstr>
      <vt:lpstr>Луна вращается вокруг Земли</vt:lpstr>
      <vt:lpstr>Марс – красная планета, также похожа на Землю</vt:lpstr>
      <vt:lpstr>Вокруг Марса кружатся две луны –  Фобос и Деймос («Страх» и «Ужас»)</vt:lpstr>
      <vt:lpstr>Юпитер – самая большая планета в Солнечной системе</vt:lpstr>
      <vt:lpstr>Юпитер по сравнению с Землей</vt:lpstr>
      <vt:lpstr>Сатурн – планета с кольцами </vt:lpstr>
      <vt:lpstr>Кольца Сатурна – это частички льда, камни и пыль</vt:lpstr>
      <vt:lpstr>Уран – ледяной гигант</vt:lpstr>
      <vt:lpstr>Нептун – самая ветреная планета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Солнечная система</dc:title>
  <dc:creator>Dina</dc:creator>
  <cp:lastModifiedBy>Elena</cp:lastModifiedBy>
  <cp:revision>38</cp:revision>
  <dcterms:created xsi:type="dcterms:W3CDTF">2013-10-22T05:46:00Z</dcterms:created>
  <dcterms:modified xsi:type="dcterms:W3CDTF">2021-03-25T06:48:42Z</dcterms:modified>
</cp:coreProperties>
</file>