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66" r:id="rId4"/>
    <p:sldId id="268" r:id="rId5"/>
    <p:sldId id="269" r:id="rId6"/>
    <p:sldId id="267" r:id="rId7"/>
    <p:sldId id="275" r:id="rId8"/>
    <p:sldId id="270" r:id="rId9"/>
    <p:sldId id="271" r:id="rId10"/>
    <p:sldId id="276" r:id="rId11"/>
    <p:sldId id="273" r:id="rId12"/>
    <p:sldId id="272" r:id="rId13"/>
    <p:sldId id="274" r:id="rId14"/>
    <p:sldId id="284" r:id="rId15"/>
    <p:sldId id="278" r:id="rId16"/>
    <p:sldId id="279" r:id="rId17"/>
    <p:sldId id="280" r:id="rId18"/>
    <p:sldId id="281" r:id="rId19"/>
    <p:sldId id="282" r:id="rId20"/>
    <p:sldId id="283" r:id="rId21"/>
    <p:sldId id="28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411760" y="1052736"/>
            <a:ext cx="4608512" cy="26498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0" y="26064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8900" algn="ctr" fontAlgn="base">
              <a:spcAft>
                <a:spcPts val="0"/>
              </a:spcAft>
            </a:pP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Муниципальное  общеобразовательное бюджетное </a:t>
            </a: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учреждение </a:t>
            </a:r>
          </a:p>
          <a:p>
            <a:pPr marL="88900" algn="ctr" fontAlgn="base">
              <a:spcAft>
                <a:spcPts val="0"/>
              </a:spcAft>
            </a:pPr>
            <a:r>
              <a:rPr lang="ru-RU" sz="20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«Нужъяльская основная общеобразовательная школа                                       </a:t>
            </a:r>
            <a:endParaRPr lang="ru-RU" sz="2000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3861048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экологической направленности для детей старшего дошкольного 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возраста «Цветущий садик»</a:t>
            </a:r>
            <a:endParaRPr lang="ru-RU" sz="28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5805264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Автор: воспитатель дошкольной                 группы - </a:t>
            </a:r>
            <a:r>
              <a:rPr lang="ru-RU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Лисина</a:t>
            </a:r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Л.В.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4" descr="https://files.prezentacii.org/17/12/3325/data/pres/screen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9512" y="980728"/>
            <a:ext cx="8715328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6" name="Picture 2" descr="https://files.prezentacii.org/17/12/3325/data/pres/screen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619672" y="0"/>
            <a:ext cx="5751574" cy="6631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4" descr="http://ruskline.ru/images/2013/27656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23528" y="1196752"/>
            <a:ext cx="3816424" cy="4778733"/>
          </a:xfrm>
          <a:prstGeom prst="rect">
            <a:avLst/>
          </a:prstGeom>
          <a:noFill/>
        </p:spPr>
      </p:pic>
      <p:pic>
        <p:nvPicPr>
          <p:cNvPr id="6" name="Picture 4" descr="https://files.prezentacii.org/17/12/3325/data/pres/screen6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355976" y="764704"/>
            <a:ext cx="4712392" cy="5866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2" descr="http://img1.liveinternet.ru/images/attach/c/10/112/225/112225539_1259084281_424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835696" y="764704"/>
            <a:ext cx="5358260" cy="5517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" name="Picture 2" descr="https://img-fotki.yandex.ru/get/15514/200266923.35a/0_14f74a_4835c6e_XL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5576" y="692696"/>
            <a:ext cx="7201140" cy="54008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1507" name="Picture 3" descr="C:\Users\Елена\Desktop\фотки садик\20190313_154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3600400" cy="4471351"/>
          </a:xfrm>
          <a:prstGeom prst="rect">
            <a:avLst/>
          </a:prstGeom>
          <a:noFill/>
        </p:spPr>
      </p:pic>
      <p:pic>
        <p:nvPicPr>
          <p:cNvPr id="21508" name="Picture 4" descr="C:\Users\Елена\Desktop\фотки садик\20190313_1543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484784"/>
            <a:ext cx="3816424" cy="50885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0482" name="Picture 2" descr="C:\Users\Елена\Desktop\фотки садик\20190131_100617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1560" y="620688"/>
            <a:ext cx="3816424" cy="5088565"/>
          </a:xfrm>
          <a:prstGeom prst="rect">
            <a:avLst/>
          </a:prstGeom>
          <a:noFill/>
        </p:spPr>
      </p:pic>
      <p:pic>
        <p:nvPicPr>
          <p:cNvPr id="20484" name="Picture 4" descr="C:\Users\Елена\Desktop\фотки садик\20190131_1008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620688"/>
            <a:ext cx="3942438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3555" name="Picture 3" descr="C:\Users\Елена\Desktop\фотки садик\20190313_1143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340768"/>
            <a:ext cx="3955368" cy="5273824"/>
          </a:xfrm>
          <a:prstGeom prst="rect">
            <a:avLst/>
          </a:prstGeom>
          <a:noFill/>
        </p:spPr>
      </p:pic>
      <p:pic>
        <p:nvPicPr>
          <p:cNvPr id="23556" name="Picture 4" descr="C:\Users\Елена\Desktop\фотки садик\20190313_1143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0648"/>
            <a:ext cx="3816424" cy="50885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2531" name="Picture 3" descr="C:\Users\Елена\Desktop\фотки садик\20190313_1151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176972"/>
            <a:ext cx="4644008" cy="3483006"/>
          </a:xfrm>
          <a:prstGeom prst="rect">
            <a:avLst/>
          </a:prstGeom>
          <a:noFill/>
        </p:spPr>
      </p:pic>
      <p:pic>
        <p:nvPicPr>
          <p:cNvPr id="22530" name="Picture 2" descr="C:\Users\Елена\Desktop\фотки садик\20190313_1149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4272475" cy="32043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5602" name="Picture 2" descr="C:\Users\Елена\Desktop\фотки садик\20190313_1157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604448" cy="6453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Елена\Desktop\фото школа\DSC00085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0" y="2276872"/>
            <a:ext cx="3612922" cy="2077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4579" name="Picture 3" descr="C:\Users\Елена\Desktop\фотки садик\20190313_1145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268760"/>
            <a:ext cx="3651870" cy="4869160"/>
          </a:xfrm>
          <a:prstGeom prst="rect">
            <a:avLst/>
          </a:prstGeom>
          <a:noFill/>
        </p:spPr>
      </p:pic>
      <p:pic>
        <p:nvPicPr>
          <p:cNvPr id="24580" name="Picture 4" descr="C:\Users\Елена\Desktop\фотки садик\20190313_1143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640261">
            <a:off x="986672" y="1072772"/>
            <a:ext cx="3081422" cy="2311066"/>
          </a:xfrm>
          <a:prstGeom prst="rect">
            <a:avLst/>
          </a:prstGeom>
          <a:noFill/>
        </p:spPr>
      </p:pic>
      <p:pic>
        <p:nvPicPr>
          <p:cNvPr id="24578" name="Picture 2" descr="C:\Users\Елена\Desktop\фотки садик\20190313_1152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573016"/>
            <a:ext cx="3936438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6626" name="Picture 2" descr="C:\Users\Елена\Desktop\фотки садик\20190313_1528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32656"/>
            <a:ext cx="3995936" cy="2996952"/>
          </a:xfrm>
          <a:prstGeom prst="rect">
            <a:avLst/>
          </a:prstGeom>
          <a:noFill/>
        </p:spPr>
      </p:pic>
      <p:pic>
        <p:nvPicPr>
          <p:cNvPr id="26627" name="Picture 3" descr="C:\Users\Елена\Desktop\фотки садик\20190313_1528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429000"/>
            <a:ext cx="2430270" cy="3240360"/>
          </a:xfrm>
          <a:prstGeom prst="rect">
            <a:avLst/>
          </a:prstGeom>
          <a:noFill/>
        </p:spPr>
      </p:pic>
      <p:pic>
        <p:nvPicPr>
          <p:cNvPr id="26628" name="Picture 4" descr="C:\Users\Елена\Desktop\фотки садик\20190313_1529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807042"/>
            <a:ext cx="4067944" cy="3050958"/>
          </a:xfrm>
          <a:prstGeom prst="rect">
            <a:avLst/>
          </a:prstGeom>
          <a:noFill/>
        </p:spPr>
      </p:pic>
      <p:pic>
        <p:nvPicPr>
          <p:cNvPr id="26629" name="Picture 5" descr="C:\Users\Елена\Desktop\фотки садик\20190313_153016.jpg"/>
          <p:cNvPicPr>
            <a:picLocks noChangeAspect="1" noChangeArrowheads="1"/>
          </p:cNvPicPr>
          <p:nvPr/>
        </p:nvPicPr>
        <p:blipFill>
          <a:blip r:embed="rId5" cstate="print"/>
          <a:srcRect t="10920" b="8875"/>
          <a:stretch>
            <a:fillRect/>
          </a:stretch>
        </p:blipFill>
        <p:spPr bwMode="auto">
          <a:xfrm>
            <a:off x="899592" y="188640"/>
            <a:ext cx="3273828" cy="3501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7650" name="Picture 2" descr="C:\Users\Елена\Desktop\фотки садик\20190313_1530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3707904" cy="2780928"/>
          </a:xfrm>
          <a:prstGeom prst="rect">
            <a:avLst/>
          </a:prstGeom>
          <a:noFill/>
        </p:spPr>
      </p:pic>
      <p:pic>
        <p:nvPicPr>
          <p:cNvPr id="27651" name="Picture 3" descr="C:\Users\Елена\Desktop\фотки садик\20190313_1531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84984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4" descr="C:\Documents and Settings\DreamWolf\Мои документы\фотки участка\Изображение 900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95536" y="3356992"/>
            <a:ext cx="3600400" cy="3265479"/>
          </a:xfrm>
          <a:prstGeom prst="rect">
            <a:avLst/>
          </a:prstGeom>
          <a:noFill/>
        </p:spPr>
      </p:pic>
      <p:pic>
        <p:nvPicPr>
          <p:cNvPr id="6" name="Picture 4" descr="D:\документы с рабочего стола\100CASIO\CIMG2777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932040" y="296653"/>
            <a:ext cx="3744416" cy="28083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7" name="Рисунок 6" descr="DSC06641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395536" y="260648"/>
            <a:ext cx="8460432" cy="63453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8674" name="Picture 2" descr="C:\Users\Елена\Desktop\фотки садик\20190313_1531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340768"/>
            <a:ext cx="3168352" cy="4224469"/>
          </a:xfrm>
          <a:prstGeom prst="rect">
            <a:avLst/>
          </a:prstGeom>
          <a:noFill/>
        </p:spPr>
      </p:pic>
      <p:pic>
        <p:nvPicPr>
          <p:cNvPr id="28675" name="Picture 3" descr="C:\Users\Елена\Desktop\фотки садик\20190313_1531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778224"/>
            <a:ext cx="3059832" cy="4079776"/>
          </a:xfrm>
          <a:prstGeom prst="rect">
            <a:avLst/>
          </a:prstGeom>
          <a:noFill/>
        </p:spPr>
      </p:pic>
      <p:pic>
        <p:nvPicPr>
          <p:cNvPr id="28676" name="Picture 4" descr="C:\Users\Елена\Desktop\фотки садик\20190313_1532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41780" cy="3789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2770" name="Picture 2" descr="http://sad4-karpinsk.ru/img/rasteniya-dlya-uvlazhneniya-vozduha-v-kvartire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7374" y="163030"/>
            <a:ext cx="8579096" cy="6434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1748" name="Picture 4" descr="http://images.ru.prom.st/176886222_w640_h2048_rast1.jpg?PIMAGE_ID=1768862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8116297" cy="6135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0722" name="Picture 2" descr="http://4.bp.blogspot.com/-_is9UYptm-s/VtF8V-T1oWI/AAAAAAAAJeY/OdIVfH3BS5s/s1600/alo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060848"/>
            <a:ext cx="6821809" cy="4536504"/>
          </a:xfrm>
          <a:prstGeom prst="rect">
            <a:avLst/>
          </a:prstGeom>
          <a:noFill/>
        </p:spPr>
      </p:pic>
      <p:pic>
        <p:nvPicPr>
          <p:cNvPr id="30726" name="Picture 6" descr="http://bambolo.ru/images/35813.jpg"/>
          <p:cNvPicPr>
            <a:picLocks noChangeAspect="1" noChangeArrowheads="1"/>
          </p:cNvPicPr>
          <p:nvPr/>
        </p:nvPicPr>
        <p:blipFill>
          <a:blip r:embed="rId3" cstate="print"/>
          <a:srcRect l="7049" t="26383" r="3078" b="35497"/>
          <a:stretch>
            <a:fillRect/>
          </a:stretch>
        </p:blipFill>
        <p:spPr bwMode="auto">
          <a:xfrm>
            <a:off x="2267744" y="260648"/>
            <a:ext cx="367240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7" name="Рисунок 6" descr="DSC05813.JPG"/>
          <p:cNvPicPr>
            <a:picLocks noChangeAspect="1"/>
          </p:cNvPicPr>
          <p:nvPr/>
        </p:nvPicPr>
        <p:blipFill>
          <a:blip r:embed="rId2" cstate="print"/>
          <a:srcRect r="31000"/>
          <a:stretch>
            <a:fillRect/>
          </a:stretch>
        </p:blipFill>
        <p:spPr>
          <a:xfrm>
            <a:off x="323528" y="188640"/>
            <a:ext cx="3312369" cy="3600400"/>
          </a:xfrm>
          <a:prstGeom prst="rect">
            <a:avLst/>
          </a:prstGeom>
        </p:spPr>
      </p:pic>
      <p:pic>
        <p:nvPicPr>
          <p:cNvPr id="5" name="Рисунок 4" descr="DSC036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628800"/>
            <a:ext cx="3927222" cy="302433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8" name="Picture 2" descr="C:\Users\Елена\Desktop\фотки садик\20190313_153052.jpg"/>
          <p:cNvPicPr>
            <a:picLocks noChangeAspect="1" noChangeArrowheads="1"/>
          </p:cNvPicPr>
          <p:nvPr/>
        </p:nvPicPr>
        <p:blipFill>
          <a:blip r:embed="rId4" cstate="print"/>
          <a:srcRect t="9524" b="16667"/>
          <a:stretch>
            <a:fillRect/>
          </a:stretch>
        </p:blipFill>
        <p:spPr bwMode="auto">
          <a:xfrm>
            <a:off x="4718437" y="3933056"/>
            <a:ext cx="4425563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3600" b="1" i="1" u="none" strike="noStrike" kern="1200" cap="none" spc="0" normalizeH="0" baseline="0" noProof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2591617"/>
            <a:ext cx="9145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СПАСИБО ЗА ВНИМАНИЕ </a:t>
            </a:r>
            <a:endParaRPr lang="ru-RU" sz="4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36</Words>
  <Application>Microsoft Office PowerPoint</Application>
  <PresentationFormat>Экран (4:3)</PresentationFormat>
  <Paragraphs>28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36</cp:revision>
  <dcterms:created xsi:type="dcterms:W3CDTF">2019-03-13T06:35:39Z</dcterms:created>
  <dcterms:modified xsi:type="dcterms:W3CDTF">2019-03-13T15:11:45Z</dcterms:modified>
</cp:coreProperties>
</file>