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3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172F5AA-F6CF-470C-AF6D-CFA6F424C8E4}" v="5" dt="2021-08-21T13:43:16.7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975" autoAdjust="0"/>
  </p:normalViewPr>
  <p:slideViewPr>
    <p:cSldViewPr>
      <p:cViewPr>
        <p:scale>
          <a:sx n="134" d="100"/>
          <a:sy n="134" d="100"/>
        </p:scale>
        <p:origin x="-11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microsoft.com/office/2016/11/relationships/changesInfo" Target="changesInfos/changesInfo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ur10569" userId="pxVve6WIEK7gblxEPZcfF9BJQ1hrgGPleiflHlyi98A=" providerId="None" clId="Web-{B172F5AA-F6CF-470C-AF6D-CFA6F424C8E4}"/>
    <pc:docChg chg="modSld">
      <pc:chgData name="bur10569" userId="pxVve6WIEK7gblxEPZcfF9BJQ1hrgGPleiflHlyi98A=" providerId="None" clId="Web-{B172F5AA-F6CF-470C-AF6D-CFA6F424C8E4}" dt="2021-08-21T13:43:16.765" v="4" actId="20577"/>
      <pc:docMkLst>
        <pc:docMk/>
      </pc:docMkLst>
      <pc:sldChg chg="modSp">
        <pc:chgData name="bur10569" userId="pxVve6WIEK7gblxEPZcfF9BJQ1hrgGPleiflHlyi98A=" providerId="None" clId="Web-{B172F5AA-F6CF-470C-AF6D-CFA6F424C8E4}" dt="2021-08-21T13:43:16.765" v="4" actId="20577"/>
        <pc:sldMkLst>
          <pc:docMk/>
          <pc:sldMk cId="0" sldId="259"/>
        </pc:sldMkLst>
        <pc:spChg chg="mod">
          <ac:chgData name="bur10569" userId="pxVve6WIEK7gblxEPZcfF9BJQ1hrgGPleiflHlyi98A=" providerId="None" clId="Web-{B172F5AA-F6CF-470C-AF6D-CFA6F424C8E4}" dt="2021-08-21T13:43:16.765" v="4" actId="20577"/>
          <ac:spMkLst>
            <pc:docMk/>
            <pc:sldMk cId="0" sldId="259"/>
            <ac:spMk id="137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628200" y="1825200"/>
            <a:ext cx="7885080" cy="43498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marL="342720" indent="-342720" algn="ctr">
              <a:spcBef>
                <a:spcPts val="998"/>
              </a:spcBef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628200" y="1825200"/>
            <a:ext cx="7885080" cy="43498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628200" y="1825200"/>
            <a:ext cx="3847680" cy="43498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68480" y="1825200"/>
            <a:ext cx="3847680" cy="43498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628200" y="365040"/>
            <a:ext cx="7885080" cy="61390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marL="342720" indent="-342720" algn="ctr">
              <a:spcBef>
                <a:spcPts val="998"/>
              </a:spcBef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628200" y="1825200"/>
            <a:ext cx="38476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668480" y="1825200"/>
            <a:ext cx="3847680" cy="43498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628200" y="4097520"/>
            <a:ext cx="38476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628200" y="1825200"/>
            <a:ext cx="3847680" cy="43498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68480" y="1825200"/>
            <a:ext cx="38476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68480" y="4097520"/>
            <a:ext cx="38476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628200" y="1825200"/>
            <a:ext cx="38476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68480" y="1825200"/>
            <a:ext cx="38476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628200" y="4097520"/>
            <a:ext cx="78850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628200" y="1825200"/>
            <a:ext cx="78850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628200" y="4097520"/>
            <a:ext cx="78850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628200" y="1825200"/>
            <a:ext cx="38476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68480" y="1825200"/>
            <a:ext cx="38476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628200" y="4097520"/>
            <a:ext cx="38476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668480" y="4097520"/>
            <a:ext cx="38476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628200" y="1825200"/>
            <a:ext cx="253872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3294360" y="1825200"/>
            <a:ext cx="253872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5960160" y="1825200"/>
            <a:ext cx="253872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628200" y="4097520"/>
            <a:ext cx="253872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3294360" y="4097520"/>
            <a:ext cx="253872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5960160" y="4097520"/>
            <a:ext cx="253872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subTitle"/>
          </p:nvPr>
        </p:nvSpPr>
        <p:spPr>
          <a:xfrm>
            <a:off x="628200" y="1825200"/>
            <a:ext cx="7885080" cy="43498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marL="342720" indent="-342720" algn="ctr">
              <a:spcBef>
                <a:spcPts val="998"/>
              </a:spcBef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628200" y="1825200"/>
            <a:ext cx="7885080" cy="43498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628200" y="1825200"/>
            <a:ext cx="3847680" cy="43498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4668480" y="1825200"/>
            <a:ext cx="3847680" cy="43498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subTitle"/>
          </p:nvPr>
        </p:nvSpPr>
        <p:spPr>
          <a:xfrm>
            <a:off x="628200" y="365040"/>
            <a:ext cx="7885080" cy="61390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marL="342720" indent="-342720" algn="ctr">
              <a:spcBef>
                <a:spcPts val="998"/>
              </a:spcBef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628200" y="1825200"/>
            <a:ext cx="38476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 type="body"/>
          </p:nvPr>
        </p:nvSpPr>
        <p:spPr>
          <a:xfrm>
            <a:off x="4668480" y="1825200"/>
            <a:ext cx="3847680" cy="43498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9" name="PlaceHolder 4"/>
          <p:cNvSpPr>
            <a:spLocks noGrp="1"/>
          </p:cNvSpPr>
          <p:nvPr>
            <p:ph type="body"/>
          </p:nvPr>
        </p:nvSpPr>
        <p:spPr>
          <a:xfrm>
            <a:off x="628200" y="4097520"/>
            <a:ext cx="38476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 type="body"/>
          </p:nvPr>
        </p:nvSpPr>
        <p:spPr>
          <a:xfrm>
            <a:off x="628200" y="1825200"/>
            <a:ext cx="3847680" cy="43498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2" name="PlaceHolder 3"/>
          <p:cNvSpPr>
            <a:spLocks noGrp="1"/>
          </p:cNvSpPr>
          <p:nvPr>
            <p:ph type="body"/>
          </p:nvPr>
        </p:nvSpPr>
        <p:spPr>
          <a:xfrm>
            <a:off x="4668480" y="1825200"/>
            <a:ext cx="38476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3" name="PlaceHolder 4"/>
          <p:cNvSpPr>
            <a:spLocks noGrp="1"/>
          </p:cNvSpPr>
          <p:nvPr>
            <p:ph type="body"/>
          </p:nvPr>
        </p:nvSpPr>
        <p:spPr>
          <a:xfrm>
            <a:off x="4668480" y="4097520"/>
            <a:ext cx="38476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628200" y="1825200"/>
            <a:ext cx="38476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4668480" y="1825200"/>
            <a:ext cx="38476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628200" y="4097520"/>
            <a:ext cx="78850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PlaceHolder 2"/>
          <p:cNvSpPr>
            <a:spLocks noGrp="1"/>
          </p:cNvSpPr>
          <p:nvPr>
            <p:ph type="body"/>
          </p:nvPr>
        </p:nvSpPr>
        <p:spPr>
          <a:xfrm>
            <a:off x="628200" y="1825200"/>
            <a:ext cx="78850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0" name="PlaceHolder 3"/>
          <p:cNvSpPr>
            <a:spLocks noGrp="1"/>
          </p:cNvSpPr>
          <p:nvPr>
            <p:ph type="body"/>
          </p:nvPr>
        </p:nvSpPr>
        <p:spPr>
          <a:xfrm>
            <a:off x="628200" y="4097520"/>
            <a:ext cx="78850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628200" y="1825200"/>
            <a:ext cx="38476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4668480" y="1825200"/>
            <a:ext cx="38476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 type="body"/>
          </p:nvPr>
        </p:nvSpPr>
        <p:spPr>
          <a:xfrm>
            <a:off x="628200" y="4097520"/>
            <a:ext cx="38476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5" name="PlaceHolder 5"/>
          <p:cNvSpPr>
            <a:spLocks noGrp="1"/>
          </p:cNvSpPr>
          <p:nvPr>
            <p:ph type="body"/>
          </p:nvPr>
        </p:nvSpPr>
        <p:spPr>
          <a:xfrm>
            <a:off x="4668480" y="4097520"/>
            <a:ext cx="38476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628200" y="1825200"/>
            <a:ext cx="253872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8" name="PlaceHolder 3"/>
          <p:cNvSpPr>
            <a:spLocks noGrp="1"/>
          </p:cNvSpPr>
          <p:nvPr>
            <p:ph type="body"/>
          </p:nvPr>
        </p:nvSpPr>
        <p:spPr>
          <a:xfrm>
            <a:off x="3294360" y="1825200"/>
            <a:ext cx="253872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9" name="PlaceHolder 4"/>
          <p:cNvSpPr>
            <a:spLocks noGrp="1"/>
          </p:cNvSpPr>
          <p:nvPr>
            <p:ph type="body"/>
          </p:nvPr>
        </p:nvSpPr>
        <p:spPr>
          <a:xfrm>
            <a:off x="5960160" y="1825200"/>
            <a:ext cx="253872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0" name="PlaceHolder 5"/>
          <p:cNvSpPr>
            <a:spLocks noGrp="1"/>
          </p:cNvSpPr>
          <p:nvPr>
            <p:ph type="body"/>
          </p:nvPr>
        </p:nvSpPr>
        <p:spPr>
          <a:xfrm>
            <a:off x="628200" y="4097520"/>
            <a:ext cx="253872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1" name="PlaceHolder 6"/>
          <p:cNvSpPr>
            <a:spLocks noGrp="1"/>
          </p:cNvSpPr>
          <p:nvPr>
            <p:ph type="body"/>
          </p:nvPr>
        </p:nvSpPr>
        <p:spPr>
          <a:xfrm>
            <a:off x="3294360" y="4097520"/>
            <a:ext cx="253872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2" name="PlaceHolder 7"/>
          <p:cNvSpPr>
            <a:spLocks noGrp="1"/>
          </p:cNvSpPr>
          <p:nvPr>
            <p:ph type="body"/>
          </p:nvPr>
        </p:nvSpPr>
        <p:spPr>
          <a:xfrm>
            <a:off x="5960160" y="4097520"/>
            <a:ext cx="253872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type="subTitle"/>
          </p:nvPr>
        </p:nvSpPr>
        <p:spPr>
          <a:xfrm>
            <a:off x="628200" y="1825200"/>
            <a:ext cx="7885080" cy="43498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marL="342720" indent="-342720" algn="ctr">
              <a:spcBef>
                <a:spcPts val="998"/>
              </a:spcBef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628200" y="1825200"/>
            <a:ext cx="7885080" cy="43498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 type="body"/>
          </p:nvPr>
        </p:nvSpPr>
        <p:spPr>
          <a:xfrm>
            <a:off x="628200" y="1825200"/>
            <a:ext cx="3847680" cy="43498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5" name="PlaceHolder 3"/>
          <p:cNvSpPr>
            <a:spLocks noGrp="1"/>
          </p:cNvSpPr>
          <p:nvPr>
            <p:ph type="body"/>
          </p:nvPr>
        </p:nvSpPr>
        <p:spPr>
          <a:xfrm>
            <a:off x="4668480" y="1825200"/>
            <a:ext cx="3847680" cy="43498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subTitle"/>
          </p:nvPr>
        </p:nvSpPr>
        <p:spPr>
          <a:xfrm>
            <a:off x="628200" y="365040"/>
            <a:ext cx="7885080" cy="61390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marL="342720" indent="-342720" algn="ctr">
              <a:spcBef>
                <a:spcPts val="998"/>
              </a:spcBef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9" name="PlaceHolder 2"/>
          <p:cNvSpPr>
            <a:spLocks noGrp="1"/>
          </p:cNvSpPr>
          <p:nvPr>
            <p:ph type="body"/>
          </p:nvPr>
        </p:nvSpPr>
        <p:spPr>
          <a:xfrm>
            <a:off x="628200" y="1825200"/>
            <a:ext cx="38476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0" name="PlaceHolder 3"/>
          <p:cNvSpPr>
            <a:spLocks noGrp="1"/>
          </p:cNvSpPr>
          <p:nvPr>
            <p:ph type="body"/>
          </p:nvPr>
        </p:nvSpPr>
        <p:spPr>
          <a:xfrm>
            <a:off x="4668480" y="1825200"/>
            <a:ext cx="3847680" cy="43498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1" name="PlaceHolder 4"/>
          <p:cNvSpPr>
            <a:spLocks noGrp="1"/>
          </p:cNvSpPr>
          <p:nvPr>
            <p:ph type="body"/>
          </p:nvPr>
        </p:nvSpPr>
        <p:spPr>
          <a:xfrm>
            <a:off x="628200" y="4097520"/>
            <a:ext cx="38476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628200" y="1825200"/>
            <a:ext cx="3847680" cy="43498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4668480" y="1825200"/>
            <a:ext cx="38476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5" name="PlaceHolder 4"/>
          <p:cNvSpPr>
            <a:spLocks noGrp="1"/>
          </p:cNvSpPr>
          <p:nvPr>
            <p:ph type="body"/>
          </p:nvPr>
        </p:nvSpPr>
        <p:spPr>
          <a:xfrm>
            <a:off x="4668480" y="4097520"/>
            <a:ext cx="38476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7" name="PlaceHolder 2"/>
          <p:cNvSpPr>
            <a:spLocks noGrp="1"/>
          </p:cNvSpPr>
          <p:nvPr>
            <p:ph type="body"/>
          </p:nvPr>
        </p:nvSpPr>
        <p:spPr>
          <a:xfrm>
            <a:off x="628200" y="1825200"/>
            <a:ext cx="38476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8" name="PlaceHolder 3"/>
          <p:cNvSpPr>
            <a:spLocks noGrp="1"/>
          </p:cNvSpPr>
          <p:nvPr>
            <p:ph type="body"/>
          </p:nvPr>
        </p:nvSpPr>
        <p:spPr>
          <a:xfrm>
            <a:off x="4668480" y="1825200"/>
            <a:ext cx="38476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9" name="PlaceHolder 4"/>
          <p:cNvSpPr>
            <a:spLocks noGrp="1"/>
          </p:cNvSpPr>
          <p:nvPr>
            <p:ph type="body"/>
          </p:nvPr>
        </p:nvSpPr>
        <p:spPr>
          <a:xfrm>
            <a:off x="628200" y="4097520"/>
            <a:ext cx="78850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1" name="PlaceHolder 2"/>
          <p:cNvSpPr>
            <a:spLocks noGrp="1"/>
          </p:cNvSpPr>
          <p:nvPr>
            <p:ph type="body"/>
          </p:nvPr>
        </p:nvSpPr>
        <p:spPr>
          <a:xfrm>
            <a:off x="628200" y="1825200"/>
            <a:ext cx="78850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2" name="PlaceHolder 3"/>
          <p:cNvSpPr>
            <a:spLocks noGrp="1"/>
          </p:cNvSpPr>
          <p:nvPr>
            <p:ph type="body"/>
          </p:nvPr>
        </p:nvSpPr>
        <p:spPr>
          <a:xfrm>
            <a:off x="628200" y="4097520"/>
            <a:ext cx="78850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 type="body"/>
          </p:nvPr>
        </p:nvSpPr>
        <p:spPr>
          <a:xfrm>
            <a:off x="628200" y="1825200"/>
            <a:ext cx="38476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 type="body"/>
          </p:nvPr>
        </p:nvSpPr>
        <p:spPr>
          <a:xfrm>
            <a:off x="4668480" y="1825200"/>
            <a:ext cx="38476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 type="body"/>
          </p:nvPr>
        </p:nvSpPr>
        <p:spPr>
          <a:xfrm>
            <a:off x="628200" y="4097520"/>
            <a:ext cx="38476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7" name="PlaceHolder 5"/>
          <p:cNvSpPr>
            <a:spLocks noGrp="1"/>
          </p:cNvSpPr>
          <p:nvPr>
            <p:ph type="body"/>
          </p:nvPr>
        </p:nvSpPr>
        <p:spPr>
          <a:xfrm>
            <a:off x="4668480" y="4097520"/>
            <a:ext cx="384768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9" name="PlaceHolder 2"/>
          <p:cNvSpPr>
            <a:spLocks noGrp="1"/>
          </p:cNvSpPr>
          <p:nvPr>
            <p:ph type="body"/>
          </p:nvPr>
        </p:nvSpPr>
        <p:spPr>
          <a:xfrm>
            <a:off x="628200" y="1825200"/>
            <a:ext cx="253872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0" name="PlaceHolder 3"/>
          <p:cNvSpPr>
            <a:spLocks noGrp="1"/>
          </p:cNvSpPr>
          <p:nvPr>
            <p:ph type="body"/>
          </p:nvPr>
        </p:nvSpPr>
        <p:spPr>
          <a:xfrm>
            <a:off x="3294360" y="1825200"/>
            <a:ext cx="253872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1" name="PlaceHolder 4"/>
          <p:cNvSpPr>
            <a:spLocks noGrp="1"/>
          </p:cNvSpPr>
          <p:nvPr>
            <p:ph type="body"/>
          </p:nvPr>
        </p:nvSpPr>
        <p:spPr>
          <a:xfrm>
            <a:off x="5960160" y="1825200"/>
            <a:ext cx="253872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2" name="PlaceHolder 5"/>
          <p:cNvSpPr>
            <a:spLocks noGrp="1"/>
          </p:cNvSpPr>
          <p:nvPr>
            <p:ph type="body"/>
          </p:nvPr>
        </p:nvSpPr>
        <p:spPr>
          <a:xfrm>
            <a:off x="628200" y="4097520"/>
            <a:ext cx="253872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3" name="PlaceHolder 6"/>
          <p:cNvSpPr>
            <a:spLocks noGrp="1"/>
          </p:cNvSpPr>
          <p:nvPr>
            <p:ph type="body"/>
          </p:nvPr>
        </p:nvSpPr>
        <p:spPr>
          <a:xfrm>
            <a:off x="3294360" y="4097520"/>
            <a:ext cx="253872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4" name="PlaceHolder 7"/>
          <p:cNvSpPr>
            <a:spLocks noGrp="1"/>
          </p:cNvSpPr>
          <p:nvPr>
            <p:ph type="body"/>
          </p:nvPr>
        </p:nvSpPr>
        <p:spPr>
          <a:xfrm>
            <a:off x="5960160" y="4097520"/>
            <a:ext cx="2538720" cy="20746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r>
              <a:rPr lang="en-US" sz="4400" b="0" strike="noStrike" spc="-1">
                <a:solidFill>
                  <a:srgbClr val="000000"/>
                </a:solidFill>
                <a:latin typeface="Calibri"/>
              </a:rPr>
              <a:t>Click to edit the title text format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628200" y="1825200"/>
            <a:ext cx="7885080" cy="43498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 marL="342720" indent="-342720">
              <a:spcBef>
                <a:spcPts val="998"/>
              </a:spcBef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Click to edit the outline text format</a:t>
            </a:r>
          </a:p>
          <a:p>
            <a:pPr marL="342720" lvl="1" indent="-342720">
              <a:spcBef>
                <a:spcPts val="998"/>
              </a:spcBef>
              <a:buClr>
                <a:srgbClr val="000000"/>
              </a:buClr>
              <a:buFont typeface="Times New Roman"/>
              <a:buChar char="–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Second Outline Level</a:t>
            </a:r>
          </a:p>
          <a:p>
            <a:pPr marL="342720" lvl="2" indent="-342720">
              <a:spcBef>
                <a:spcPts val="998"/>
              </a:spcBef>
              <a:buClr>
                <a:srgbClr val="000000"/>
              </a:buClr>
              <a:buFont typeface="Times New Roman"/>
              <a:buChar char="•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Third Outline Level</a:t>
            </a:r>
          </a:p>
          <a:p>
            <a:pPr marL="342720" lvl="3" indent="-342720">
              <a:spcBef>
                <a:spcPts val="998"/>
              </a:spcBef>
              <a:buClr>
                <a:srgbClr val="000000"/>
              </a:buClr>
              <a:buFont typeface="Times New Roman"/>
              <a:buChar char="–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Fourth Outline Level</a:t>
            </a:r>
          </a:p>
          <a:p>
            <a:pPr marL="342720" lvl="4" indent="-342720">
              <a:spcBef>
                <a:spcPts val="998"/>
              </a:spcBef>
              <a:buClr>
                <a:srgbClr val="000000"/>
              </a:buClr>
              <a:buFont typeface="Times New Roman"/>
              <a:buChar char="»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Fifth Outline Level</a:t>
            </a:r>
          </a:p>
          <a:p>
            <a:pPr marL="342720" lvl="5" indent="-342720">
              <a:spcBef>
                <a:spcPts val="998"/>
              </a:spcBef>
              <a:buClr>
                <a:srgbClr val="000000"/>
              </a:buClr>
              <a:buFont typeface="Times New Roman"/>
              <a:buChar char="»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Sixth Outline Level</a:t>
            </a:r>
          </a:p>
          <a:p>
            <a:pPr marL="342720" lvl="6" indent="-342720">
              <a:spcBef>
                <a:spcPts val="998"/>
              </a:spcBef>
              <a:buClr>
                <a:srgbClr val="000000"/>
              </a:buClr>
              <a:buFont typeface="Times New Roman"/>
              <a:buChar char="»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Seventh Outline Level</a:t>
            </a:r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628200" y="6356160"/>
            <a:ext cx="2055960" cy="3632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r>
              <a:rPr lang="en-US" sz="2400" b="0" strike="noStrike" spc="-1">
                <a:latin typeface="Times New Roman"/>
                <a:ea typeface="DejaVu Sans"/>
              </a:rPr>
              <a:t>&lt;date/time&gt;</a:t>
            </a:r>
            <a:endParaRPr lang="en-US" sz="2400" b="0" strike="noStrike" spc="-1">
              <a:latin typeface="Times New Roman"/>
            </a:endParaRPr>
          </a:p>
        </p:txBody>
      </p:sp>
      <p:sp>
        <p:nvSpPr>
          <p:cNvPr id="3" name="CustomShape 4"/>
          <p:cNvSpPr/>
          <p:nvPr/>
        </p:nvSpPr>
        <p:spPr>
          <a:xfrm>
            <a:off x="3029040" y="6356520"/>
            <a:ext cx="3085920" cy="3650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6458040" y="6356160"/>
            <a:ext cx="2055600" cy="3632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fld id="{8294FBF0-B99B-4F84-9F59-9E4C28AC1D7C}" type="slidenum">
              <a:rPr lang="en-US" sz="2400" b="0" strike="noStrike" spc="-1">
                <a:latin typeface="Times New Roman"/>
                <a:ea typeface="DejaVu Sans"/>
              </a:rPr>
              <a:t>‹#›</a:t>
            </a:fld>
            <a:endParaRPr lang="en-US" sz="24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CustomShape 1"/>
          <p:cNvSpPr/>
          <p:nvPr/>
        </p:nvSpPr>
        <p:spPr>
          <a:xfrm>
            <a:off x="685800" y="2179800"/>
            <a:ext cx="7772400" cy="1422360"/>
          </a:xfrm>
          <a:custGeom>
            <a:avLst/>
            <a:gdLst/>
            <a:ahLst/>
            <a:cxnLst/>
            <a:rect l="0" t="0" r="r" b="b"/>
            <a:pathLst>
              <a:path w="21592" h="3953">
                <a:moveTo>
                  <a:pt x="658" y="0"/>
                </a:moveTo>
                <a:cubicBezTo>
                  <a:pt x="329" y="0"/>
                  <a:pt x="0" y="329"/>
                  <a:pt x="0" y="658"/>
                </a:cubicBezTo>
                <a:lnTo>
                  <a:pt x="0" y="3293"/>
                </a:lnTo>
                <a:cubicBezTo>
                  <a:pt x="0" y="3622"/>
                  <a:pt x="329" y="3952"/>
                  <a:pt x="658" y="3952"/>
                </a:cubicBezTo>
                <a:lnTo>
                  <a:pt x="20932" y="3952"/>
                </a:lnTo>
                <a:cubicBezTo>
                  <a:pt x="21261" y="3952"/>
                  <a:pt x="21591" y="3622"/>
                  <a:pt x="21591" y="3293"/>
                </a:cubicBezTo>
                <a:lnTo>
                  <a:pt x="21591" y="658"/>
                </a:lnTo>
                <a:cubicBezTo>
                  <a:pt x="21591" y="329"/>
                  <a:pt x="21261" y="0"/>
                  <a:pt x="20932" y="0"/>
                </a:cubicBezTo>
                <a:lnTo>
                  <a:pt x="658" y="0"/>
                </a:lnTo>
              </a:path>
            </a:pathLst>
          </a:custGeom>
          <a:solidFill>
            <a:srgbClr val="FFFF00"/>
          </a:solidFill>
          <a:ln w="12600">
            <a:solidFill>
              <a:srgbClr val="5C9929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2" name="PlaceHolder 2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r>
              <a:rPr lang="en-US" sz="4400" b="0" strike="noStrike" spc="-1">
                <a:solidFill>
                  <a:srgbClr val="000000"/>
                </a:solidFill>
                <a:latin typeface="Calibri"/>
              </a:rPr>
              <a:t>Click to edit the title text format</a:t>
            </a:r>
          </a:p>
        </p:txBody>
      </p:sp>
      <p:sp>
        <p:nvSpPr>
          <p:cNvPr id="43" name="PlaceHolder 3"/>
          <p:cNvSpPr>
            <a:spLocks noGrp="1"/>
          </p:cNvSpPr>
          <p:nvPr>
            <p:ph type="body"/>
          </p:nvPr>
        </p:nvSpPr>
        <p:spPr>
          <a:xfrm>
            <a:off x="628200" y="1825200"/>
            <a:ext cx="7885080" cy="43498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 marL="342720" indent="-342720">
              <a:spcBef>
                <a:spcPts val="998"/>
              </a:spcBef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Click to edit the outline text format</a:t>
            </a:r>
          </a:p>
          <a:p>
            <a:pPr marL="342720" lvl="1" indent="-342720">
              <a:spcBef>
                <a:spcPts val="998"/>
              </a:spcBef>
              <a:buClr>
                <a:srgbClr val="000000"/>
              </a:buClr>
              <a:buFont typeface="Times New Roman"/>
              <a:buChar char="–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Second Outline Level</a:t>
            </a:r>
          </a:p>
          <a:p>
            <a:pPr marL="342720" lvl="2" indent="-342720">
              <a:spcBef>
                <a:spcPts val="998"/>
              </a:spcBef>
              <a:buClr>
                <a:srgbClr val="000000"/>
              </a:buClr>
              <a:buFont typeface="Times New Roman"/>
              <a:buChar char="•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Third Outline Level</a:t>
            </a:r>
          </a:p>
          <a:p>
            <a:pPr marL="342720" lvl="3" indent="-342720">
              <a:spcBef>
                <a:spcPts val="998"/>
              </a:spcBef>
              <a:buClr>
                <a:srgbClr val="000000"/>
              </a:buClr>
              <a:buFont typeface="Times New Roman"/>
              <a:buChar char="–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Fourth Outline Level</a:t>
            </a:r>
          </a:p>
          <a:p>
            <a:pPr marL="342720" lvl="4" indent="-342720">
              <a:spcBef>
                <a:spcPts val="998"/>
              </a:spcBef>
              <a:buClr>
                <a:srgbClr val="000000"/>
              </a:buClr>
              <a:buFont typeface="Times New Roman"/>
              <a:buChar char="»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Fifth Outline Level</a:t>
            </a:r>
          </a:p>
          <a:p>
            <a:pPr marL="342720" lvl="5" indent="-342720">
              <a:spcBef>
                <a:spcPts val="998"/>
              </a:spcBef>
              <a:buClr>
                <a:srgbClr val="000000"/>
              </a:buClr>
              <a:buFont typeface="Times New Roman"/>
              <a:buChar char="»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Sixth Outline Level</a:t>
            </a:r>
          </a:p>
          <a:p>
            <a:pPr marL="342720" lvl="6" indent="-342720">
              <a:spcBef>
                <a:spcPts val="998"/>
              </a:spcBef>
              <a:buClr>
                <a:srgbClr val="000000"/>
              </a:buClr>
              <a:buFont typeface="Times New Roman"/>
              <a:buChar char="»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Seventh Outline Level</a:t>
            </a:r>
          </a:p>
        </p:txBody>
      </p:sp>
      <p:sp>
        <p:nvSpPr>
          <p:cNvPr id="44" name="PlaceHolder 4"/>
          <p:cNvSpPr>
            <a:spLocks noGrp="1"/>
          </p:cNvSpPr>
          <p:nvPr>
            <p:ph type="dt"/>
          </p:nvPr>
        </p:nvSpPr>
        <p:spPr>
          <a:xfrm>
            <a:off x="628200" y="6356160"/>
            <a:ext cx="2055960" cy="3632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200" b="0" strike="noStrike" spc="-1">
                <a:solidFill>
                  <a:srgbClr val="898989"/>
                </a:solidFill>
                <a:latin typeface="Times New Roman"/>
                <a:ea typeface="DejaVu Sans"/>
              </a:rPr>
              <a:t>&lt;date/time&gt;</a:t>
            </a:r>
            <a:endParaRPr lang="en-US" sz="1200" b="0" strike="noStrike" spc="-1">
              <a:latin typeface="Times New Roman"/>
            </a:endParaRPr>
          </a:p>
        </p:txBody>
      </p:sp>
      <p:sp>
        <p:nvSpPr>
          <p:cNvPr id="45" name="CustomShape 5"/>
          <p:cNvSpPr/>
          <p:nvPr/>
        </p:nvSpPr>
        <p:spPr>
          <a:xfrm>
            <a:off x="3029040" y="6356520"/>
            <a:ext cx="3085920" cy="3650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6" name="PlaceHolder 6"/>
          <p:cNvSpPr>
            <a:spLocks noGrp="1"/>
          </p:cNvSpPr>
          <p:nvPr>
            <p:ph type="sldNum"/>
          </p:nvPr>
        </p:nvSpPr>
        <p:spPr>
          <a:xfrm>
            <a:off x="6458040" y="6356160"/>
            <a:ext cx="2055600" cy="3632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r">
              <a:lnSpc>
                <a:spcPct val="100000"/>
              </a:lnSpc>
            </a:pPr>
            <a:fld id="{4765DE21-F03E-4570-B7E0-887DC347C33D}" type="slidenum">
              <a:rPr lang="en-US" sz="1200" b="0" strike="noStrike" spc="-1">
                <a:solidFill>
                  <a:srgbClr val="898989"/>
                </a:solidFill>
                <a:latin typeface="Times New Roman"/>
                <a:ea typeface="DejaVu Sans"/>
              </a:rPr>
              <a:t>‹#›</a:t>
            </a:fld>
            <a:endParaRPr lang="en-US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CustomShape 1"/>
          <p:cNvSpPr/>
          <p:nvPr/>
        </p:nvSpPr>
        <p:spPr>
          <a:xfrm>
            <a:off x="628560" y="471600"/>
            <a:ext cx="7886880" cy="1112760"/>
          </a:xfrm>
          <a:custGeom>
            <a:avLst/>
            <a:gdLst/>
            <a:ahLst/>
            <a:cxnLst/>
            <a:rect l="0" t="0" r="r" b="b"/>
            <a:pathLst>
              <a:path w="21910" h="3092">
                <a:moveTo>
                  <a:pt x="515" y="0"/>
                </a:moveTo>
                <a:cubicBezTo>
                  <a:pt x="257" y="0"/>
                  <a:pt x="0" y="257"/>
                  <a:pt x="0" y="515"/>
                </a:cubicBezTo>
                <a:lnTo>
                  <a:pt x="0" y="2576"/>
                </a:lnTo>
                <a:cubicBezTo>
                  <a:pt x="0" y="2833"/>
                  <a:pt x="257" y="3091"/>
                  <a:pt x="515" y="3091"/>
                </a:cubicBezTo>
                <a:lnTo>
                  <a:pt x="21393" y="3091"/>
                </a:lnTo>
                <a:cubicBezTo>
                  <a:pt x="21651" y="3091"/>
                  <a:pt x="21909" y="2833"/>
                  <a:pt x="21909" y="2576"/>
                </a:cubicBezTo>
                <a:lnTo>
                  <a:pt x="21909" y="515"/>
                </a:lnTo>
                <a:cubicBezTo>
                  <a:pt x="21909" y="257"/>
                  <a:pt x="21651" y="0"/>
                  <a:pt x="21393" y="0"/>
                </a:cubicBezTo>
                <a:lnTo>
                  <a:pt x="515" y="0"/>
                </a:lnTo>
              </a:path>
            </a:pathLst>
          </a:custGeom>
          <a:solidFill>
            <a:srgbClr val="FFFF00"/>
          </a:solidFill>
          <a:ln w="12600">
            <a:solidFill>
              <a:srgbClr val="5C9929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84" name="PlaceHolder 2"/>
          <p:cNvSpPr>
            <a:spLocks noGrp="1"/>
          </p:cNvSpPr>
          <p:nvPr>
            <p:ph type="title"/>
          </p:nvPr>
        </p:nvSpPr>
        <p:spPr>
          <a:xfrm>
            <a:off x="628200" y="365040"/>
            <a:ext cx="7885080" cy="132408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r>
              <a:rPr lang="en-US" sz="4400" b="0" strike="noStrike" spc="-1">
                <a:solidFill>
                  <a:srgbClr val="000000"/>
                </a:solidFill>
                <a:latin typeface="Calibri"/>
              </a:rPr>
              <a:t>Click to edit the title text format</a:t>
            </a:r>
          </a:p>
        </p:txBody>
      </p:sp>
      <p:sp>
        <p:nvSpPr>
          <p:cNvPr id="85" name="PlaceHolder 3"/>
          <p:cNvSpPr>
            <a:spLocks noGrp="1"/>
          </p:cNvSpPr>
          <p:nvPr>
            <p:ph type="body"/>
          </p:nvPr>
        </p:nvSpPr>
        <p:spPr>
          <a:xfrm>
            <a:off x="628200" y="1825200"/>
            <a:ext cx="7885080" cy="43498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 marL="342720" indent="-342720">
              <a:spcBef>
                <a:spcPts val="998"/>
              </a:spcBef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Click to edit the outline text format</a:t>
            </a:r>
          </a:p>
          <a:p>
            <a:pPr marL="342720" lvl="1" indent="-342720">
              <a:spcBef>
                <a:spcPts val="998"/>
              </a:spcBef>
              <a:buClr>
                <a:srgbClr val="000000"/>
              </a:buClr>
              <a:buFont typeface="Times New Roman"/>
              <a:buChar char="–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Second Outline Level</a:t>
            </a:r>
          </a:p>
          <a:p>
            <a:pPr marL="342720" lvl="2" indent="-342720">
              <a:spcBef>
                <a:spcPts val="998"/>
              </a:spcBef>
              <a:buClr>
                <a:srgbClr val="000000"/>
              </a:buClr>
              <a:buFont typeface="Times New Roman"/>
              <a:buChar char="•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Third Outline Level</a:t>
            </a:r>
          </a:p>
          <a:p>
            <a:pPr marL="342720" lvl="3" indent="-342720">
              <a:spcBef>
                <a:spcPts val="998"/>
              </a:spcBef>
              <a:buClr>
                <a:srgbClr val="000000"/>
              </a:buClr>
              <a:buFont typeface="Times New Roman"/>
              <a:buChar char="–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Fourth Outline Level</a:t>
            </a:r>
          </a:p>
          <a:p>
            <a:pPr marL="342720" lvl="4" indent="-342720">
              <a:spcBef>
                <a:spcPts val="998"/>
              </a:spcBef>
              <a:buClr>
                <a:srgbClr val="000000"/>
              </a:buClr>
              <a:buFont typeface="Times New Roman"/>
              <a:buChar char="»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Fifth Outline Level</a:t>
            </a:r>
          </a:p>
          <a:p>
            <a:pPr marL="342720" lvl="5" indent="-342720">
              <a:spcBef>
                <a:spcPts val="998"/>
              </a:spcBef>
              <a:buClr>
                <a:srgbClr val="000000"/>
              </a:buClr>
              <a:buFont typeface="Times New Roman"/>
              <a:buChar char="»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Sixth Outline Level</a:t>
            </a:r>
          </a:p>
          <a:p>
            <a:pPr marL="342720" lvl="6" indent="-342720">
              <a:spcBef>
                <a:spcPts val="998"/>
              </a:spcBef>
              <a:buClr>
                <a:srgbClr val="000000"/>
              </a:buClr>
              <a:buFont typeface="Times New Roman"/>
              <a:buChar char="»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Seventh Outline Level</a:t>
            </a:r>
          </a:p>
        </p:txBody>
      </p:sp>
      <p:sp>
        <p:nvSpPr>
          <p:cNvPr id="86" name="PlaceHolder 4"/>
          <p:cNvSpPr>
            <a:spLocks noGrp="1"/>
          </p:cNvSpPr>
          <p:nvPr>
            <p:ph type="dt"/>
          </p:nvPr>
        </p:nvSpPr>
        <p:spPr>
          <a:xfrm>
            <a:off x="628200" y="6356160"/>
            <a:ext cx="2055960" cy="3632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200" b="0" strike="noStrike" spc="-1">
                <a:solidFill>
                  <a:srgbClr val="898989"/>
                </a:solidFill>
                <a:latin typeface="Times New Roman"/>
                <a:ea typeface="DejaVu Sans"/>
              </a:rPr>
              <a:t>&lt;date/time&gt;</a:t>
            </a:r>
            <a:endParaRPr lang="en-US" sz="1200" b="0" strike="noStrike" spc="-1">
              <a:latin typeface="Times New Roman"/>
            </a:endParaRPr>
          </a:p>
        </p:txBody>
      </p:sp>
      <p:sp>
        <p:nvSpPr>
          <p:cNvPr id="87" name="CustomShape 5"/>
          <p:cNvSpPr/>
          <p:nvPr/>
        </p:nvSpPr>
        <p:spPr>
          <a:xfrm>
            <a:off x="3029040" y="6356520"/>
            <a:ext cx="3085920" cy="3650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88" name="PlaceHolder 6"/>
          <p:cNvSpPr>
            <a:spLocks noGrp="1"/>
          </p:cNvSpPr>
          <p:nvPr>
            <p:ph type="sldNum"/>
          </p:nvPr>
        </p:nvSpPr>
        <p:spPr>
          <a:xfrm>
            <a:off x="6458040" y="6356160"/>
            <a:ext cx="2055600" cy="3632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r">
              <a:lnSpc>
                <a:spcPct val="100000"/>
              </a:lnSpc>
            </a:pPr>
            <a:fld id="{054567AA-3906-4AD7-AAA8-39B95DBB6BE2}" type="slidenum">
              <a:rPr lang="en-US" sz="1200" b="0" strike="noStrike" spc="-1">
                <a:solidFill>
                  <a:srgbClr val="898989"/>
                </a:solidFill>
                <a:latin typeface="Times New Roman"/>
                <a:ea typeface="DejaVu Sans"/>
              </a:rPr>
              <a:t>‹#›</a:t>
            </a:fld>
            <a:endParaRPr lang="en-US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8" y="7088"/>
            <a:ext cx="9144000" cy="6850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5" name="CustomShape 1"/>
          <p:cNvSpPr/>
          <p:nvPr/>
        </p:nvSpPr>
        <p:spPr>
          <a:xfrm>
            <a:off x="1143000" y="3602160"/>
            <a:ext cx="6858000" cy="16556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28" name="CustomShape 2"/>
          <p:cNvSpPr/>
          <p:nvPr/>
        </p:nvSpPr>
        <p:spPr>
          <a:xfrm>
            <a:off x="2361904" y="5181600"/>
            <a:ext cx="4572000" cy="1325620"/>
          </a:xfrm>
          <a:prstGeom prst="rect">
            <a:avLst/>
          </a:prstGeom>
          <a:solidFill>
            <a:schemeClr val="accent6">
              <a:lumMod val="20000"/>
              <a:lumOff val="80000"/>
              <a:alpha val="65000"/>
            </a:schemeClr>
          </a:solidFill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0000" tIns="46800" rIns="90000" bIns="468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2000" b="0" strike="noStrike" spc="-1" dirty="0" smtClean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МАДОУ детский сад № 23 </a:t>
            </a:r>
          </a:p>
          <a:p>
            <a:pPr algn="ctr">
              <a:lnSpc>
                <a:spcPct val="100000"/>
              </a:lnSpc>
            </a:pPr>
            <a:r>
              <a:rPr lang="ru-RU" sz="2000" i="1" spc="-1" dirty="0" smtClean="0">
                <a:solidFill>
                  <a:schemeClr val="tx2">
                    <a:lumMod val="75000"/>
                  </a:schemeClr>
                </a:solidFill>
                <a:latin typeface="Times New Roman"/>
              </a:rPr>
              <a:t>г. Балаково</a:t>
            </a:r>
          </a:p>
          <a:p>
            <a:pPr algn="ctr">
              <a:lnSpc>
                <a:spcPct val="100000"/>
              </a:lnSpc>
            </a:pPr>
            <a:r>
              <a:rPr lang="ru-RU" sz="2000" b="0" i="1" strike="noStrike" spc="-1" dirty="0" smtClean="0">
                <a:solidFill>
                  <a:schemeClr val="tx2">
                    <a:lumMod val="75000"/>
                  </a:schemeClr>
                </a:solidFill>
                <a:latin typeface="Times New Roman"/>
              </a:rPr>
              <a:t>Подготовили воспитатели:</a:t>
            </a:r>
          </a:p>
          <a:p>
            <a:pPr algn="ctr">
              <a:lnSpc>
                <a:spcPct val="100000"/>
              </a:lnSpc>
            </a:pPr>
            <a:r>
              <a:rPr lang="ru-RU" sz="2000" b="0" i="1" strike="noStrike" spc="-1" dirty="0" err="1" smtClean="0">
                <a:solidFill>
                  <a:schemeClr val="tx2">
                    <a:lumMod val="75000"/>
                  </a:schemeClr>
                </a:solidFill>
                <a:latin typeface="Times New Roman"/>
              </a:rPr>
              <a:t>Буравкова</a:t>
            </a:r>
            <a:r>
              <a:rPr lang="ru-RU" sz="2000" b="0" i="1" strike="noStrike" spc="-1" dirty="0" smtClean="0">
                <a:solidFill>
                  <a:schemeClr val="tx2">
                    <a:lumMod val="75000"/>
                  </a:schemeClr>
                </a:solidFill>
                <a:latin typeface="Times New Roman"/>
              </a:rPr>
              <a:t> Т.Ю Чуркина Ю.Ю</a:t>
            </a:r>
            <a:endParaRPr lang="en-US" sz="2000" b="0" strike="noStrike" spc="-1" dirty="0">
              <a:solidFill>
                <a:schemeClr val="tx2">
                  <a:lumMod val="75000"/>
                </a:schemeClr>
              </a:solidFill>
              <a:latin typeface="Calibri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21985" y="381000"/>
            <a:ext cx="75248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МАСТЕР-КЛАСС ПО ИЗГОТОВЛЕНИЮ РАЗВИВАЮЩЕЙ ИГРЫ </a:t>
            </a:r>
          </a:p>
          <a:p>
            <a:r>
              <a:rPr lang="ru-RU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      «УМНЫЙ ГЕОМЕТРИК»</a:t>
            </a:r>
            <a:endParaRPr lang="ru-RU" sz="32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" name="CustomShape 1"/>
          <p:cNvSpPr/>
          <p:nvPr/>
        </p:nvSpPr>
        <p:spPr>
          <a:xfrm>
            <a:off x="685800" y="381000"/>
            <a:ext cx="7886520" cy="9079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lnSpc>
                <a:spcPct val="90000"/>
              </a:lnSpc>
            </a:pPr>
            <a:r>
              <a:rPr lang="ru-RU" sz="4400" b="1" strike="noStrike" dirty="0">
                <a:ln/>
                <a:solidFill>
                  <a:srgbClr val="92D050"/>
                </a:solidFill>
                <a:latin typeface="Times New Roman"/>
                <a:ea typeface="Times New Roman"/>
              </a:rPr>
              <a:t>ГЕОМЕТРИК</a:t>
            </a:r>
            <a:endParaRPr lang="en-US" sz="3200" b="1" strike="noStrike" dirty="0">
              <a:ln/>
              <a:solidFill>
                <a:srgbClr val="92D050"/>
              </a:solidFill>
              <a:latin typeface="Calibri"/>
            </a:endParaRPr>
          </a:p>
        </p:txBody>
      </p:sp>
      <p:pic>
        <p:nvPicPr>
          <p:cNvPr id="2050" name="Picture 2" descr="D:\Флешка Т.Ю\фото акция\140_2411\IMG_191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93" y="1360081"/>
            <a:ext cx="4495800" cy="33716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Флешка Т.Ю\фото акция\140_2411\IMG_191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371600"/>
            <a:ext cx="3860975" cy="33486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CustomShape 1"/>
          <p:cNvSpPr/>
          <p:nvPr/>
        </p:nvSpPr>
        <p:spPr>
          <a:xfrm>
            <a:off x="1442880" y="461880"/>
            <a:ext cx="6456600" cy="58183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1440" tIns="45720" rIns="91440" bIns="45720" anchor="t">
            <a:noAutofit/>
          </a:bodyPr>
          <a:lstStyle/>
          <a:p>
            <a:pPr marL="228600" indent="-226695">
              <a:lnSpc>
                <a:spcPct val="90000"/>
              </a:lnSpc>
              <a:spcBef>
                <a:spcPts val="998"/>
              </a:spcBef>
            </a:pPr>
            <a:endParaRPr lang="en-US" sz="26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30965" y="1828800"/>
            <a:ext cx="6324600" cy="258532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Планшет «Умный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Геометрик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» – это настольная игра, которая дает возможность исследовательской деятельности для ребенка.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Она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предназначена для развития пространственного и ассоциативного мышления, воображения, способствует развитию логики, мелкой моторики, помогает постичь азы геометрии, свободно ориентироваться на плоскости, умения действовать по заданному образцу, а так же способствует развитию таких качеств, как внимание и усидчивость.</a:t>
            </a: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9" name="CustomShape 1"/>
          <p:cNvSpPr/>
          <p:nvPr/>
        </p:nvSpPr>
        <p:spPr>
          <a:xfrm>
            <a:off x="707220" y="198360"/>
            <a:ext cx="7728120" cy="12494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228600" indent="-227160">
              <a:lnSpc>
                <a:spcPct val="90000"/>
              </a:lnSpc>
              <a:spcBef>
                <a:spcPts val="998"/>
              </a:spcBef>
            </a:pPr>
            <a:r>
              <a:rPr lang="ru-RU" sz="28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  </a:t>
            </a:r>
            <a:r>
              <a:rPr lang="ru-RU" sz="24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С помощью </a:t>
            </a:r>
            <a:r>
              <a:rPr lang="ru-RU" sz="2400" b="0" strike="noStrike" spc="-1" dirty="0" smtClean="0">
                <a:solidFill>
                  <a:srgbClr val="000000"/>
                </a:solidFill>
                <a:latin typeface="Times New Roman"/>
                <a:ea typeface="Times New Roman"/>
              </a:rPr>
              <a:t>данной игры </a:t>
            </a:r>
            <a:r>
              <a:rPr lang="ru-RU" sz="24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дети могут самостоятельно создавать оригинальные рисунки, фантазировать, творить, конструировать.</a:t>
            </a:r>
            <a:endParaRPr lang="en-US" sz="2400" b="0" strike="noStrike" spc="-1" dirty="0">
              <a:solidFill>
                <a:srgbClr val="000000"/>
              </a:solidFill>
              <a:latin typeface="Calibri"/>
            </a:endParaRPr>
          </a:p>
          <a:p>
            <a:pPr marL="228600" indent="-227160">
              <a:lnSpc>
                <a:spcPct val="90000"/>
              </a:lnSpc>
              <a:spcBef>
                <a:spcPts val="998"/>
              </a:spcBef>
            </a:pPr>
            <a:endParaRPr lang="en-US" sz="24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098" name="Picture 2" descr="D:\Флешка Т.Ю\фото акция\140_2411\IMG_191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35" y="1585080"/>
            <a:ext cx="4064185" cy="3048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Флешка Т.Ю\фото акция\141_2511\IMG_193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081" y="1668840"/>
            <a:ext cx="3840814" cy="28804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Флешка Т.Ю\фото акция\140_2411\IMG_192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3810000"/>
            <a:ext cx="3378660" cy="253388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2" name="CustomShape 1"/>
          <p:cNvSpPr/>
          <p:nvPr/>
        </p:nvSpPr>
        <p:spPr>
          <a:xfrm>
            <a:off x="489098" y="457200"/>
            <a:ext cx="8229600" cy="22098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228600" indent="-227160">
              <a:lnSpc>
                <a:spcPct val="90000"/>
              </a:lnSpc>
              <a:spcBef>
                <a:spcPts val="998"/>
              </a:spcBef>
            </a:pPr>
            <a:r>
              <a:rPr lang="ru-RU" sz="1600" spc="-1" dirty="0">
                <a:solidFill>
                  <a:srgbClr val="000000"/>
                </a:solidFill>
                <a:latin typeface="Calibri"/>
              </a:rPr>
              <a:t>	</a:t>
            </a:r>
            <a:r>
              <a:rPr lang="ru-RU" sz="2400" b="0" strike="noStrike" spc="-1" dirty="0" smtClean="0">
                <a:solidFill>
                  <a:srgbClr val="000000"/>
                </a:solidFill>
                <a:latin typeface="Times New Roman"/>
                <a:ea typeface="Times New Roman"/>
              </a:rPr>
              <a:t>В </a:t>
            </a:r>
            <a:r>
              <a:rPr lang="ru-RU" sz="24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зависимости от возраста, </a:t>
            </a:r>
            <a:r>
              <a:rPr lang="ru-RU" sz="2400" b="0" strike="noStrike" spc="-1" dirty="0" smtClean="0">
                <a:solidFill>
                  <a:srgbClr val="000000"/>
                </a:solidFill>
                <a:latin typeface="Times New Roman"/>
                <a:ea typeface="Times New Roman"/>
              </a:rPr>
              <a:t>индивидуальных особенностей детей будет меняться цель и решаемые в ходе игры задачи. Уникальность игры в ее много вариантности. Игру можно использовать в НОД, в индивидуальной и подгрупповой работе, и в самостоятельной деятельности по желанию детей.</a:t>
            </a:r>
            <a:endParaRPr lang="en-US" sz="24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5123" name="Picture 3" descr="D:\Флешка Т.Ю\фото акция\140_2411\IMG_191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971800"/>
            <a:ext cx="4293321" cy="32198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967" y="3558378"/>
            <a:ext cx="3170098" cy="204668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7" name="CustomShape 1"/>
          <p:cNvSpPr/>
          <p:nvPr/>
        </p:nvSpPr>
        <p:spPr>
          <a:xfrm>
            <a:off x="609600" y="228600"/>
            <a:ext cx="7886520" cy="13255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ru-RU" sz="3200" b="0" strike="noStrike" spc="-1" dirty="0">
                <a:solidFill>
                  <a:srgbClr val="0070C0"/>
                </a:solidFill>
                <a:latin typeface="Times New Roman"/>
                <a:ea typeface="Times New Roman"/>
              </a:rPr>
              <a:t>Цель игры:</a:t>
            </a:r>
            <a:r>
              <a:rPr dirty="0">
                <a:solidFill>
                  <a:srgbClr val="0070C0"/>
                </a:solidFill>
              </a:rPr>
              <a:t/>
            </a:r>
            <a:br>
              <a:rPr dirty="0">
                <a:solidFill>
                  <a:srgbClr val="0070C0"/>
                </a:solidFill>
              </a:rPr>
            </a:br>
            <a:r>
              <a:rPr lang="ru-RU" sz="3200" b="0" strike="noStrike" spc="-1" dirty="0">
                <a:solidFill>
                  <a:srgbClr val="0070C0"/>
                </a:solidFill>
                <a:latin typeface="Times New Roman"/>
                <a:ea typeface="Times New Roman"/>
              </a:rPr>
              <a:t>Способствовать познавательно – математическому развитию детей.</a:t>
            </a:r>
            <a:endParaRPr lang="en-US" sz="3200" b="0" strike="noStrike" spc="-1" dirty="0">
              <a:solidFill>
                <a:srgbClr val="0070C0"/>
              </a:solidFill>
              <a:latin typeface="Calibri"/>
            </a:endParaRPr>
          </a:p>
        </p:txBody>
      </p:sp>
      <p:sp>
        <p:nvSpPr>
          <p:cNvPr id="148" name="CustomShape 2"/>
          <p:cNvSpPr/>
          <p:nvPr/>
        </p:nvSpPr>
        <p:spPr>
          <a:xfrm>
            <a:off x="870837" y="1570275"/>
            <a:ext cx="7485120" cy="43513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228600" indent="-227160">
              <a:lnSpc>
                <a:spcPct val="90000"/>
              </a:lnSpc>
              <a:spcBef>
                <a:spcPts val="998"/>
              </a:spcBef>
            </a:pPr>
            <a:r>
              <a:rPr lang="ru-RU" sz="1900" b="1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Задачи:</a:t>
            </a:r>
            <a:endParaRPr lang="en-US" sz="1900" b="0" strike="noStrike" spc="-1" dirty="0">
              <a:solidFill>
                <a:srgbClr val="000000"/>
              </a:solidFill>
              <a:latin typeface="Calibri"/>
            </a:endParaRPr>
          </a:p>
          <a:p>
            <a:pPr marL="228600" indent="-227160">
              <a:lnSpc>
                <a:spcPct val="90000"/>
              </a:lnSpc>
              <a:spcBef>
                <a:spcPts val="998"/>
              </a:spcBef>
            </a:pPr>
            <a:r>
              <a:rPr lang="ru-RU" sz="19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1. Развивать умение ориентироваться на плоскости и решать задачи в системе координат;</a:t>
            </a:r>
            <a:endParaRPr lang="en-US" sz="1900" b="0" strike="noStrike" spc="-1" dirty="0">
              <a:solidFill>
                <a:srgbClr val="000000"/>
              </a:solidFill>
              <a:latin typeface="Calibri"/>
            </a:endParaRPr>
          </a:p>
          <a:p>
            <a:pPr marL="228600" indent="-227160">
              <a:lnSpc>
                <a:spcPct val="90000"/>
              </a:lnSpc>
              <a:spcBef>
                <a:spcPts val="998"/>
              </a:spcBef>
            </a:pPr>
            <a:r>
              <a:rPr lang="ru-RU" sz="19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2. Развивать умение работать по схеме, видеть связь между предметами и явлением окружающего мира и его абстрактными изображениями;</a:t>
            </a:r>
            <a:endParaRPr lang="en-US" sz="1900" b="0" strike="noStrike" spc="-1" dirty="0">
              <a:solidFill>
                <a:srgbClr val="000000"/>
              </a:solidFill>
              <a:latin typeface="Calibri"/>
            </a:endParaRPr>
          </a:p>
          <a:p>
            <a:pPr marL="228600" indent="-227160">
              <a:lnSpc>
                <a:spcPct val="90000"/>
              </a:lnSpc>
              <a:spcBef>
                <a:spcPts val="998"/>
              </a:spcBef>
            </a:pPr>
            <a:r>
              <a:rPr lang="ru-RU" sz="19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3. Развивать мелкую моторику и координацию движений руки;</a:t>
            </a:r>
            <a:endParaRPr lang="en-US" sz="1900" b="0" strike="noStrike" spc="-1" dirty="0">
              <a:solidFill>
                <a:srgbClr val="000000"/>
              </a:solidFill>
              <a:latin typeface="Calibri"/>
            </a:endParaRPr>
          </a:p>
          <a:p>
            <a:pPr marL="228600" indent="-227160">
              <a:lnSpc>
                <a:spcPct val="90000"/>
              </a:lnSpc>
              <a:spcBef>
                <a:spcPts val="998"/>
              </a:spcBef>
            </a:pPr>
            <a:r>
              <a:rPr lang="ru-RU" sz="19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4. Развивать сенсорные способности, смекалку, воображение;</a:t>
            </a:r>
            <a:endParaRPr lang="en-US" sz="1900" b="0" strike="noStrike" spc="-1" dirty="0">
              <a:solidFill>
                <a:srgbClr val="000000"/>
              </a:solidFill>
              <a:latin typeface="Calibri"/>
            </a:endParaRPr>
          </a:p>
          <a:p>
            <a:pPr marL="228600" indent="-227160">
              <a:lnSpc>
                <a:spcPct val="90000"/>
              </a:lnSpc>
              <a:spcBef>
                <a:spcPts val="998"/>
              </a:spcBef>
            </a:pPr>
            <a:r>
              <a:rPr lang="ru-RU" sz="19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5. Развивать индуктивное и дедуктивное мышление, дать представление о симметрии, трансформации размера, формы, числа, формирование логико -математических представлений у детей;</a:t>
            </a:r>
            <a:endParaRPr lang="en-US" sz="1900" b="0" strike="noStrike" spc="-1" dirty="0">
              <a:solidFill>
                <a:srgbClr val="000000"/>
              </a:solidFill>
              <a:latin typeface="Calibri"/>
            </a:endParaRPr>
          </a:p>
          <a:p>
            <a:pPr marL="228600" indent="-227160">
              <a:lnSpc>
                <a:spcPct val="90000"/>
              </a:lnSpc>
              <a:spcBef>
                <a:spcPts val="998"/>
              </a:spcBef>
            </a:pPr>
            <a:r>
              <a:rPr lang="ru-RU" sz="19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6.Способствовать развитию интереса, любознательности, внимания, наблюдательности и самостоятельности.</a:t>
            </a:r>
            <a:endParaRPr lang="en-US" sz="1900" b="0" strike="noStrike" spc="-1" dirty="0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CustomShape 1"/>
          <p:cNvSpPr/>
          <p:nvPr/>
        </p:nvSpPr>
        <p:spPr>
          <a:xfrm>
            <a:off x="647640" y="166680"/>
            <a:ext cx="7886880" cy="10191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 descr="D:\Флешка Т.Ю\фото акция\140_2411\IMG_192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04800"/>
            <a:ext cx="3048138" cy="22860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D:\Флешка Т.Ю\фото акция\140_2411\IMG_192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381000"/>
            <a:ext cx="3092580" cy="231933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D:\Флешка Т.Ю\фото акция\140_2411\IMG_192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599" y="2819400"/>
            <a:ext cx="3571383" cy="267841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16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4" name="CustomShape 1"/>
          <p:cNvSpPr/>
          <p:nvPr/>
        </p:nvSpPr>
        <p:spPr>
          <a:xfrm>
            <a:off x="623880" y="1371600"/>
            <a:ext cx="7886880" cy="15001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b">
            <a:noAutofit/>
          </a:bodyPr>
          <a:lstStyle/>
          <a:p>
            <a:pPr>
              <a:lnSpc>
                <a:spcPct val="90000"/>
              </a:lnSpc>
            </a:pPr>
            <a:r>
              <a:rPr lang="ru-RU" sz="48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СПАСИБО ЗА ВНИМАНИЕ!</a:t>
            </a:r>
            <a:endParaRPr lang="en-US" sz="4800" b="0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5" name="CustomShape 2"/>
          <p:cNvSpPr/>
          <p:nvPr/>
        </p:nvSpPr>
        <p:spPr>
          <a:xfrm>
            <a:off x="633240" y="2600280"/>
            <a:ext cx="7886880" cy="15001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217</TotalTime>
  <Words>213</Words>
  <Application>Microsoft Office PowerPoint</Application>
  <PresentationFormat>Экран (4:3)</PresentationFormat>
  <Paragraphs>20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Office Theme</vt:lpstr>
      <vt:lpstr>Office Theme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subject/>
  <dc:creator>pptforschool.ru</dc:creator>
  <dc:description/>
  <cp:lastModifiedBy>серж</cp:lastModifiedBy>
  <cp:revision>35</cp:revision>
  <dcterms:created xsi:type="dcterms:W3CDTF">2017-03-15T19:17:19Z</dcterms:created>
  <dcterms:modified xsi:type="dcterms:W3CDTF">2021-08-21T14:41:15Z</dcterms:modified>
  <dc:language>en-US</dc:language>
</cp:coreProperties>
</file>