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78" r:id="rId3"/>
    <p:sldId id="264" r:id="rId4"/>
    <p:sldId id="263" r:id="rId5"/>
    <p:sldId id="261" r:id="rId6"/>
    <p:sldId id="260" r:id="rId7"/>
    <p:sldId id="265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5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49D2C4-A8AD-4263-AD4A-6E256A8AB71A}" type="datetimeFigureOut">
              <a:rPr lang="ru-RU" smtClean="0"/>
              <a:t>19.11.2015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Девятнадцатое ноября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Классная работа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340768"/>
            <a:ext cx="7962088" cy="4907632"/>
          </a:xfrm>
        </p:spPr>
        <p:txBody>
          <a:bodyPr>
            <a:normAutofit/>
          </a:bodyPr>
          <a:lstStyle/>
          <a:p>
            <a:pPr algn="just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1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СКАЗКА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340768"/>
            <a:ext cx="7962088" cy="490763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…красным вечером Василисе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…мудрой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…снился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чудливый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сон.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…забавные 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…хорошенькие зайчата скакали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…прыжку по поляне. Вдруг солнце закрыла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…огромная туча. Это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…летел злой-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…злой Змей Горыныч.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землился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он,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…сел на травку 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…задумался.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…казал ему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Кащей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Василису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…мудрую найти,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…пугнуть, к нему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…вести. Но возникли на пути Змея Горыныча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непр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одолимые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пятствия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ТЕМА УРОКА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ГЛАСНЫЕ В ПРИСТАВКАХ ПРЕ- И ПРИ-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0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Мини-исследование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8921008"/>
              </p:ext>
            </p:extLst>
          </p:nvPr>
        </p:nvGraphicFramePr>
        <p:xfrm>
          <a:off x="1115616" y="1196752"/>
          <a:ext cx="7776864" cy="5400600"/>
        </p:xfrm>
        <a:graphic>
          <a:graphicData uri="http://schemas.openxmlformats.org/drawingml/2006/table">
            <a:tbl>
              <a:tblPr firstRow="1" firstCol="1" bandRow="1"/>
              <a:tblGrid>
                <a:gridCol w="3483874"/>
                <a:gridCol w="4292990"/>
              </a:tblGrid>
              <a:tr h="54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Примеры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Значение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ПРИбежать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ПРИплыть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ПРИехать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0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ПРИклеить, ПРИшить, ПРИсоединить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0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ПРИморский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ПРИшкольный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ПРИбрежный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ПРИоткрыть, ПРИсесть, ПРИлечь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80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ПРИ-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3585554"/>
              </p:ext>
            </p:extLst>
          </p:nvPr>
        </p:nvGraphicFramePr>
        <p:xfrm>
          <a:off x="1187624" y="1484783"/>
          <a:ext cx="7704856" cy="5112569"/>
        </p:xfrm>
        <a:graphic>
          <a:graphicData uri="http://schemas.openxmlformats.org/drawingml/2006/table">
            <a:tbl>
              <a:tblPr firstRow="1" firstCol="1" bandRow="1"/>
              <a:tblGrid>
                <a:gridCol w="3451616"/>
                <a:gridCol w="4253240"/>
              </a:tblGrid>
              <a:tr h="5112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Примеры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Значение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2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ПРИбежать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ПРИплыть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ПРИехать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ПРИБЛИЖЕНИЕ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8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ПРИклеить, ПРИшить, ПРИсоединить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ПРИСОЕДИНЕНИЕ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8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ПРИморский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ПРИшкольный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ПРИбрежный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БЛИЗОСТЬ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2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ПРИоткрыть, ПРИсесть, ПРИлечь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НЕПОЛНОТА ДЕЙСТВИЯ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578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ПРЕ-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682560"/>
              </p:ext>
            </p:extLst>
          </p:nvPr>
        </p:nvGraphicFramePr>
        <p:xfrm>
          <a:off x="1331640" y="1628801"/>
          <a:ext cx="7416824" cy="5118212"/>
        </p:xfrm>
        <a:graphic>
          <a:graphicData uri="http://schemas.openxmlformats.org/drawingml/2006/table">
            <a:tbl>
              <a:tblPr firstRow="1" firstCol="1" bandRow="1"/>
              <a:tblGrid>
                <a:gridCol w="3527714"/>
                <a:gridCol w="3889110"/>
              </a:tblGrid>
              <a:tr h="1065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Примеры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ПРЕлестный, ПРЕмудрый, ПРЕогромный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ПРЕрвать, ПРЕодолеть, ПРЕступать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59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ПРЕ-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6836756"/>
              </p:ext>
            </p:extLst>
          </p:nvPr>
        </p:nvGraphicFramePr>
        <p:xfrm>
          <a:off x="1331640" y="1628801"/>
          <a:ext cx="7416824" cy="5118212"/>
        </p:xfrm>
        <a:graphic>
          <a:graphicData uri="http://schemas.openxmlformats.org/drawingml/2006/table">
            <a:tbl>
              <a:tblPr firstRow="1" firstCol="1" bandRow="1"/>
              <a:tblGrid>
                <a:gridCol w="3527714"/>
                <a:gridCol w="3889110"/>
              </a:tblGrid>
              <a:tr h="1065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Примеры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ПРЕлестный, ПРЕмудрый, ПРЕогромный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=ОЧЕНЬ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ПРЕрвать, ПРЕодолеть, ПРЕступать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=ПЕРЕ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8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Упражнение 156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163606"/>
              </p:ext>
            </p:extLst>
          </p:nvPr>
        </p:nvGraphicFramePr>
        <p:xfrm>
          <a:off x="1259627" y="1556791"/>
          <a:ext cx="7344822" cy="5040560"/>
        </p:xfrm>
        <a:graphic>
          <a:graphicData uri="http://schemas.openxmlformats.org/drawingml/2006/table">
            <a:tbl>
              <a:tblPr firstRow="1" firstCol="1" bandRow="1"/>
              <a:tblGrid>
                <a:gridCol w="3672411"/>
                <a:gridCol w="3672411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Нож затупился</a:t>
                      </a:r>
                      <a:endParaRPr lang="ru-RU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Притупился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Ветку согнули</a:t>
                      </a:r>
                      <a:endParaRPr lang="ru-RU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Пригнули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Откройте дверь</a:t>
                      </a:r>
                      <a:endParaRPr lang="ru-RU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Приоткрыли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Шофер затормозил</a:t>
                      </a:r>
                      <a:endParaRPr lang="ru-RU" sz="2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Притормозил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Мотоциклист заглушил мотор</a:t>
                      </a:r>
                      <a:endParaRPr lang="ru-RU" sz="2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Приглушил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Витя, ты затворил дверь?</a:t>
                      </a:r>
                      <a:endParaRPr lang="ru-RU" sz="2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Притворил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Малыш затих</a:t>
                      </a:r>
                      <a:endParaRPr lang="ru-RU" sz="2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Притих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8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101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Calibri"/>
              </a:rPr>
              <a:t>Замените словосочетание одним словом с приставкой ПРИ- или ПРЕ-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берега.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Задуматься на некоторое время.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Участок около школы.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Гнаться за кем-нибудь.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Слегка задеть что-либо.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Вызывающий восхищение, красивый.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Немного открыть окно.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дороги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Спуститься с неба на землю.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Очень длинный.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05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620688"/>
            <a:ext cx="7530040" cy="5627712"/>
          </a:xfrm>
        </p:spPr>
        <p:txBody>
          <a:bodyPr>
            <a:normAutofit fontScale="700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берега</a:t>
            </a:r>
            <a:r>
              <a:rPr lang="ru-RU" dirty="0">
                <a:solidFill>
                  <a:srgbClr val="595959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Прибрежный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Задуматься на некоторое время. 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(Призадуматься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 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Участок около школы.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Пришкольный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Гнаться за кем-нибудь.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Преследовать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Слегка задеть что-либо.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Прикоснуться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 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Вызывающий восхищение, красивый.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Прекрасный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Немного открыть окно.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Приоткрыть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дороги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(Придорожный).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Спуститься с неба на землю.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Приземлиться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Очень длинный.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Предлинный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r>
              <a:rPr lang="ru-RU" sz="40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	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4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404664"/>
            <a:ext cx="7530040" cy="584373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 зоопарк из-за границы доставили два (очень огромных удава). Был зимний поздний вечер, и сотрудники решили змей оставить в изоляторе. Утром обнаружили, что удавы исчезли. Крышка ящика оказалась (не совсем закрытой): её плохо (закрепили гвоздями). Бросились искать. На снегу две широкие зигзагообразные полосы – следы беглецов. Нашли их (примерно) метрах в пятнадцати от окна. Удавы закоченели. (Доставили) в помещение – никаких (знаков) жизни. Змей поместили в воду. Минут через десять они зашевелились. (Добавили) тёплой воды – удавы (изменились), ожили.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02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476672"/>
            <a:ext cx="7458032" cy="577172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 зоопарк из-за границы доставили два преогромных удава. Был зимний поздний вечер, и сотрудники решили змей оставить в изоляторе. Утром обнаружили, что удавы исчезли. Крышка ящика оказалась приоткрытой: её плохо прибили. Бросились искать. На снегу две широкие зигзагообразные полосы – следы беглецов. Нашли их приблизительно метрах в пятнадцати от окна. Удавы закоченели. Принесли в помещение – никаких признаков жизни. Змей поместили в воду. Минут через десять они зашевелились. Прибавили тёплой воды – удавы преобразились, ожили.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932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Calibri"/>
              </a:rPr>
              <a:t>Найди  "Четвертое лишнее"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превозносить, превосходить, принадлежать, превратить;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приноровиться, приналечь, притягивать, препятствовать;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приниженный, приплюснутый, беспрекословный, привязчивый;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преодолеть, прицелиться, прекратить, пренебречь.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232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548680"/>
            <a:ext cx="72008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превозносить, превосходить, </a:t>
            </a: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принадлежать</a:t>
            </a: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превратить;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приноровиться, приналечь, притягивать, </a:t>
            </a: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препятствовать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приниженный, приплюснутый, </a:t>
            </a: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беспрекословный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, привязчивый;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преодолеть, </a:t>
            </a: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прицелиться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, прекратить, пренебречь.</a:t>
            </a:r>
          </a:p>
          <a:p>
            <a:r>
              <a:rPr lang="ru-RU" sz="2000" dirty="0" smtClean="0">
                <a:solidFill>
                  <a:srgbClr val="595959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5455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Оцени себя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276872"/>
            <a:ext cx="7498080" cy="3971528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14-17 баллов – «5»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10-13 баллов – «4»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6-9 баллов – «3»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1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Продолжи фразу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i="1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</a:rPr>
              <a:t>Сегодня  на уроке я понял (а)…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i="1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</a:rPr>
              <a:t>Мне было трудно… 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42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624" y="692696"/>
            <a:ext cx="3960440" cy="5760640"/>
          </a:xfrm>
        </p:spPr>
        <p:txBody>
          <a:bodyPr>
            <a:normAutofit fontScale="25000" lnSpcReduction="20000"/>
          </a:bodyPr>
          <a:lstStyle/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Повнимательней смотри.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Мы приставки пре- и при-.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Научись нас различать,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Друг от друга отличать.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Запомни сначала четыре значенья: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Неполное действие и приближенье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Близость 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чего-то к чему-нибудь,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Присоединенье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ещё не забудь.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Наши руки всё сумеют,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Гвоздь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ПРИбьют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ПРИшьют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ПРИклеят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Всё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ПРИделают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как нужно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Быстро, весело и дружно.</a:t>
            </a:r>
            <a:r>
              <a:rPr lang="ru-RU" sz="8000" dirty="0">
                <a:solidFill>
                  <a:srgbClr val="595959"/>
                </a:solidFill>
                <a:latin typeface="Times New Roman"/>
                <a:ea typeface="Times New Roman"/>
              </a:rPr>
              <a:t> </a:t>
            </a:r>
            <a:br>
              <a:rPr lang="ru-RU" sz="8000" dirty="0">
                <a:solidFill>
                  <a:srgbClr val="595959"/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rgbClr val="595959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76056" y="764704"/>
            <a:ext cx="3857632" cy="5422736"/>
          </a:xfrm>
        </p:spPr>
        <p:txBody>
          <a:bodyPr>
            <a:normAutofit fontScale="25000" lnSpcReduction="20000"/>
          </a:bodyPr>
          <a:lstStyle/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Заяц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ПРИскакал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к соседу,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Закричал: «Я к вам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ПРИеду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!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ПРИшкольном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огороде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Есть уже морковка вроде».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ПРИоткрой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скорей окошко –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В дом попасть не может кошка.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Ах, котлеты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ПРИгорели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!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Не беда, уже их съели.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ПРЕ – отличная приставка.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Ей во всём нужна добавка.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Словом </a:t>
            </a: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«ОЧЕНЬ»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проверяем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Или </a:t>
            </a: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ПЕРЕ-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заменяем. </a:t>
            </a:r>
            <a:endParaRPr lang="ru-RU" sz="80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63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Домашняя работа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Списать сказку в тетради, вставляя пропущенные буквы.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Продолжить сказку.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24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157</TotalTime>
  <Words>570</Words>
  <Application>Microsoft Office PowerPoint</Application>
  <PresentationFormat>Экран (4:3)</PresentationFormat>
  <Paragraphs>95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      Девятнадцатое ноября Классная работа</vt:lpstr>
      <vt:lpstr>СКАЗКА</vt:lpstr>
      <vt:lpstr>ТЕМА УРОКА</vt:lpstr>
      <vt:lpstr>Мини-исследование</vt:lpstr>
      <vt:lpstr>ПРАВОПИСАНИЕ ПРИСТАВКИ ПРИ-</vt:lpstr>
      <vt:lpstr>ПРАВОПИСАНИЕ ПРИСТАВКИ ПРЕ-</vt:lpstr>
      <vt:lpstr>ПРАВОПИСАНИЕ ПРИСТАВКИ ПРЕ-</vt:lpstr>
      <vt:lpstr>Упражнение 156</vt:lpstr>
      <vt:lpstr>Замените словосочетание одним словом с приставкой ПРИ- или ПРЕ-</vt:lpstr>
      <vt:lpstr>Презентация PowerPoint</vt:lpstr>
      <vt:lpstr>Презентация PowerPoint</vt:lpstr>
      <vt:lpstr>Презентация PowerPoint</vt:lpstr>
      <vt:lpstr>Найди  "Четвертое лишнее" </vt:lpstr>
      <vt:lpstr>Презентация PowerPoint</vt:lpstr>
      <vt:lpstr>Оцени себя</vt:lpstr>
      <vt:lpstr>Продолжи фразу</vt:lpstr>
      <vt:lpstr>Презентация PowerPoint</vt:lpstr>
      <vt:lpstr>Домашняя работа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Мини-исследование</dc:title>
  <dc:creator>Раушания</dc:creator>
  <cp:lastModifiedBy>Раушания</cp:lastModifiedBy>
  <cp:revision>11</cp:revision>
  <dcterms:created xsi:type="dcterms:W3CDTF">2015-11-09T16:38:23Z</dcterms:created>
  <dcterms:modified xsi:type="dcterms:W3CDTF">2015-11-19T10:51:37Z</dcterms:modified>
</cp:coreProperties>
</file>