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734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653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928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865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394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23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316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893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94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721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2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526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4047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161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124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280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30E1F-74AD-403F-8F9C-2F60A7FC4A33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872B5A9-644E-4E14-8C7B-FDAA10CACC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962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667590" y="692331"/>
            <a:ext cx="8915399" cy="3749039"/>
          </a:xfrm>
        </p:spPr>
        <p:txBody>
          <a:bodyPr>
            <a:normAutofit/>
          </a:bodyPr>
          <a:lstStyle/>
          <a:p>
            <a:r>
              <a:rPr lang="ru-RU" b="1" dirty="0" smtClean="0"/>
              <a:t>                 ГЛАГОЛ. </a:t>
            </a:r>
            <a:br>
              <a:rPr lang="ru-RU" b="1" dirty="0" smtClean="0"/>
            </a:br>
            <a:r>
              <a:rPr lang="ru-RU" b="1" dirty="0" smtClean="0"/>
              <a:t>                 4 класс.</a:t>
            </a:r>
            <a:br>
              <a:rPr lang="ru-RU" b="1" dirty="0" smtClean="0"/>
            </a:br>
            <a:r>
              <a:rPr lang="ru-RU" sz="2800" b="1" dirty="0" smtClean="0"/>
              <a:t>Контрольно-измерительные      материалы</a:t>
            </a:r>
            <a:endParaRPr lang="ru-RU" sz="28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740433" y="4441370"/>
            <a:ext cx="3344091" cy="2076995"/>
          </a:xfrm>
        </p:spPr>
        <p:txBody>
          <a:bodyPr/>
          <a:lstStyle/>
          <a:p>
            <a:r>
              <a:rPr lang="ru-RU" b="1" dirty="0" smtClean="0"/>
              <a:t>Выполнила учитель начальных классов </a:t>
            </a:r>
          </a:p>
          <a:p>
            <a:r>
              <a:rPr lang="ru-RU" b="1" dirty="0" smtClean="0"/>
              <a:t> «МОУ СОШ № 62»</a:t>
            </a:r>
          </a:p>
          <a:p>
            <a:r>
              <a:rPr lang="ru-RU" b="1" dirty="0" smtClean="0"/>
              <a:t>Г. Магнитогорск</a:t>
            </a:r>
          </a:p>
          <a:p>
            <a:r>
              <a:rPr lang="ru-RU" b="1" dirty="0" smtClean="0"/>
              <a:t>  Алпатская М.И.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34723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550237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Пособие составлено в соответствии с программой по русскому языку для начальных классов. Для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проверки первичного усвоения предлагаются наиболее простые задания, позволяющие учителю сразу определить степень понимания детьми нового учебного материала. Для проверки проч­ности закрепления материала предлагаются более сложные зада­ния, включающие и повторительный материал. Третий этап — этап контрольной проверки знаний, умений и навыков по изученной теме.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493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94414" y="130628"/>
            <a:ext cx="9966960" cy="1476103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700" b="1" dirty="0">
                <a:latin typeface="Arial" panose="020B0604020202020204" pitchFamily="34" charset="0"/>
                <a:cs typeface="Arial" panose="020B0604020202020204" pitchFamily="34" charset="0"/>
              </a:rPr>
              <a:t>Работа № </a:t>
            </a:r>
            <a:r>
              <a:rPr lang="ru-RU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400" dirty="0" smtClean="0"/>
              <a:t>1</a:t>
            </a:r>
            <a:r>
              <a:rPr lang="ru-RU" sz="2400" dirty="0" smtClean="0">
                <a:latin typeface="+mn-lt"/>
              </a:rPr>
              <a:t>.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Прочитать текст. Выписать глаголы неопределенной  формы, </a:t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 скобках записать вопросы</a:t>
            </a:r>
            <a:r>
              <a:rPr lang="ru-RU" sz="2400" dirty="0" smtClean="0">
                <a:latin typeface="+mn-lt"/>
              </a:rPr>
              <a:t>.</a:t>
            </a:r>
            <a:endParaRPr lang="ru-RU" sz="24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85407" y="1606731"/>
            <a:ext cx="10241280" cy="487244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 зверях.</a:t>
            </a:r>
          </a:p>
          <a:p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Звери по –разному заботятся о своих детенышах. Вот заботливая мать – барсучиха. Пока барсучата не умеют ходить , мать вытаскивает их из норы принимать солнечные ванны. Потом учит своих детей ловить насекомых, лягушат, выкапывать сладкие корешки.</a:t>
            </a:r>
          </a:p>
          <a:p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Заботятся о волчатах волки. Тоже учат их добывать пищу.   А тигрица обучает тигрят два- три года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2. Списать третье предложение и поставить знак ударения над словами.</a:t>
            </a:r>
          </a:p>
          <a:p>
            <a:pPr lvl="0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3. От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имен существительных образовать и записать глаголы неопределенной формы.</a:t>
            </a:r>
          </a:p>
          <a:p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Бег — ....	Сад — . . . .	Смотр — ....</a:t>
            </a:r>
          </a:p>
          <a:p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Корм — ....	Пение — ....	Посадка — ....</a:t>
            </a:r>
          </a:p>
          <a:p>
            <a:endParaRPr lang="ru-RU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3384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6982" y="493481"/>
            <a:ext cx="8911687" cy="6508210"/>
          </a:xfrm>
        </p:spPr>
        <p:txBody>
          <a:bodyPr>
            <a:noAutofit/>
          </a:bodyPr>
          <a:lstStyle/>
          <a:p>
            <a:pPr indent="241300">
              <a:spcBef>
                <a:spcPts val="600"/>
              </a:spcBef>
              <a:spcAft>
                <a:spcPts val="0"/>
              </a:spcAft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Работа № 2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 Записать суффиксы глаголов неопределенной формы. Привести примеры.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Списать текст, вставляя пропущенные буквы. Подчеркнуть глаголы не­определенной формы.</a:t>
            </a:r>
            <a:b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</a:t>
            </a:r>
            <a:r>
              <a:rPr lang="ru-RU" sz="1800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Трудно 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увидеть в природных условиях дикое ж...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вотное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Но можно по отпечаткам лап узнать, какой зверь прошёл, что он де­лал. Лучше всего ч...тать сл...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ды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на свеж...м 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сн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гу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Вот проска­кал за...ц. Сл...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ды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зайца трудно спутать со сл...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дами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других 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зв</a:t>
            </a:r>
            <a:r>
              <a:rPr lang="ru-RU" sz="1800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...рей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Обнаруж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ть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зайца можно и по веточкам. На ветках хор...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шо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видны следы зубов.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От глаголов и прилагательных образовать и записать глаголы неопределен­ной формы.</a:t>
            </a:r>
            <a:b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Шью — ....	</a:t>
            </a:r>
            <a:r>
              <a:rPr lang="ru-RU" sz="1800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Белый 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— ....	</a:t>
            </a:r>
            <a:r>
              <a:rPr lang="ru-RU" sz="1800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Нёс 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— ....</a:t>
            </a:r>
            <a:b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Пишу — ....	</a:t>
            </a:r>
            <a:r>
              <a:rPr lang="ru-RU" sz="1800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Чёрный 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— ....	</a:t>
            </a:r>
            <a:r>
              <a:rPr lang="ru-RU" sz="1800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Помог 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— ....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Употребив 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два-три глагола неопределенной формы, составить и 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записать, 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предложение о том, чему 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учатся дети в школе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597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4114" y="1015995"/>
            <a:ext cx="9884817" cy="4561845"/>
          </a:xfrm>
        </p:spPr>
        <p:txBody>
          <a:bodyPr>
            <a:normAutofit fontScale="90000"/>
          </a:bodyPr>
          <a:lstStyle/>
          <a:p>
            <a:pPr indent="241300">
              <a:spcBef>
                <a:spcPts val="600"/>
              </a:spcBef>
              <a:spcAft>
                <a:spcPts val="0"/>
              </a:spcAft>
            </a:pPr>
            <a:r>
              <a:rPr lang="ru-RU" sz="2700" b="1" dirty="0">
                <a:latin typeface="Arial" panose="020B0604020202020204" pitchFamily="34" charset="0"/>
                <a:cs typeface="Arial" panose="020B0604020202020204" pitchFamily="34" charset="0"/>
              </a:rPr>
              <a:t>Работа № 3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Записать, на какие вопросы отвечают глаголы неопределенной формы</a:t>
            </a:r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</a:t>
            </a: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Списать 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текст, вставляя пропущенные буквы. Подчеркнуть глаголы </a:t>
            </a: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определенной 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формы.</a:t>
            </a:r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20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Принято </a:t>
            </a: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считать, что с...роки не умеют петь, а могут стрекотать Это не так. В ф...врал... мес...ц... можно услышать песню с...роки, Песню с...рока начинает со звуков, похожих на стрекот. Потом идёт тих..., </a:t>
            </a:r>
            <a:r>
              <a:rPr lang="ru-RU" sz="2000" i="1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длинн</a:t>
            </a: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 часть. Кончает петь с...рока коротким </a:t>
            </a:r>
            <a:r>
              <a:rPr lang="ru-RU" sz="20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присвистом</a:t>
            </a: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Внимательно слушая, можно уловить мелодию и ритм песни.</a:t>
            </a:r>
            <a:r>
              <a:rPr lang="ru-RU" sz="20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‘</a:t>
            </a:r>
            <a:b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От глаголов и прилагательных образовать и записать глаголы </a:t>
            </a:r>
            <a:r>
              <a:rPr lang="ru-RU"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неопрс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'</a:t>
            </a:r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деленной формы.</a:t>
            </a:r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Лечил — </a:t>
            </a:r>
            <a:r>
              <a:rPr lang="ru-RU" sz="2000" i="1" spc="3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....</a:t>
            </a: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Стерегу — </a:t>
            </a:r>
            <a:r>
              <a:rPr lang="ru-RU" sz="2000" i="1" spc="3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....</a:t>
            </a: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Светлый — </a:t>
            </a:r>
            <a:r>
              <a:rPr lang="ru-RU" sz="2000" i="1" spc="3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....</a:t>
            </a:r>
            <a:r>
              <a:rPr lang="ru-RU" sz="20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Привёз — </a:t>
            </a:r>
            <a:r>
              <a:rPr lang="ru-RU" sz="2000" i="1" spc="3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....</a:t>
            </a: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Режу — </a:t>
            </a:r>
            <a:r>
              <a:rPr lang="ru-RU" sz="2000" i="1" spc="3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....</a:t>
            </a:r>
            <a:r>
              <a:rPr lang="ru-RU" sz="20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Зелёный — </a:t>
            </a:r>
            <a:r>
              <a:rPr lang="ru-RU" sz="2000" i="1" spc="3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....</a:t>
            </a:r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Употребив два-три глагола неопределенной формы, составить и записать предложение о том, чем можно заниматься в свободное время.</a:t>
            </a:r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698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792" y="454293"/>
            <a:ext cx="8911687" cy="6168576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Работа №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1. Записать глаголы неопределенной формы с суффиксами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-а-, -я-.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2.Списать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текст. Глаголы, данные в скобках, заменить глаголами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неопределенной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формы.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ПОЛЕЗНЫЕ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СОВЕТЫ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Когда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ты просыпаешься, нельзя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(лежу)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в постели. Надо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самому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(встаю)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(подготовляюсь)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к зарядке. Упражнения нужно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выполняю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трико 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 майке. Между упражнениями необходимы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(делаю)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небольшие паузы для отдыха. Нельзя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(задерживаю)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дыхание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надо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(дышу)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ровно, спокойно. После зарядки обязательны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(перехожу)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к влажному обтиранию и утреннему туалету.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Зарядку нужно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(делаю)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при открытой форточке или окне.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(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По Н. Коростелеву.)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Списать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словосочетания. В скобках писать проверочные слова.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Подчеркнуть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глаголы неопределенной формы.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(. . ,) Зап. . .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вать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песню; (&lt; . .)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зап.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 .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вать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лекарство водой.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Подобрать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 записать близкие по смыслу глаголы.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Бросать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— . . . 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Смотреть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—. . . 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350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9233" y="493481"/>
            <a:ext cx="8911687" cy="6220828"/>
          </a:xfrm>
        </p:spPr>
        <p:txBody>
          <a:bodyPr>
            <a:normAutofit/>
          </a:bodyPr>
          <a:lstStyle/>
          <a:p>
            <a:pPr indent="241300">
              <a:spcBef>
                <a:spcPts val="600"/>
              </a:spcBef>
              <a:spcAft>
                <a:spcPts val="0"/>
              </a:spcAft>
            </a:pP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ru-RU" sz="24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Работа </a:t>
            </a:r>
            <a:r>
              <a:rPr lang="ru-RU" sz="2400" b="1" spc="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№ </a:t>
            </a:r>
            <a:r>
              <a:rPr lang="ru-RU" sz="24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Записать глаголы неопределенной формы с суффиксами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-е-, -и-.</a:t>
            </a:r>
            <a: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Списать 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текст. Глаголы, данные в скобках, заменить глаголами 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неопределенной 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формы.</a:t>
            </a:r>
            <a: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ПОЛЕЗНЫЕ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СОВЕТЫ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 время сильных холодов нужно (берегу) нос, щёки, уши, пальцы. Их легко может (прихвачу) мороз. Побелевшие места необходимо (растираю) шерстяной варежкой и (смазываю) вазе­лином. Снег для растирания (употребляю) нельзя.</a:t>
            </a:r>
            <a:r>
              <a:rPr lang="ru-RU" sz="18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                           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 Н. </a:t>
            </a:r>
            <a:r>
              <a:rPr lang="ru-RU" sz="1800" i="1" spc="3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Коростелеву.)</a:t>
            </a:r>
            <a:r>
              <a:rPr lang="ru-RU" sz="18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Списать 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словосочетания. В скобках писать проверочные слова. Подчерк­нуть глаголы неопределенной формы.</a:t>
            </a:r>
            <a: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(.. .) С...деть к старости. (. ..) С...деть за столом.</a:t>
            </a:r>
            <a: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Подобрать 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записать глаголи противоположного значения.</a:t>
            </a:r>
            <a: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Закрыть —. . . . Молчать — . . . .</a:t>
            </a:r>
            <a: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Лечь — </a:t>
            </a:r>
            <a:r>
              <a:rPr lang="ru-RU" sz="1800" spc="3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....</a:t>
            </a:r>
            <a: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spc="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spc="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529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50236"/>
            <a:ext cx="8911687" cy="6051010"/>
          </a:xfrm>
        </p:spPr>
        <p:txBody>
          <a:bodyPr>
            <a:normAutofit/>
          </a:bodyPr>
          <a:lstStyle/>
          <a:p>
            <a:r>
              <a:rPr lang="ru-RU" sz="2400" b="1" spc="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Работа № </a:t>
            </a:r>
            <a:r>
              <a:rPr lang="ru-RU" sz="24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ru-RU" sz="18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1. Прочитать текст. Столбиком выписать из него глаголы и указать их время, лицо, число.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Февраль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. Часто воют метели. Толстый слой снега покрывает землю. Ветер раскидывает его, строит сугробы. Недаром февраль называют «месяцем кривых дорог». Но февраль дарит нам и спо­койные дни. Солнце поднимается выше и сильнее греет землю. День прибывает.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2. Выписать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из текста: два слова с безударными гласными, проверяемыми ударением; два словарных слова с безударными гласными; два слова с согласной на конце слова, которая пишется не так, как произносится.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3. Составить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 записать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два предложения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 зиме.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4.Одно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из записанных предложений разобрать по членам предложения.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686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0410" y="297538"/>
            <a:ext cx="8911687" cy="6442896"/>
          </a:xfrm>
        </p:spPr>
        <p:txBody>
          <a:bodyPr>
            <a:normAutofit/>
          </a:bodyPr>
          <a:lstStyle/>
          <a:p>
            <a:pPr lvl="0"/>
            <a:r>
              <a:rPr lang="ru-RU" sz="24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Работа </a:t>
            </a:r>
            <a:r>
              <a:rPr lang="ru-RU" sz="2400" b="1" spc="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№ </a:t>
            </a:r>
            <a:r>
              <a:rPr lang="ru-RU" sz="24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</a:t>
            </a:r>
            <a:r>
              <a:rPr lang="ru-RU" sz="18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spc="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1. Записать окончания глаголов 2-го лица единственного числа настоящего времени.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2.От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глаголов неопределенной формы образовать и записать 2-е лицо един­ственного числа. Личные окончания подчеркнуть.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Печь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— . . . , свистеть — . . . , стучать — . . . , делать — . . . , молчать — . , . , бежать —... , </a:t>
            </a: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говорить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—. . . , писать —....</a:t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Списать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текст, заменяя глаголы 1-го лица единственного числа глаголами 2-го лица.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ЛЕТОМ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Встаю вместе с первыми лучами солнца. Хватаю мыло, полотен­це и бегу на речку. Быстро стягиваю рубашку, прыгаю в прохлад­ную воду. Плаваю, ныряю. Вылезаю на берег и крепко растираю полотенцем всё тело. Потом быстрым шагом иду домой.</a:t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втором предложении указать род, число, падеж и склонение каждого имени существительного.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966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1850" y="375916"/>
            <a:ext cx="9620847" cy="6181638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Работа №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1. Записать окончания глаголов 2-го лица единственного числа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настоящего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времени. Привести примеры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2.От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глаголов неопределенной формы образовать и записать 2-е лицо един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ственного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числа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Ходить —. . . , строить —. . . , нести — . . . , читать — .... печь — . .. , поливать — . . . , красить — . .. , болеть — </a:t>
            </a: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....</a:t>
            </a:r>
            <a:b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Списать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текст, заменяя глаголы 1-го лица единственного числа глаголами 2-го лица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Воскресным утром еду в городской парк. Схожу с автобуса и попадаю сразу в лес. Вхожу и любуюсь красотой природы.</a:t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Подымаюсь по лестнице на гору и вижу весь город</a:t>
            </a: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Указать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число и падеж имен прилагательных в первом предложении.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801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0227" y="454292"/>
            <a:ext cx="8911687" cy="5972633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Работа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№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1. Списать рассказ о Лёне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Анкимовиче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.—юном партизане. Вставить про­пущенные буквы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Лёня возвращался из </a:t>
            </a:r>
            <a:r>
              <a:rPr lang="ru-RU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разведк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... . Отойдя от </a:t>
            </a:r>
            <a:r>
              <a:rPr lang="ru-RU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деревн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..., он услы­шал шум моторов. Прямо на него ехали грузовики с фашистами. В другое время Лёня спрятался бы в чащ... леса. Но сейчас надо бежать, предупредить партизан.</a:t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Лёня летел напрямик к </a:t>
            </a:r>
            <a:r>
              <a:rPr lang="ru-RU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деревн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... . За спиной Лён... раздались выстрелы. Фашисты заметили мальчика. Лёню ранило в руку, но он продолжал бежать.</a:t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Партизаны услышали выстрелы. Они заманили фашистов и чащ... и перестреляли.</a:t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Лёню принесли в партизанский лагерь. Восьмилетнего Лёню наградили орденом Красной Звезды.</a:t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(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По В. Морозову</a:t>
            </a: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,)</a:t>
            </a:r>
            <a:b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Указать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склонение и падеж имен существительных, у которых надо было дописать окончания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3. В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четырех последних предложениях указать спряжение глаголов.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646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6184" y="705394"/>
            <a:ext cx="9388428" cy="5917474"/>
          </a:xfrm>
        </p:spPr>
        <p:txBody>
          <a:bodyPr>
            <a:normAutofit/>
          </a:bodyPr>
          <a:lstStyle/>
          <a:p>
            <a:pPr lvl="0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Работа №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 Записать спряжение глаголов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читать, строить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в настоящем времени.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Прочитать текст. Выписать глаголы настоящего времени, указать спряже­ние, лицо и число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Сияет, звенит майское утро. На берёзках, на липах листья бле­стят на солнце. Черёмуха цветёт.</a:t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Раскрывается первый ландыш. Я пошёл за ними. Заглядываю в кусты орешника. Ищу под липами, под дубами. Вижу: в чаще точно белые фонарики светятся. Я подолгу любуюсь маленьким лесным цветком. Так сверкают его чашечки, так зовёт и манит аромат. Чудесный цветок</a:t>
            </a: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2.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Написать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данные глаголы во 2-м и 3-м лице единственного и множествен­ного числа.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Хожу -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Вижу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Гоню -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Сею -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999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2032" y="558794"/>
            <a:ext cx="8911687" cy="6142451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Контрольная работа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1. Заполнить таблицу о глаголе.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2.	Списать столбиком глаголы. Рядом записать эти же глаголы во 2-м лице единственного числа в настоящем, прошедшем и будущем времени.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Лететь, нарядить, шептать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3.	От этих же глаголов с помощью приставок образовать новые. Записать их.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4.	Списать текст, дописывая окончания.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Утро. Зелёный луг ярко блестит на солнце.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Пахн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... цветами и свежей травой. В синем небе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трепещ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..., дрожит, медленно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поднимается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вышину золотая звёздочка. Это жаворонок взлета... над лугом.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густой траве звучат разные голоса птиц. Подойдёшь поближе 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услыш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... эти звуки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5.	Указать в тексте время и спряжение глаголов.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285560"/>
              </p:ext>
            </p:extLst>
          </p:nvPr>
        </p:nvGraphicFramePr>
        <p:xfrm>
          <a:off x="1992032" y="1201784"/>
          <a:ext cx="8458253" cy="17242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1511">
                  <a:extLst>
                    <a:ext uri="{9D8B030D-6E8A-4147-A177-3AD203B41FA5}">
                      <a16:colId xmlns:a16="http://schemas.microsoft.com/office/drawing/2014/main" val="2470909221"/>
                    </a:ext>
                  </a:extLst>
                </a:gridCol>
                <a:gridCol w="1867988">
                  <a:extLst>
                    <a:ext uri="{9D8B030D-6E8A-4147-A177-3AD203B41FA5}">
                      <a16:colId xmlns:a16="http://schemas.microsoft.com/office/drawing/2014/main" val="2698026279"/>
                    </a:ext>
                  </a:extLst>
                </a:gridCol>
                <a:gridCol w="2116183">
                  <a:extLst>
                    <a:ext uri="{9D8B030D-6E8A-4147-A177-3AD203B41FA5}">
                      <a16:colId xmlns:a16="http://schemas.microsoft.com/office/drawing/2014/main" val="1819255749"/>
                    </a:ext>
                  </a:extLst>
                </a:gridCol>
                <a:gridCol w="2612571">
                  <a:extLst>
                    <a:ext uri="{9D8B030D-6E8A-4147-A177-3AD203B41FA5}">
                      <a16:colId xmlns:a16="http://schemas.microsoft.com/office/drawing/2014/main" val="3876278839"/>
                    </a:ext>
                  </a:extLst>
                </a:gridCol>
              </a:tblGrid>
              <a:tr h="11285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Что обозначает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 какие вопросы отвечает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Как изменяется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Каким членам пред­ложения бывает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686677908"/>
                  </a:ext>
                </a:extLst>
              </a:tr>
              <a:tr h="595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extLst>
                  <a:ext uri="{0D108BD9-81ED-4DB2-BD59-A6C34878D82A}">
                    <a16:rowId xmlns:a16="http://schemas.microsoft.com/office/drawing/2014/main" val="28717853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0705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614245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Васильева М.А., Суворова Г.Ф.</a:t>
            </a:r>
            <a:br>
              <a:rPr lang="ru-RU" dirty="0" smtClean="0"/>
            </a:br>
            <a:r>
              <a:rPr lang="ru-RU" dirty="0" smtClean="0"/>
              <a:t>Проверочные работы по русскому языку в начальных классах.  </a:t>
            </a:r>
            <a:br>
              <a:rPr lang="ru-RU" dirty="0" smtClean="0"/>
            </a:b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Пособие для учителей. М., «Просвещение», 1974.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37769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1258</TotalTime>
  <Words>149</Words>
  <Application>Microsoft Office PowerPoint</Application>
  <PresentationFormat>Широкоэкранный</PresentationFormat>
  <Paragraphs>34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Wingdings 3</vt:lpstr>
      <vt:lpstr>Легкий дым</vt:lpstr>
      <vt:lpstr>                 ГЛАГОЛ.                   4 класс. Контрольно-измерительные      материалы</vt:lpstr>
      <vt:lpstr> Пособие составлено в соответствии с программой по русскому языку для начальных классов. Для проверки первичного усвоения предлагаются наиболее простые задания, позволяющие учителю сразу определить степень понимания детьми нового учебного материала. Для проверки проч­ности закрепления материала предлагаются более сложные зада­ния, включающие и повторительный материал. Третий этап — этап контрольной проверки знаний, умений и навыков по изученной теме.</vt:lpstr>
      <vt:lpstr>     Работа № 1 1. Прочитать текст. Выписать глаголы неопределенной  формы,  в скобках записать вопросы.</vt:lpstr>
      <vt:lpstr>Работа № 2 1. Записать суффиксы глаголов неопределенной формы. Привести примеры.  2. Списать текст, вставляя пропущенные буквы. Подчеркнуть глаголы не­определенной формы.      Трудно увидеть в природных условиях дикое ж...вотное. Но можно по отпечаткам лап узнать, какой зверь прошёл, что он де­лал. Лучше всего ч...тать сл...ды на свеж...м сн...гу. Вот проска­кал за...ц. Сл...ды зайца трудно спутать со сл...дами других зв...рей. Обнаруж...ть зайца можно и по веточкам. На ветках хор...шо видны следы зубов.  3. От глаголов и прилагательных образовать и записать глаголы неопределен­ной формы. Шью — ....                                      Белый — ....                       Нёс — .... Пишу — ....                                     Чёрный — ....                Помог — ....  4.Употребив два-три глагола неопределенной формы, составить и записать, предложение о том, чему учатся дети в школе . </vt:lpstr>
      <vt:lpstr>Работа № 3 1. Записать, на какие вопросы отвечают глаголы неопределенной формы  2.Списать текст, вставляя пропущенные буквы. Подчеркнуть глаголы определенной формы.      Принято считать, что с...роки не умеют петь, а могут стрекотать Это не так. В ф...врал... мес...ц... можно услышать песню с...роки, Песню с...рока начинает со звуков, похожих на стрекот. Потом идёт тих..., длинн... часть. Кончает петь с...рока коротким присвистом. Внимательно слушая, можно уловить мелодию и ритм песни. ‘ 3. От глаголов и прилагательных образовать и записать глаголы неопрс' деленной формы. Лечил — .... Стерегу — .... Светлый — .... Привёз — .... Режу — .... Зелёный — ....  4. Употребив два-три глагола неопределенной формы, составить и записать предложение о том, чем можно заниматься в свободное время. </vt:lpstr>
      <vt:lpstr>Работа № 4 1. Записать глаголы неопределенной формы с суффиксами -а-, -я-.  2.Списать текст. Глаголы, данные в скобках, заменить глаголами неопределенной формы.                                 ПОЛЕЗНЫЕ СОВЕТЫ            Когда ты просыпаешься, нельзя (лежу) в постели. Надо самому (встаю) и (подготовляюсь) к зарядке. Упражнения нужно (выполняю) в трико  и майке. Между упражнениями необходимы (делаю) небольшие паузы для отдыха. Нельзя (задерживаю) дыхание, надо (дышу) ровно, спокойно. После зарядки обязательны (перехожу) к влажному обтиранию и утреннему туалету. Зарядку нужно (делаю) при открытой форточке или окне.                                                                                         (По Н. Коростелеву.)  Списать словосочетания. В скобках писать проверочные слова. Подчеркнуть глаголы неопределенной формы. (. . ,) Зап. . .вать песню; (&lt; . .) зап. . .вать лекарство водой.  Подобрать и записать близкие по смыслу глаголы.              Бросать — . . . .                          Смотреть —. . . . </vt:lpstr>
      <vt:lpstr>   Работа № 5 1. Записать глаголы неопределенной формы с суффиксами -е-, -и-.  2. Списать текст. Глаголы, данные в скобках, заменить глаголами неопределенной формы.                      ПОЛЕЗНЫЕ СОВЕТЫ Во время сильных холодов нужно (берегу) нос, щёки, уши, пальцы. Их легко может (прихвачу) мороз. Побелевшие места необходимо (растираю) шерстяной варежкой и (смазываю) вазе­лином. Снег для растирания (употребляю) нельзя.                                                                      (По Н. Коростелеву.) 3. Списать словосочетания. В скобках писать проверочные слова. Подчерк­нуть глаголы неопределенной формы. (.. .) С...деть к старости. (. ..) С...деть за столом.  4. Подобрать и записать глаголи противоположного значения. Закрыть —. . . . Молчать — . . . . Лечь — ....  </vt:lpstr>
      <vt:lpstr>Работа № 6 1. Прочитать текст. Столбиком выписать из него глаголы и указать их время, лицо, число.        Февраль. Часто воют метели. Толстый слой снега покрывает землю. Ветер раскидывает его, строит сугробы. Недаром февраль называют «месяцем кривых дорог». Но февраль дарит нам и спо­койные дни. Солнце поднимается выше и сильнее греет землю. День прибывает.    2. Выписать из текста: два слова с безударными гласными, проверяемыми ударением; два словарных слова с безударными гласными; два слова с согласной на конце слова, которая пишется не так, как произносится.  3. Составить и записать два предложения о зиме.   4.Одно из записанных предложений разобрать по членам предложения. </vt:lpstr>
      <vt:lpstr>Работа № 7 1. Записать окончания глаголов 2-го лица единственного числа настоящего времени.   2.От глаголов неопределенной формы образовать и записать 2-е лицо един­ственного числа. Личные окончания подчеркнуть.  Печь — . . . , свистеть — . . . , стучать — . . . , делать — . . . , молчать — . , . , бежать —... , говорить—. . . , писать —....  3.Списать текст, заменяя глаголы 1-го лица единственного числа глаголами 2-го лица.                          ЛЕТОМ Встаю вместе с первыми лучами солнца. Хватаю мыло, полотен­це и бегу на речку. Быстро стягиваю рубашку, прыгаю в прохлад­ную воду. Плаваю, ныряю. Вылезаю на берег и крепко растираю полотенцем всё тело. Потом быстрым шагом иду домой.  4.Во втором предложении указать род, число, падеж и склонение каждого имени существительного. </vt:lpstr>
      <vt:lpstr>Работа № 8 1. Записать окончания глаголов 2-го лица единственного числа настоящего времени. Привести примеры.  2.От глаголов неопределенной формы образовать и записать 2-е лицо един ственного числа.  Ходить —. . . , строить —. . . , нести — . . . , читать — .... печь — . .. , поливать — . . . , красить — . .. , болеть — ....  3. Списать текст, заменяя глаголы 1-го лица единственного числа глаголами 2-го лица.  Воскресным утром еду в городской парк. Схожу с автобуса и попадаю сразу в лес. Вхожу и любуюсь красотой природы. Подымаюсь по лестнице на гору и вижу весь город.  4. Указать число и падеж имен прилагательных в первом предложении. </vt:lpstr>
      <vt:lpstr>Работа № 9 1. Списать рассказ о Лёне Анкимовиче.—юном партизане. Вставить про­пущенные буквы.  Лёня возвращался из разведк... . Отойдя от деревн..., он услы­шал шум моторов. Прямо на него ехали грузовики с фашистами. В другое время Лёня спрятался бы в чащ... леса. Но сейчас надо бежать, предупредить партизан. Лёня летел напрямик к деревн... . За спиной Лён... раздались выстрелы. Фашисты заметили мальчика. Лёню ранило в руку, но он продолжал бежать. Партизаны услышали выстрелы. Они заманили фашистов и чащ... и перестреляли. Лёню принесли в партизанский лагерь. Восьмилетнего Лёню наградили орденом Красной Звезды.                                                                                (По В. Морозову,)  2. Указать склонение и падеж имен существительных, у которых надо было дописать окончания.  3. В четырех последних предложениях указать спряжение глаголов. </vt:lpstr>
      <vt:lpstr> Работа № 10 1. Записать спряжение глаголов читать, строить в настоящем времени. Прочитать текст. Выписать глаголы настоящего времени, указать спряже­ние, лицо и число.  Сияет, звенит майское утро. На берёзках, на липах листья бле­стят на солнце. Черёмуха цветёт. Раскрывается первый ландыш. Я пошёл за ними. Заглядываю в кусты орешника. Ищу под липами, под дубами. Вижу: в чаще точно белые фонарики светятся. Я подолгу любуюсь маленьким лесным цветком. Так сверкают его чашечки, так зовёт и манит аромат. Чудесный цветок!  2.Написать данные глаголы во 2-м и 3-м лице единственного и множествен­ного числа.  Хожу - Вижу -  Гоню -  Сею - </vt:lpstr>
      <vt:lpstr>Контрольная работа  1. Заполнить таблицу о глаголе.           2. Списать столбиком глаголы. Рядом записать эти же глаголы во 2-м лице единственного числа в настоящем, прошедшем и будущем времени.  Лететь, нарядить, шептать.  3. От этих же глаголов с помощью приставок образовать новые. Записать их. 4. Списать текст, дописывая окончания. Утро. Зелёный луг ярко блестит на солнце. Пахн... цветами и свежей травой. В синем небе трепещ..., дрожит, медленно поднимается в вышину золотая звёздочка. Это жаворонок взлета... над лугом. В густой траве звучат разные голоса птиц. Подойдёшь поближе и услыш... эти звуки. 5. Указать в тексте время и спряжение глаголов. </vt:lpstr>
      <vt:lpstr> Васильева М.А., Суворова Г.Ф. Проверочные работы по русскому языку в начальных классах.   Пособие для учителей. М., «Просвещение», 1974.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Прочитать текст. Выписать глаголы неопределенной  формы,  в скобках записать вопросы.</dc:title>
  <dc:creator>user</dc:creator>
  <cp:lastModifiedBy>user</cp:lastModifiedBy>
  <cp:revision>27</cp:revision>
  <dcterms:created xsi:type="dcterms:W3CDTF">2018-04-25T04:43:13Z</dcterms:created>
  <dcterms:modified xsi:type="dcterms:W3CDTF">2018-04-26T09:31:44Z</dcterms:modified>
</cp:coreProperties>
</file>