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07" autoAdjust="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703FD-155B-4911-9C1F-2B4BFC835694}" type="datetimeFigureOut">
              <a:rPr lang="ru-RU" smtClean="0"/>
              <a:pPr/>
              <a:t>20.10.2023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6B4EC1-8617-42CB-97A9-7C530B012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8568952" cy="6336704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НОВОСИБИРСКОГО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РАЙОНА НОВОСИБИРСКОЙ ОБЛАСТИ –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ДЕТСКИЙ САД «ЧЕБУРАШКА»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630501, Новосибирская область, Новосибирский район, 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р.п.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Краснообск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, д. 72, 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т. 348 – 54 – 80, 348 – 42 – 34, Е –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cheburashka@edunor.ru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«Проектная деятельность как одно из условий формирования предпосылок функциональной грамотности дошкольников старшего возраста»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в старшей группе «Колокольчик №12» 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учебный год</a:t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ФИО Морозова А. И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461849"/>
            <a:ext cx="9144000" cy="590931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31849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«Дымковская игрушка</a:t>
            </a:r>
            <a:r>
              <a:rPr kumimoji="0" lang="ru-RU" b="0" i="1" u="none" strike="noStrike" cap="none" normalizeH="0" dirty="0" smtClean="0">
                <a:ln>
                  <a:noFill/>
                </a:ln>
                <a:solidFill>
                  <a:srgbClr val="31849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31849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соленого теста»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endParaRPr lang="ru-RU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Учить детей лепить дымковскую игрушку.</a:t>
            </a:r>
            <a:endParaRPr lang="ru-RU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Воспитывать у детей аккуратность при выполнении работы.</a:t>
            </a:r>
            <a:endParaRPr lang="ru-RU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Ознакомить детей с </a:t>
            </a:r>
            <a:r>
              <a:rPr lang="ru-RU" b="1" i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тестопластикой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как разновидностью декоративного искусства.</a:t>
            </a:r>
            <a:endParaRPr lang="ru-RU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Заинтересовать детей, вызвать у них эмоциональный отклик, желание лепить и расписывать декоративные изделия.</a:t>
            </a:r>
            <a:endParaRPr lang="ru-RU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lang="ru-RU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Познакомить детей с технологией приготовления солёного теста; с особенностями лепки из теста; наличие множества мелких деталей; закручивание, вытягивание, переплетение частей; склеивание.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Предварительная работа: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-рассматривание дымковских игрушек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-беседы о народных промыслах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-декоративное рисование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начала мы сделали соленое тесто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Материал: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-соленое тесто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-Дымковские игрушки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-влажные салфетки, кисточки, мука, доски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-схемы этапов выполнения работы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220201_1408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88640"/>
            <a:ext cx="4248472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G_20220201_1413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188640"/>
            <a:ext cx="4320480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TextBox 12"/>
          <p:cNvSpPr txBox="1"/>
          <p:nvPr/>
        </p:nvSpPr>
        <p:spPr>
          <a:xfrm>
            <a:off x="1115616" y="6093296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Выставка народного искусства «Дымковская игрушка и роспись», организованно совместно с родителями.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31640" y="5877272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5616" y="6021288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Схема выполнения   лепки из соленого теста.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220201_1155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523278" y="1035449"/>
            <a:ext cx="5582043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_20220201_1146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088833" y="1031852"/>
            <a:ext cx="5574845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827584" y="6165304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Сходили на экскурсию «Быт народа»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_20220201_1602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648580" y="1088740"/>
            <a:ext cx="5760640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G_20220202_0950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851920" y="908720"/>
            <a:ext cx="5760640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395536" y="6165304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Познакомились с тестом и его свойствами «Какое оно соленое тесто»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_20220202_1032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548680"/>
            <a:ext cx="3960440" cy="5301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G_20220202_1032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087974" y="1032706"/>
            <a:ext cx="5328592" cy="4360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395536" y="6165304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Сделали красивые подставки  в виде цветочков под стакан для бабушки.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-20220207-WA0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60648"/>
            <a:ext cx="4176465" cy="56166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G-20220207-WA00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60648"/>
            <a:ext cx="4320480" cy="56166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683568" y="6165304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 расписали  акварельными красками.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20220207_1253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-5" y="188640"/>
            <a:ext cx="3851923" cy="5328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IMG_20220201_1554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404664"/>
            <a:ext cx="4494725" cy="4869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700808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      Спасибо за внимание!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193</Words>
  <Application>Microsoft Office PowerPoint</Application>
  <PresentationFormat>Экран (4:3)</PresentationFormat>
  <Paragraphs>26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МУНИЦИПАЛЬНОЕ БЮДЖЕТНОЕ ДОШКОЛЬНОЕ ОБРАЗОВАТЕЛЬНОЕ УЧРЕЖДЕНИЕ НОВОСИБИРСКОГО РАЙОНА НОВОСИБИРСКОЙ ОБЛАСТИ –  ДЕТСКИЙ САД «ЧЕБУРАШКА»  630501, Новосибирская область, Новосибирский район,  р.п. Краснообск, д. 72,  т. 348 – 54 – 80, 348 – 42 – 34, Е – mail cheburashka@edunor.ru   «Проектная деятельность как одно из условий формирования предпосылок функциональной грамотности дошкольников старшего возраста»  в старшей группе «Колокольчик №12»  За 2022 – 2023 учебный год                                                                                ФИО Морозова А. И                                                              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Анна.Александр</cp:lastModifiedBy>
  <cp:revision>17</cp:revision>
  <dcterms:created xsi:type="dcterms:W3CDTF">2022-11-16T07:11:07Z</dcterms:created>
  <dcterms:modified xsi:type="dcterms:W3CDTF">2023-10-20T11:33:46Z</dcterms:modified>
</cp:coreProperties>
</file>