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3" r:id="rId3"/>
    <p:sldId id="266" r:id="rId4"/>
    <p:sldId id="262" r:id="rId5"/>
    <p:sldId id="261" r:id="rId6"/>
    <p:sldId id="265" r:id="rId7"/>
    <p:sldId id="257" r:id="rId8"/>
    <p:sldId id="258" r:id="rId9"/>
    <p:sldId id="259" r:id="rId10"/>
    <p:sldId id="260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26" y="-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07117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93752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77387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862646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020560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728196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0279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67874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66425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00624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02770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4CE33-0CAD-4030-B4C0-EF18CBC91173}" type="datetimeFigureOut">
              <a:rPr lang="ru-RU" smtClean="0"/>
              <a:pPr/>
              <a:t>17.02.2020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1CD573C7-6E53-4C1E-80D7-C785D8404BF2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958441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РЕЧЕВЫЕ </a:t>
            </a:r>
            <a:r>
              <a:rPr lang="ru-RU" dirty="0" smtClean="0"/>
              <a:t>РАЗМИНКИ в развитии и обогащении речи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148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7865" y="804519"/>
            <a:ext cx="10515600" cy="58537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</a:t>
            </a:r>
            <a:r>
              <a:rPr lang="ru-RU" b="1" dirty="0"/>
              <a:t>Речевая разминка –это </a:t>
            </a:r>
            <a:r>
              <a:rPr lang="ru-RU" dirty="0"/>
              <a:t>комплекс упражнений (артикуляционные упражнения , упражнения на развитие дыхания, дикционные упражнения, произнесение скороговорок, </a:t>
            </a:r>
            <a:r>
              <a:rPr lang="ru-RU" dirty="0" err="1"/>
              <a:t>артразминки</a:t>
            </a:r>
            <a:r>
              <a:rPr lang="ru-RU" dirty="0"/>
              <a:t> и т.д.) , целью которого является совершенствование  навыков владения своим речевым аппаратом.  </a:t>
            </a:r>
          </a:p>
          <a:p>
            <a:pPr marL="0" indent="0">
              <a:buNone/>
            </a:pPr>
            <a:r>
              <a:rPr lang="ru-RU" b="1" dirty="0" smtClean="0"/>
              <a:t>Дикционные упражнения</a:t>
            </a:r>
          </a:p>
          <a:p>
            <a:pPr marL="0" indent="0">
              <a:buNone/>
            </a:pPr>
            <a:r>
              <a:rPr lang="ru-RU" dirty="0" smtClean="0"/>
              <a:t>Цели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1) сделать более подвижными речевые механизмы</a:t>
            </a:r>
          </a:p>
          <a:p>
            <a:pPr marL="0" indent="0">
              <a:buNone/>
            </a:pPr>
            <a:r>
              <a:rPr lang="ru-RU" dirty="0"/>
              <a:t>2) продемонстрировать смыслоразличительную функцию четкого </a:t>
            </a:r>
            <a:r>
              <a:rPr lang="ru-RU" dirty="0" err="1"/>
              <a:t>артикулирования</a:t>
            </a:r>
            <a:r>
              <a:rPr lang="ru-RU" dirty="0"/>
              <a:t>  звуков;</a:t>
            </a:r>
          </a:p>
          <a:p>
            <a:pPr marL="0" indent="0">
              <a:buNone/>
            </a:pPr>
            <a:r>
              <a:rPr lang="ru-RU" dirty="0" smtClean="0"/>
              <a:t>3</a:t>
            </a:r>
            <a:r>
              <a:rPr lang="ru-RU" dirty="0"/>
              <a:t>) научить слышать артикуляционные недочеты в своей и чужой речи;</a:t>
            </a:r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) добиться отчетливого произнесения похожих по звуковому составу слов.</a:t>
            </a:r>
          </a:p>
          <a:p>
            <a:pPr marL="0" indent="0">
              <a:buNone/>
            </a:pPr>
            <a:r>
              <a:rPr lang="ru-RU" dirty="0"/>
              <a:t>5)помогают снять психологический «барьер молчания».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7303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545" y="374072"/>
            <a:ext cx="11748655" cy="5092273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5 -6 класс. </a:t>
            </a:r>
          </a:p>
          <a:p>
            <a:r>
              <a:rPr lang="ru-RU" sz="1800" dirty="0" smtClean="0"/>
              <a:t>1. мех уже – мех  хуже; пыль летит – полетит.</a:t>
            </a:r>
          </a:p>
          <a:p>
            <a:r>
              <a:rPr lang="ru-RU" sz="1800" dirty="0" smtClean="0"/>
              <a:t>2. Потащить – подтащить; пол ломают – поломают; их лев – их хлев.</a:t>
            </a:r>
          </a:p>
          <a:p>
            <a:r>
              <a:rPr lang="ru-RU" sz="1800" dirty="0" smtClean="0"/>
              <a:t>3. вас звать – воззвать; прель листвы – прелесть – вы.</a:t>
            </a:r>
          </a:p>
          <a:p>
            <a:r>
              <a:rPr lang="ru-RU" sz="1800" dirty="0" smtClean="0"/>
              <a:t>4.по цепи – подцепи.</a:t>
            </a:r>
          </a:p>
          <a:p>
            <a:r>
              <a:rPr lang="ru-RU" sz="1800" dirty="0" smtClean="0"/>
              <a:t>5. Ведро – в ведро; пол-листа – полистай</a:t>
            </a:r>
          </a:p>
          <a:p>
            <a:r>
              <a:rPr lang="ru-RU" sz="1800" dirty="0" smtClean="0"/>
              <a:t>6. Жать – сжать; </a:t>
            </a:r>
          </a:p>
          <a:p>
            <a:r>
              <a:rPr lang="ru-RU" sz="1800" dirty="0" smtClean="0"/>
              <a:t>7. Ведение – введение; раз сбить – разбить; оцепить – отцепить.</a:t>
            </a:r>
          </a:p>
          <a:p>
            <a:r>
              <a:rPr lang="ru-RU" sz="1800" dirty="0" smtClean="0"/>
              <a:t>8. из-за них – и за них; шить шубу – сшить шубу; оплот – об плот.</a:t>
            </a:r>
          </a:p>
          <a:p>
            <a:r>
              <a:rPr lang="ru-RU" sz="1800" dirty="0" smtClean="0"/>
              <a:t>9. Спиной – спинной; но синий – нос синий.</a:t>
            </a:r>
          </a:p>
          <a:p>
            <a:r>
              <a:rPr lang="ru-RU" sz="1800" dirty="0"/>
              <a:t>10. Кате – к Кате; два бала – два балла; поделка – подделка.</a:t>
            </a:r>
          </a:p>
          <a:p>
            <a:r>
              <a:rPr lang="ru-RU" sz="1800" dirty="0"/>
              <a:t>11. </a:t>
            </a:r>
            <a:r>
              <a:rPr lang="ru-RU" sz="1800" dirty="0" smtClean="0"/>
              <a:t> </a:t>
            </a:r>
            <a:r>
              <a:rPr lang="ru-RU" sz="1800" dirty="0"/>
              <a:t>вас беречь – вас сберечь; нам маяться – не намаяться</a:t>
            </a:r>
          </a:p>
          <a:p>
            <a:r>
              <a:rPr lang="ru-RU" sz="1800" dirty="0"/>
              <a:t>12. Вас валить – вас свалить; потягивать – </a:t>
            </a:r>
            <a:r>
              <a:rPr lang="ru-RU" sz="1800" dirty="0" smtClean="0"/>
              <a:t>подтягивать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399746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71948"/>
            <a:ext cx="10515600" cy="57050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	Проговаривание скороговорок – своеобразный способ контроля степени готовности речевого аппарата к говорению, проверки качества работы на предыдущих этапах разминки и средство дополнительного «разогрева» речевого </a:t>
            </a:r>
            <a:r>
              <a:rPr lang="ru-RU" dirty="0" smtClean="0"/>
              <a:t>аппарата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           Памятка </a:t>
            </a:r>
            <a:r>
              <a:rPr lang="ru-RU" dirty="0"/>
              <a:t>по произнесению скороговорок</a:t>
            </a:r>
          </a:p>
          <a:p>
            <a:pPr marL="0" indent="0">
              <a:buNone/>
            </a:pPr>
            <a:r>
              <a:rPr lang="ru-RU" dirty="0"/>
              <a:t>1. Мысленно произнесение скороговорки (или чтение).</a:t>
            </a:r>
          </a:p>
          <a:p>
            <a:pPr marL="0" indent="0">
              <a:buNone/>
            </a:pPr>
            <a:r>
              <a:rPr lang="ru-RU" dirty="0" smtClean="0"/>
              <a:t>2. </a:t>
            </a:r>
            <a:r>
              <a:rPr lang="ru-RU" dirty="0"/>
              <a:t>Медленно и четко, заставляя губы работать, проговорите скороговорку без участия </a:t>
            </a:r>
            <a:r>
              <a:rPr lang="ru-RU" dirty="0" smtClean="0"/>
              <a:t>голоса.</a:t>
            </a:r>
          </a:p>
          <a:p>
            <a:pPr marL="0" indent="0">
              <a:buNone/>
            </a:pPr>
            <a:r>
              <a:rPr lang="ru-RU" dirty="0" smtClean="0"/>
              <a:t>3. Медленное тихое проговаривание вслух</a:t>
            </a:r>
          </a:p>
          <a:p>
            <a:pPr marL="0" indent="0">
              <a:buNone/>
            </a:pPr>
            <a:r>
              <a:rPr lang="ru-RU" dirty="0" smtClean="0"/>
              <a:t>4</a:t>
            </a:r>
            <a:r>
              <a:rPr lang="ru-RU" dirty="0"/>
              <a:t>. Когда добьетесь четкости, проговорите вслух голосом обычной громкости, постепенно увеличивая темп. </a:t>
            </a:r>
          </a:p>
        </p:txBody>
      </p:sp>
    </p:spTree>
    <p:extLst>
      <p:ext uri="{BB962C8B-B14F-4D97-AF65-F5344CB8AC3E}">
        <p14:creationId xmlns="" xmlns:p14="http://schemas.microsoft.com/office/powerpoint/2010/main" val="134377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303" y="365125"/>
            <a:ext cx="11078497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Произнести  </a:t>
            </a:r>
            <a:r>
              <a:rPr lang="ru-RU" dirty="0" err="1" smtClean="0"/>
              <a:t>скороговороки</a:t>
            </a:r>
            <a:r>
              <a:rPr lang="ru-RU" dirty="0" smtClean="0"/>
              <a:t> на одном выдохе </a:t>
            </a:r>
            <a:br>
              <a:rPr lang="ru-RU" dirty="0" smtClean="0"/>
            </a:br>
            <a:r>
              <a:rPr lang="ru-RU" dirty="0" smtClean="0"/>
              <a:t>или с увеличением темпа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9768" y="2841523"/>
            <a:ext cx="10754032" cy="333544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Маланья-болтунья молоко болтала, выбалтывала, да не выболтала. </a:t>
            </a:r>
          </a:p>
          <a:p>
            <a:pPr marL="0" indent="0">
              <a:buNone/>
            </a:pP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Цапля </a:t>
            </a:r>
            <a:r>
              <a:rPr lang="ru-RU" dirty="0"/>
              <a:t>чахла, цапля сохла, цапля сдохла.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Орел </a:t>
            </a:r>
            <a:r>
              <a:rPr lang="ru-RU" dirty="0"/>
              <a:t>на горе, перо на орле, гора под орлом, орел под пером. 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822300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8004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2052" y="698091"/>
            <a:ext cx="10884308" cy="115566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Упражнения на развитие межполушарного взаимодействия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1287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32386" y="186813"/>
            <a:ext cx="10321413" cy="63909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5633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7966" y="128408"/>
            <a:ext cx="3527285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95251" y="866455"/>
            <a:ext cx="4101857" cy="44375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08618" y="1927405"/>
            <a:ext cx="4262901" cy="44375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929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43400" cy="47588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149213" y="1277733"/>
            <a:ext cx="3726425" cy="47986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88825" y="1592826"/>
            <a:ext cx="4333875" cy="519770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3486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98281" y="124645"/>
            <a:ext cx="3227953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19537" y="500062"/>
            <a:ext cx="4352925" cy="58578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3128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внимание)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039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145</TotalTime>
  <Words>217</Words>
  <Application>Microsoft Office PowerPoint</Application>
  <PresentationFormat>Произвольный</PresentationFormat>
  <Paragraphs>39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Gallery</vt:lpstr>
      <vt:lpstr>РЕЧЕВЫЕ РАЗМИНКИ в развитии и обогащении речи </vt:lpstr>
      <vt:lpstr>Слайд 2</vt:lpstr>
      <vt:lpstr>Слайд 3</vt:lpstr>
      <vt:lpstr>Слайд 4</vt:lpstr>
      <vt:lpstr>Произнести  скороговороки на одном выдохе  или с увеличением темпа </vt:lpstr>
      <vt:lpstr>Упражнения на развитие межполушарного взаимодействия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РЕЧЕВЫЕ РАЗМИНКИ</dc:title>
  <dc:creator>wolnowod@mail.ru</dc:creator>
  <cp:lastModifiedBy>user</cp:lastModifiedBy>
  <cp:revision>13</cp:revision>
  <dcterms:created xsi:type="dcterms:W3CDTF">2019-11-04T11:36:18Z</dcterms:created>
  <dcterms:modified xsi:type="dcterms:W3CDTF">2020-02-17T02:00:26Z</dcterms:modified>
</cp:coreProperties>
</file>