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4" r:id="rId17"/>
    <p:sldId id="273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F314332-2EBB-4198-AE21-68D041FDC3A8}" type="datetimeFigureOut">
              <a:rPr lang="ru-RU" smtClean="0"/>
              <a:pPr/>
              <a:t>29.01.2020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24361EC-05FD-4FAD-BFC5-977967CDC08F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5841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Проект</a:t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/>
              </a:rPr>
              <a:t>«Как мы сеяли горох!»</a:t>
            </a:r>
            <a:endParaRPr lang="ru-RU" dirty="0">
              <a:solidFill>
                <a:schemeClr val="accent1"/>
              </a:solidFill>
              <a:effectLst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2060848"/>
            <a:ext cx="7704856" cy="403244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Работу выполнили воспитанники второй младшей группы</a:t>
            </a:r>
          </a:p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Руководитель: </a:t>
            </a:r>
          </a:p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Ищенко Евгения Федоровна</a:t>
            </a:r>
          </a:p>
          <a:p>
            <a:pPr algn="ctr"/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Воспитатель МБДОУ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детский сад 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№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791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Выяснить, какие условия нужны для роста и хорошего развития гороха</a:t>
            </a:r>
          </a:p>
          <a:p>
            <a:endParaRPr lang="ru-RU" dirty="0" smtClean="0"/>
          </a:p>
          <a:p>
            <a:r>
              <a:rPr lang="ru-RU" dirty="0" smtClean="0"/>
              <a:t>Провести наблюдение за ростом и развитием гороха.</a:t>
            </a:r>
          </a:p>
          <a:p>
            <a:endParaRPr lang="ru-RU" dirty="0"/>
          </a:p>
          <a:p>
            <a:r>
              <a:rPr lang="ru-RU" dirty="0" smtClean="0"/>
              <a:t>Примется ли растения при высадке в грунт на улице, даст ли урожай?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 smtClean="0"/>
              <a:t>Цель проекта: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74649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4401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Провести всхожесть семян</a:t>
            </a:r>
          </a:p>
          <a:p>
            <a:pPr marL="109728" indent="0">
              <a:buNone/>
            </a:pPr>
            <a:endParaRPr lang="ru-RU" dirty="0" smtClean="0"/>
          </a:p>
          <a:p>
            <a:r>
              <a:rPr lang="ru-RU" dirty="0" smtClean="0"/>
              <a:t>Подготовить семена к посадке</a:t>
            </a:r>
          </a:p>
          <a:p>
            <a:endParaRPr lang="ru-RU" dirty="0" smtClean="0"/>
          </a:p>
          <a:p>
            <a:r>
              <a:rPr lang="ru-RU" dirty="0" smtClean="0"/>
              <a:t>Посеять горох в рассадный ящик</a:t>
            </a:r>
          </a:p>
          <a:p>
            <a:pPr marL="109728" indent="0">
              <a:buNone/>
            </a:pPr>
            <a:endParaRPr lang="ru-RU" dirty="0" smtClean="0"/>
          </a:p>
          <a:p>
            <a:r>
              <a:rPr lang="ru-RU" dirty="0" smtClean="0"/>
              <a:t>Наблюдать за ростом растения</a:t>
            </a:r>
          </a:p>
          <a:p>
            <a:pPr marL="109728" indent="0">
              <a:buNone/>
            </a:pPr>
            <a:endParaRPr lang="ru-RU" dirty="0" smtClean="0"/>
          </a:p>
          <a:p>
            <a:r>
              <a:rPr lang="ru-RU" dirty="0" smtClean="0"/>
              <a:t>Высадить растения на грядку</a:t>
            </a:r>
          </a:p>
          <a:p>
            <a:endParaRPr lang="ru-RU" dirty="0" smtClean="0"/>
          </a:p>
          <a:p>
            <a:r>
              <a:rPr lang="ru-RU" dirty="0" smtClean="0"/>
              <a:t>Подвести итоги наблюдений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14062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Первый этап:</a:t>
            </a:r>
            <a:br>
              <a:rPr lang="ru-RU" dirty="0" smtClean="0"/>
            </a:br>
            <a:r>
              <a:rPr lang="ru-RU" dirty="0" smtClean="0"/>
              <a:t>проращивание семян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11560" y="5445224"/>
            <a:ext cx="3672408" cy="762000"/>
          </a:xfrm>
        </p:spPr>
        <p:txBody>
          <a:bodyPr/>
          <a:lstStyle/>
          <a:p>
            <a:r>
              <a:rPr lang="ru-RU" dirty="0" smtClean="0"/>
              <a:t>Замачивание семян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427984" y="5445224"/>
            <a:ext cx="4320480" cy="762000"/>
          </a:xfrm>
        </p:spPr>
        <p:txBody>
          <a:bodyPr/>
          <a:lstStyle/>
          <a:p>
            <a:r>
              <a:rPr lang="ru-RU" dirty="0" smtClean="0"/>
              <a:t>Прорастание семян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484784"/>
            <a:ext cx="3816424" cy="3941763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628800"/>
            <a:ext cx="4320480" cy="3744416"/>
          </a:xfrm>
        </p:spPr>
      </p:pic>
    </p:spTree>
    <p:extLst>
      <p:ext uri="{BB962C8B-B14F-4D97-AF65-F5344CB8AC3E}">
        <p14:creationId xmlns:p14="http://schemas.microsoft.com/office/powerpoint/2010/main" xmlns="" val="1873565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8923" y="1481138"/>
            <a:ext cx="8046154" cy="45259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Рассматривание пророщенных семян гороха.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485505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481138"/>
            <a:ext cx="8928991" cy="511621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Готовы к посадке пророщенных семян гороха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81792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Посадка гороха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«В земельку горошинку положить…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… из леечки полить».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844824"/>
            <a:ext cx="4040188" cy="31683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844824"/>
            <a:ext cx="4041775" cy="316835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1859532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Первые всходы – горох пророс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Вот, они «первенцы»! К солнышку тянутся.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Рассматривание появившихся ростков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9" y="1444625"/>
            <a:ext cx="3528392" cy="394176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7" y="1772816"/>
            <a:ext cx="4042793" cy="345638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1853905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Горох у нас еще подрос!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Недружные всходы…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Выясняем причину недружных всходов.</a:t>
            </a:r>
            <a:endParaRPr lang="ru-RU" dirty="0"/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060848"/>
            <a:ext cx="4040188" cy="295232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14" name="Объект 13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2060848"/>
            <a:ext cx="4041775" cy="2921570"/>
          </a:xfrm>
        </p:spPr>
      </p:pic>
    </p:spTree>
    <p:extLst>
      <p:ext uri="{BB962C8B-B14F-4D97-AF65-F5344CB8AC3E}">
        <p14:creationId xmlns:p14="http://schemas.microsoft.com/office/powerpoint/2010/main" xmlns="" val="33945454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Экспериментирование: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4869160"/>
            <a:ext cx="4040188" cy="1159024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Сухое </a:t>
            </a:r>
            <a:r>
              <a:rPr lang="ru-RU" dirty="0"/>
              <a:t>оставление проросших </a:t>
            </a:r>
            <a:r>
              <a:rPr lang="ru-RU" dirty="0" smtClean="0"/>
              <a:t>горошин.</a:t>
            </a:r>
            <a:endParaRPr lang="ru-RU" dirty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4008" y="4869160"/>
            <a:ext cx="4041775" cy="1152128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r>
              <a:rPr lang="ru-RU" dirty="0" smtClean="0"/>
              <a:t>Сохранение </a:t>
            </a:r>
            <a:r>
              <a:rPr lang="ru-RU" dirty="0"/>
              <a:t>влаги </a:t>
            </a:r>
            <a:r>
              <a:rPr lang="ru-RU" dirty="0" smtClean="0"/>
              <a:t> </a:t>
            </a:r>
            <a:r>
              <a:rPr lang="ru-RU" dirty="0"/>
              <a:t>в </a:t>
            </a:r>
            <a:r>
              <a:rPr lang="ru-RU" dirty="0" smtClean="0"/>
              <a:t>салфетке, для оставшихся проросших горошин. </a:t>
            </a:r>
            <a:endParaRPr lang="ru-RU" dirty="0"/>
          </a:p>
          <a:p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313" y="1932335"/>
            <a:ext cx="4040187" cy="286481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3438" y="1916832"/>
            <a:ext cx="4041775" cy="28803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37640008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Сравнение: влага, рост, свет.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 smtClean="0"/>
              <a:t>1.Горох пророс на подоконнике 2.Оставался во влажной салфетке</a:t>
            </a:r>
          </a:p>
          <a:p>
            <a:r>
              <a:rPr lang="ru-RU" dirty="0" smtClean="0"/>
              <a:t>3.Оставался без увлажнения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5135419" y="5410200"/>
            <a:ext cx="3036981" cy="76200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1.Горох рос на подоконнике</a:t>
            </a:r>
          </a:p>
          <a:p>
            <a:r>
              <a:rPr lang="ru-RU" dirty="0" smtClean="0"/>
              <a:t>2. Оставленный во влажной салфетке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844824"/>
            <a:ext cx="4040188" cy="331236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8064" y="1844824"/>
            <a:ext cx="2880320" cy="331236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1572202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060848"/>
            <a:ext cx="4038600" cy="367240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2060848"/>
            <a:ext cx="3168353" cy="36724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Вот и вырос наш горох! Появились усики. Пора на грядку!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559538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229600" cy="108012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Высадка гороха на грядку.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Принялся и зацвел.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Первый стручок.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quarter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5616" y="1556792"/>
            <a:ext cx="2808312" cy="373564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pic>
        <p:nvPicPr>
          <p:cNvPr id="8" name="Объект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1556792"/>
            <a:ext cx="2952328" cy="36724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194078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6681" y="1481138"/>
            <a:ext cx="7310637" cy="45259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Путь развития гороха.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37087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97152"/>
            <a:ext cx="6905712" cy="7200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627784" y="5373216"/>
            <a:ext cx="3974592" cy="4501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Пришло время собирать урожай!</a:t>
            </a: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404664"/>
            <a:ext cx="7416824" cy="482453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40128002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9361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dirty="0" smtClean="0"/>
              <a:t>Выводы: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268760"/>
            <a:ext cx="7772400" cy="460851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457200" indent="-457200" algn="l">
              <a:buFont typeface="Arial" pitchFamily="34" charset="0"/>
              <a:buChar char="•"/>
            </a:pPr>
            <a:r>
              <a:rPr lang="ru-RU" sz="2400" dirty="0" smtClean="0"/>
              <a:t>Мы выяснили, что горох можно вырастить в комнатных условиях до стадии появления усов.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2400" dirty="0" smtClean="0"/>
              <a:t>При проведении экспериментов мы увидели, что не поливая проросшие горошины - гибнут, а во влажной салфетки остаются живые, но плохо развиваются. Для полного развития растения нужен воздух, почва, свет, полив, тепло.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2400" dirty="0" smtClean="0"/>
              <a:t>При высадке, горох прижился и дал урожай.</a:t>
            </a:r>
          </a:p>
          <a:p>
            <a:pPr marL="457200" indent="-457200" algn="l">
              <a:buFont typeface="Arial" pitchFamily="34" charset="0"/>
              <a:buChar char="•"/>
            </a:pPr>
            <a:r>
              <a:rPr lang="ru-RU" sz="2400" dirty="0" smtClean="0"/>
              <a:t>Решили продолжать узнавать интересное о других растениях и наблюдать за их развитием. </a:t>
            </a:r>
          </a:p>
          <a:p>
            <a:pPr marL="457200" indent="-457200" algn="l">
              <a:buFont typeface="+mj-lt"/>
              <a:buAutoNum type="arabicPeriod"/>
            </a:pPr>
            <a:endParaRPr lang="ru-RU" sz="2400" dirty="0" smtClean="0"/>
          </a:p>
          <a:p>
            <a:pPr marL="457200" indent="-457200" algn="l">
              <a:buFont typeface="+mj-lt"/>
              <a:buAutoNum type="arabicPeriod"/>
            </a:pPr>
            <a:endParaRPr lang="ru-RU" sz="2400" dirty="0" smtClean="0"/>
          </a:p>
          <a:p>
            <a:pPr algn="l"/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656442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555776" y="5445224"/>
            <a:ext cx="3974592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l"/>
            <a:r>
              <a:rPr lang="ru-RU" sz="2400" dirty="0" smtClean="0"/>
              <a:t>Спасибо за внимание!</a:t>
            </a: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592" y="332656"/>
            <a:ext cx="7488832" cy="504056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xmlns="" val="7946410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243</TotalTime>
  <Words>305</Words>
  <Application>Microsoft Office PowerPoint</Application>
  <PresentationFormat>Экран (4:3)</PresentationFormat>
  <Paragraphs>62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Проект «Как мы сеяли горох!»</vt:lpstr>
      <vt:lpstr>Цель проекта:</vt:lpstr>
      <vt:lpstr>Задачи:</vt:lpstr>
      <vt:lpstr>Первый этап: проращивание семян</vt:lpstr>
      <vt:lpstr>Рассматривание пророщенных семян гороха.</vt:lpstr>
      <vt:lpstr>Готовы к посадке пророщенных семян гороха</vt:lpstr>
      <vt:lpstr>Посадка гороха</vt:lpstr>
      <vt:lpstr>Первые всходы – горох пророс</vt:lpstr>
      <vt:lpstr>Горох у нас еще подрос!</vt:lpstr>
      <vt:lpstr>Экспериментирование: </vt:lpstr>
      <vt:lpstr>Сравнение: влага, рост, свет.</vt:lpstr>
      <vt:lpstr>Вот и вырос наш горох! Появились усики. Пора на грядку!</vt:lpstr>
      <vt:lpstr>Высадка гороха на грядку.</vt:lpstr>
      <vt:lpstr>Путь развития гороха.</vt:lpstr>
      <vt:lpstr>Слайд 15</vt:lpstr>
      <vt:lpstr>Выводы:</vt:lpstr>
      <vt:lpstr>Слайд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</cp:lastModifiedBy>
  <cp:revision>36</cp:revision>
  <dcterms:created xsi:type="dcterms:W3CDTF">2020-01-28T01:02:48Z</dcterms:created>
  <dcterms:modified xsi:type="dcterms:W3CDTF">2020-01-29T03:44:26Z</dcterms:modified>
</cp:coreProperties>
</file>