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323" r:id="rId2"/>
    <p:sldId id="324" r:id="rId3"/>
    <p:sldId id="321" r:id="rId4"/>
    <p:sldId id="319" r:id="rId5"/>
    <p:sldId id="32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35" autoAdjust="0"/>
    <p:restoredTop sz="94660"/>
  </p:normalViewPr>
  <p:slideViewPr>
    <p:cSldViewPr>
      <p:cViewPr varScale="1">
        <p:scale>
          <a:sx n="68" d="100"/>
          <a:sy n="68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11BBFA-3962-4E57-9643-E94AA548DB69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B56EF6-10D1-45B4-A34D-20EF5862DFD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ххх\Рабочий стол\детский сад\для родителей\рамки\Zlatovlaska_kristi_2010_07_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 rot="21315722">
            <a:off x="910947" y="2774889"/>
            <a:ext cx="810980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3600" dirty="0" smtClean="0"/>
          </a:p>
          <a:p>
            <a:pPr algn="ctr"/>
            <a:endParaRPr lang="ru-RU" sz="1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338" name="Line 2"/>
          <p:cNvSpPr>
            <a:spLocks noChangeShapeType="1"/>
          </p:cNvSpPr>
          <p:nvPr/>
        </p:nvSpPr>
        <p:spPr bwMode="auto">
          <a:xfrm>
            <a:off x="4370388" y="5205413"/>
            <a:ext cx="0" cy="357187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37" name="Line 1"/>
          <p:cNvSpPr>
            <a:spLocks noChangeShapeType="1"/>
          </p:cNvSpPr>
          <p:nvPr/>
        </p:nvSpPr>
        <p:spPr bwMode="auto">
          <a:xfrm>
            <a:off x="9290050" y="457200"/>
            <a:ext cx="0" cy="2597150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428580"/>
            <a:ext cx="8143932" cy="621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ххх\Рабочий стол\детский сад\для родителей\рамки\Zlatovlaska_kristi_2010_07_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 rot="21315722">
            <a:off x="910947" y="2774889"/>
            <a:ext cx="810980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3600" dirty="0" smtClean="0"/>
          </a:p>
          <a:p>
            <a:pPr algn="ctr"/>
            <a:endParaRPr lang="ru-RU" sz="1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338" name="Line 2"/>
          <p:cNvSpPr>
            <a:spLocks noChangeShapeType="1"/>
          </p:cNvSpPr>
          <p:nvPr/>
        </p:nvSpPr>
        <p:spPr bwMode="auto">
          <a:xfrm>
            <a:off x="4370388" y="5205413"/>
            <a:ext cx="0" cy="357187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37" name="Line 1"/>
          <p:cNvSpPr>
            <a:spLocks noChangeShapeType="1"/>
          </p:cNvSpPr>
          <p:nvPr/>
        </p:nvSpPr>
        <p:spPr bwMode="auto">
          <a:xfrm>
            <a:off x="9290050" y="457200"/>
            <a:ext cx="0" cy="2597150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1071546"/>
            <a:ext cx="395287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0" i="1" dirty="0" smtClean="0">
                <a:solidFill>
                  <a:srgbClr val="FF0000"/>
                </a:solidFill>
              </a:rPr>
              <a:t>Май</a:t>
            </a:r>
            <a:endParaRPr lang="ru-RU" sz="80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500306"/>
            <a:ext cx="4000498" cy="4143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214290"/>
            <a:ext cx="4214842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ххх\Рабочий стол\детский сад\для родителей\рамки\Zlatovlaska_kristi_2010_07_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 rot="21315722">
            <a:off x="910947" y="2774889"/>
            <a:ext cx="810980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3600" dirty="0" smtClean="0"/>
          </a:p>
          <a:p>
            <a:pPr algn="ctr"/>
            <a:endParaRPr lang="ru-RU" sz="1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338" name="Line 2"/>
          <p:cNvSpPr>
            <a:spLocks noChangeShapeType="1"/>
          </p:cNvSpPr>
          <p:nvPr/>
        </p:nvSpPr>
        <p:spPr bwMode="auto">
          <a:xfrm>
            <a:off x="4370388" y="5205413"/>
            <a:ext cx="0" cy="357187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37" name="Line 1"/>
          <p:cNvSpPr>
            <a:spLocks noChangeShapeType="1"/>
          </p:cNvSpPr>
          <p:nvPr/>
        </p:nvSpPr>
        <p:spPr bwMode="auto">
          <a:xfrm>
            <a:off x="9290050" y="457200"/>
            <a:ext cx="0" cy="2597150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643570" y="285728"/>
            <a:ext cx="3286148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</a:rPr>
              <a:t>Май </a:t>
            </a:r>
            <a:r>
              <a:rPr lang="ru-RU" dirty="0" smtClean="0"/>
              <a:t>— </a:t>
            </a:r>
            <a:r>
              <a:rPr lang="ru-RU" dirty="0" smtClean="0">
                <a:solidFill>
                  <a:srgbClr val="00B050"/>
                </a:solidFill>
              </a:rPr>
              <a:t>сердце весны. Снег уже сошел, только в самых глу­хих лесных чащах еще сохранились его остатки. Солнце под­нимается высоко и греет землю.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Дуют теплые ветры, по </a:t>
            </a:r>
            <a:r>
              <a:rPr lang="ru-RU" dirty="0" err="1" smtClean="0">
                <a:solidFill>
                  <a:srgbClr val="00B050"/>
                </a:solidFill>
              </a:rPr>
              <a:t>голубому</a:t>
            </a:r>
            <a:r>
              <a:rPr lang="ru-RU" dirty="0" smtClean="0">
                <a:solidFill>
                  <a:srgbClr val="00B050"/>
                </a:solidFill>
              </a:rPr>
              <a:t> небу плывут, как лебеди белые облака.	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5286412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5786446" y="3071810"/>
            <a:ext cx="314327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В мае часто бывают грозы: сверкает молния, сердито гремит гром. Майские дожди омывают проснувшуюся землю и приро­да оживает: ярче зеленеют травы, раскрываются венчики цветов. Деревья и кусты, травы и цветы пьют теплые капли.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После майского дождя в небе часто появляется раз­ноцветная радуга.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ххх\Рабочий стол\детский сад\для родителей\рамки\Zlatovlaska_kristi_2010_07_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 rot="21315722">
            <a:off x="910947" y="2774889"/>
            <a:ext cx="810980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3600" dirty="0" smtClean="0"/>
          </a:p>
          <a:p>
            <a:pPr algn="ctr"/>
            <a:endParaRPr lang="ru-RU" sz="1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338" name="Line 2"/>
          <p:cNvSpPr>
            <a:spLocks noChangeShapeType="1"/>
          </p:cNvSpPr>
          <p:nvPr/>
        </p:nvSpPr>
        <p:spPr bwMode="auto">
          <a:xfrm>
            <a:off x="4370388" y="5205413"/>
            <a:ext cx="0" cy="357187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37" name="Line 1"/>
          <p:cNvSpPr>
            <a:spLocks noChangeShapeType="1"/>
          </p:cNvSpPr>
          <p:nvPr/>
        </p:nvSpPr>
        <p:spPr bwMode="auto">
          <a:xfrm>
            <a:off x="9290050" y="457200"/>
            <a:ext cx="0" cy="2597150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000760" y="500042"/>
            <a:ext cx="27860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smtClean="0">
                <a:solidFill>
                  <a:srgbClr val="FFFF00"/>
                </a:solidFill>
              </a:rPr>
              <a:t>Радуга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034" y="285729"/>
            <a:ext cx="285752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Над речкой-рекой рыбка выгнулась дугой. Оперлась на хвост, изогнулась словно мост.</a:t>
            </a:r>
          </a:p>
          <a:p>
            <a:r>
              <a:rPr lang="ru-RU" sz="2800" dirty="0" smtClean="0"/>
              <a:t>В каплях майского дождя засверкала чешуя</a:t>
            </a:r>
          </a:p>
          <a:p>
            <a:r>
              <a:rPr lang="ru-RU" sz="2800" dirty="0" smtClean="0"/>
              <a:t>семицветная.</a:t>
            </a:r>
          </a:p>
          <a:p>
            <a:r>
              <a:rPr lang="ru-RU" sz="2800" dirty="0" smtClean="0"/>
              <a:t>И над зеленью ракит в небе радуга горит</a:t>
            </a:r>
          </a:p>
          <a:p>
            <a:r>
              <a:rPr lang="ru-RU" sz="2800" dirty="0" smtClean="0"/>
              <a:t>самоцветами!</a:t>
            </a:r>
            <a:endParaRPr lang="ru-RU" sz="2800" dirty="0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228724"/>
            <a:ext cx="5286411" cy="5343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ххх\Рабочий стол\детский сад\для родителей\рамки\Zlatovlaska_kristi_2010_07_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 rot="21315722">
            <a:off x="910947" y="2774889"/>
            <a:ext cx="810980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3600" dirty="0" smtClean="0"/>
          </a:p>
          <a:p>
            <a:pPr algn="ctr"/>
            <a:endParaRPr lang="ru-RU" sz="1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338" name="Line 2"/>
          <p:cNvSpPr>
            <a:spLocks noChangeShapeType="1"/>
          </p:cNvSpPr>
          <p:nvPr/>
        </p:nvSpPr>
        <p:spPr bwMode="auto">
          <a:xfrm>
            <a:off x="4370388" y="5205413"/>
            <a:ext cx="0" cy="357187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37" name="Line 1"/>
          <p:cNvSpPr>
            <a:spLocks noChangeShapeType="1"/>
          </p:cNvSpPr>
          <p:nvPr/>
        </p:nvSpPr>
        <p:spPr bwMode="auto">
          <a:xfrm>
            <a:off x="9290050" y="457200"/>
            <a:ext cx="0" cy="2597150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928662" y="714356"/>
            <a:ext cx="335758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5575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Вопросы и задания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55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Рассказать о погоде мая.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55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Что происходит с травами, цветами и деревьями после майс­ких дождей?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55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Отгадать загадки: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643182"/>
            <a:ext cx="4000528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4500562" y="714356"/>
            <a:ext cx="421484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Нашумела, нагремела, Все промыла и ушла. И сады, и огороды Всей округи полила. </a:t>
            </a:r>
            <a:r>
              <a:rPr lang="ru-RU" sz="2400" i="1" dirty="0" smtClean="0">
                <a:solidFill>
                  <a:srgbClr val="7030A0"/>
                </a:solidFill>
              </a:rPr>
              <a:t>(Гроза)</a:t>
            </a:r>
            <a:endParaRPr lang="ru-RU" sz="2400" dirty="0" smtClean="0">
              <a:solidFill>
                <a:srgbClr val="7030A0"/>
              </a:solidFill>
            </a:endParaRPr>
          </a:p>
          <a:p>
            <a:r>
              <a:rPr lang="ru-RU" sz="2400" dirty="0" smtClean="0"/>
              <a:t>Меня ждут не дождутся, Как увидят — разбегутся. </a:t>
            </a:r>
            <a:r>
              <a:rPr lang="ru-RU" sz="2400" i="1" dirty="0" smtClean="0">
                <a:solidFill>
                  <a:srgbClr val="7030A0"/>
                </a:solidFill>
              </a:rPr>
              <a:t>(Дождь)</a:t>
            </a:r>
            <a:endParaRPr lang="ru-RU" sz="2400" dirty="0" smtClean="0">
              <a:solidFill>
                <a:srgbClr val="7030A0"/>
              </a:solidFill>
            </a:endParaRPr>
          </a:p>
          <a:p>
            <a:r>
              <a:rPr lang="ru-RU" sz="2400" dirty="0" smtClean="0"/>
              <a:t>Летела стрела, Упала в лебеду. Ищу — не найду.</a:t>
            </a:r>
          </a:p>
          <a:p>
            <a:r>
              <a:rPr lang="ru-RU" sz="2400" i="1" dirty="0" smtClean="0">
                <a:solidFill>
                  <a:srgbClr val="7030A0"/>
                </a:solidFill>
              </a:rPr>
              <a:t>(Молния) </a:t>
            </a:r>
            <a:r>
              <a:rPr lang="ru-RU" sz="2400" dirty="0" smtClean="0"/>
              <a:t>Заревел вол на сто гор, на тысячу городов.</a:t>
            </a:r>
          </a:p>
          <a:p>
            <a:r>
              <a:rPr lang="ru-RU" sz="2400" dirty="0" smtClean="0">
                <a:solidFill>
                  <a:srgbClr val="7030A0"/>
                </a:solidFill>
              </a:rPr>
              <a:t>(Гром)</a:t>
            </a:r>
          </a:p>
          <a:p>
            <a:r>
              <a:rPr lang="ru-RU" sz="2400" dirty="0" smtClean="0"/>
              <a:t>Крашеное коромысло над лугом повисло.</a:t>
            </a:r>
          </a:p>
          <a:p>
            <a:r>
              <a:rPr lang="ru-RU" sz="2400" i="1" dirty="0" smtClean="0">
                <a:solidFill>
                  <a:srgbClr val="7030A0"/>
                </a:solidFill>
              </a:rPr>
              <a:t>(Радуга)</a:t>
            </a:r>
            <a:endParaRPr lang="ru-RU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1768</TotalTime>
  <Words>220</Words>
  <Application>Microsoft Office PowerPoint</Application>
  <PresentationFormat>Экран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187</cp:revision>
  <dcterms:modified xsi:type="dcterms:W3CDTF">2016-02-28T17:25:42Z</dcterms:modified>
</cp:coreProperties>
</file>