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3" r:id="rId4"/>
    <p:sldId id="261" r:id="rId5"/>
    <p:sldId id="264" r:id="rId6"/>
    <p:sldId id="265" r:id="rId7"/>
    <p:sldId id="266" r:id="rId8"/>
    <p:sldId id="268" r:id="rId9"/>
    <p:sldId id="270" r:id="rId10"/>
    <p:sldId id="267" r:id="rId11"/>
    <p:sldId id="269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4150854"/>
            <a:ext cx="2592288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12640" y="1088449"/>
            <a:ext cx="5904656" cy="9361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Ии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5696" y="1264114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Исследовательский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проект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38100" y="2610341"/>
            <a:ext cx="4536504" cy="1171972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47827" y="2473052"/>
            <a:ext cx="2017604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B/>
          </a:sp3d>
        </p:spPr>
        <p:txBody>
          <a:bodyPr wrap="none" rtlCol="0">
            <a:noAutofit/>
          </a:bodyPr>
          <a:lstStyle/>
          <a:p>
            <a:pPr algn="ctr"/>
            <a:endParaRPr lang="ru-RU" sz="4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987824" y="2842384"/>
            <a:ext cx="4237057" cy="707886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/>
              <a:t>Чудо –ягода банан</a:t>
            </a:r>
            <a:endParaRPr lang="ru-RU" sz="4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27984" y="4150854"/>
            <a:ext cx="3672408" cy="194421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Выполнила  Губанова Софья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Детского сада №3 «Теремок»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Группа №10 «Непоседы»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56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980728"/>
            <a:ext cx="5913437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54" y="2040954"/>
            <a:ext cx="793750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40968"/>
            <a:ext cx="2590800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40968"/>
            <a:ext cx="2325638" cy="23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9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48680"/>
            <a:ext cx="333533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97980"/>
            <a:ext cx="7510463" cy="246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" y="4005064"/>
            <a:ext cx="5395913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401" y="3737447"/>
            <a:ext cx="2730500" cy="4164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51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63714"/>
            <a:ext cx="6480720" cy="513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19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-24532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76672"/>
            <a:ext cx="437673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972471" y="1727676"/>
          <a:ext cx="5199057" cy="42710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71625"/>
                <a:gridCol w="3289300"/>
                <a:gridCol w="338132"/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Использования бананов</a:t>
                      </a:r>
                      <a:endParaRPr lang="ru-RU" sz="12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62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 медицине</a:t>
                      </a:r>
                      <a:endParaRPr lang="ru-RU" sz="12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 бананах содержится особая аминокислота – триптофан, а также витамин В6. Также в бананах есть фосфор, магний, кальций, железо, медь, и селен. А витамины! А, В1, В2, С, Е, РР</a:t>
                      </a:r>
                      <a:endParaRPr lang="ru-RU" sz="12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1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 кулинарии</a:t>
                      </a:r>
                      <a:endParaRPr lang="ru-RU" sz="12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приготовления блюд из бананов:</a:t>
                      </a:r>
                      <a:endParaRPr lang="ru-RU" sz="1200" dirty="0">
                        <a:effectLst/>
                      </a:endParaRPr>
                    </a:p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– Банановые коктейли;</a:t>
                      </a:r>
                      <a:endParaRPr lang="ru-RU" sz="1200" dirty="0">
                        <a:effectLst/>
                      </a:endParaRPr>
                    </a:p>
                    <a:p>
                      <a:pPr marL="457200" indent="-1968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– Фруктовые салаты с бананами;</a:t>
                      </a:r>
                      <a:endParaRPr lang="ru-RU" sz="1200" dirty="0">
                        <a:effectLst/>
                      </a:endParaRPr>
                    </a:p>
                    <a:p>
                      <a:pPr marL="457200" indent="-1968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– Пироги с банановой начинкой;</a:t>
                      </a:r>
                      <a:endParaRPr lang="ru-RU" sz="1200" dirty="0">
                        <a:effectLst/>
                      </a:endParaRPr>
                    </a:p>
                    <a:p>
                      <a:pPr marL="457200" indent="-1968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– Банановые десерты;</a:t>
                      </a:r>
                      <a:endParaRPr lang="ru-RU" sz="1200" dirty="0">
                        <a:effectLst/>
                      </a:endParaRPr>
                    </a:p>
                    <a:p>
                      <a:pPr marL="457200" indent="-1968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– Каши с бананами.</a:t>
                      </a:r>
                      <a:endParaRPr lang="ru-RU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 хозяйственных целях</a:t>
                      </a:r>
                      <a:endParaRPr lang="ru-RU" sz="12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Заменитель крема для обуви, для  полировки изделий из металла и.т.д</a:t>
                      </a:r>
                      <a:endParaRPr lang="ru-RU" sz="12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148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76672"/>
            <a:ext cx="4681537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06523"/>
            <a:ext cx="8352927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C:\Users\ЕЕЕЕЕЕЕ\Desktop\фото к проектам\IMG-20200207-WA00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57010"/>
            <a:ext cx="2520280" cy="24704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ЕЕЕЕЕЕЕ\Desktop\фото к проектам\IMG-20200207-WA00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804" y="3557010"/>
            <a:ext cx="2664701" cy="2620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39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753" y="260648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23" y="692696"/>
            <a:ext cx="8070354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C:\Users\ЕЕЕЕЕЕЕ\Desktop\фото к проектам\IMG-4b185ac920763219b278b804383a4777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64436"/>
            <a:ext cx="3816424" cy="3324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ЕЕЕЕЕЕЕ\Desktop\фото к проектам\IMG-6fb06a2b3eaa1af4d8d2686cf79aeded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412" y="2264436"/>
            <a:ext cx="3530620" cy="3324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23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2" y="548680"/>
            <a:ext cx="8193087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34" y="1359893"/>
            <a:ext cx="8181975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01330"/>
            <a:ext cx="2835275" cy="3603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701330"/>
            <a:ext cx="2841625" cy="3603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436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824865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 descr="C:\Users\ЕЕЕЕЕЕЕ\Desktop\фото к проектам\IMG-20200207-WA00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2174851"/>
            <a:ext cx="3312367" cy="38331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3316" name="Picture 4" descr="C:\Users\ЕЕЕЕЕЕЕ\Desktop\фото к проектам\IMG-20200207-WA00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41563"/>
            <a:ext cx="3009492" cy="38665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0148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7423298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https://ae01.alicdn.com/kf/HTB1iA5mXffsK1RjSszgq6yXzpXaY/5-10-15-30-50.jpg_q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985" y="3822070"/>
            <a:ext cx="4032448" cy="23432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78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52" y="13817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8680"/>
            <a:ext cx="4340225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07939"/>
            <a:ext cx="8064896" cy="1335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43473"/>
            <a:ext cx="8065368" cy="2485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494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931863"/>
            <a:ext cx="7656513" cy="499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272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118</Words>
  <Application>Microsoft Office PowerPoint</Application>
  <PresentationFormat>Экран (4:3)</PresentationFormat>
  <Paragraphs>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ЕЕЕЕЕЕЕ</dc:creator>
  <cp:lastModifiedBy>ЕЕЕЕЕЕЕ</cp:lastModifiedBy>
  <cp:revision>12</cp:revision>
  <dcterms:created xsi:type="dcterms:W3CDTF">2020-02-08T13:20:02Z</dcterms:created>
  <dcterms:modified xsi:type="dcterms:W3CDTF">2020-03-22T09:30:28Z</dcterms:modified>
</cp:coreProperties>
</file>