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53" autoAdjust="0"/>
    <p:restoredTop sz="91119" autoAdjust="0"/>
  </p:normalViewPr>
  <p:slideViewPr>
    <p:cSldViewPr>
      <p:cViewPr varScale="1">
        <p:scale>
          <a:sx n="65" d="100"/>
          <a:sy n="65" d="100"/>
        </p:scale>
        <p:origin x="-162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A5708-FD1B-4751-9698-8BDDB35CF306}" type="datetimeFigureOut">
              <a:rPr lang="ru-RU" smtClean="0"/>
              <a:t>23.09.2018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6449-0B59-4201-9BD6-11B0C50BF7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340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A5708-FD1B-4751-9698-8BDDB35CF306}" type="datetimeFigureOut">
              <a:rPr lang="ru-RU" smtClean="0"/>
              <a:t>23.09.2018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6449-0B59-4201-9BD6-11B0C50BF7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609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A5708-FD1B-4751-9698-8BDDB35CF306}" type="datetimeFigureOut">
              <a:rPr lang="ru-RU" smtClean="0"/>
              <a:t>23.09.2018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6449-0B59-4201-9BD6-11B0C50BF7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529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A5708-FD1B-4751-9698-8BDDB35CF306}" type="datetimeFigureOut">
              <a:rPr lang="ru-RU" smtClean="0"/>
              <a:t>23.09.2018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6449-0B59-4201-9BD6-11B0C50BF7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330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A5708-FD1B-4751-9698-8BDDB35CF306}" type="datetimeFigureOut">
              <a:rPr lang="ru-RU" smtClean="0"/>
              <a:t>23.09.2018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6449-0B59-4201-9BD6-11B0C50BF7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75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A5708-FD1B-4751-9698-8BDDB35CF306}" type="datetimeFigureOut">
              <a:rPr lang="ru-RU" smtClean="0"/>
              <a:t>23.09.2018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6449-0B59-4201-9BD6-11B0C50BF7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941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A5708-FD1B-4751-9698-8BDDB35CF306}" type="datetimeFigureOut">
              <a:rPr lang="ru-RU" smtClean="0"/>
              <a:t>23.09.2018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6449-0B59-4201-9BD6-11B0C50BF7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494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A5708-FD1B-4751-9698-8BDDB35CF306}" type="datetimeFigureOut">
              <a:rPr lang="ru-RU" smtClean="0"/>
              <a:t>23.09.2018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B6449-0B59-4201-9BD6-11B0C50BF7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71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tmp"/><Relationship Id="rId4" Type="http://schemas.openxmlformats.org/officeDocument/2006/relationships/image" Target="../media/image21.tm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mp"/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Презентация по географии 11класс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ru-RU" dirty="0" smtClean="0"/>
              <a:t>Общая характеристика стран Латинской </a:t>
            </a:r>
          </a:p>
          <a:p>
            <a:pPr algn="ctr"/>
            <a:r>
              <a:rPr lang="ru-RU" dirty="0" smtClean="0"/>
              <a:t>Америки</a:t>
            </a:r>
          </a:p>
          <a:p>
            <a:r>
              <a:rPr lang="ru-RU" dirty="0" smtClean="0"/>
              <a:t>Разработала: учитель географии </a:t>
            </a:r>
          </a:p>
          <a:p>
            <a:r>
              <a:rPr lang="ru-RU" dirty="0" smtClean="0"/>
              <a:t>Пономарева Елена Владимировна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0099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053" y="116632"/>
            <a:ext cx="6048672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9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116632"/>
            <a:ext cx="7768172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1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260648"/>
            <a:ext cx="7704856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42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61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16632"/>
            <a:ext cx="8856984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6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20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88"/>
            <a:ext cx="9144000" cy="684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89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03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363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16632"/>
            <a:ext cx="8712968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10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0"/>
            <a:ext cx="84249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552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16632"/>
            <a:ext cx="8784976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1744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567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8640"/>
            <a:ext cx="8856984" cy="66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17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60648"/>
            <a:ext cx="7992888" cy="1872208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852936"/>
            <a:ext cx="8208912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4813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188640"/>
            <a:ext cx="8928992" cy="3312368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89" y="3501008"/>
            <a:ext cx="8496944" cy="300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8760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4104456" cy="2022667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188640"/>
            <a:ext cx="3067478" cy="2800741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2780929"/>
            <a:ext cx="3229426" cy="3816424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2492896"/>
            <a:ext cx="5292080" cy="436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013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188640"/>
            <a:ext cx="8712968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817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60648"/>
            <a:ext cx="8352928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0582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5683" y="3419473"/>
            <a:ext cx="952633" cy="19053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60648"/>
            <a:ext cx="8856983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3409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8161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16</Words>
  <Application>Microsoft Office PowerPoint</Application>
  <PresentationFormat>Экран (4:3)</PresentationFormat>
  <Paragraphs>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по географии 11класс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ОБЩАЯ ХАРАКТЕРИСТИКА СТРАН ЛАТИНСКОЙ АМЕРИКИ</dc:title>
  <dc:creator>XXX</dc:creator>
  <cp:lastModifiedBy>XXX</cp:lastModifiedBy>
  <cp:revision>12</cp:revision>
  <dcterms:created xsi:type="dcterms:W3CDTF">2018-02-12T12:08:12Z</dcterms:created>
  <dcterms:modified xsi:type="dcterms:W3CDTF">2018-09-23T07:42:09Z</dcterms:modified>
</cp:coreProperties>
</file>