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1" r:id="rId7"/>
    <p:sldId id="268" r:id="rId8"/>
    <p:sldId id="260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E9EC7C"/>
    <a:srgbClr val="540000"/>
    <a:srgbClr val="B4D00E"/>
    <a:srgbClr val="ECEE8A"/>
    <a:srgbClr val="DCE02C"/>
    <a:srgbClr val="E60000"/>
    <a:srgbClr val="C5C5FF"/>
    <a:srgbClr val="9966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746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&amp;Scy;&amp;kcy;&amp;acy;&amp;chcy;&amp;acy;&amp;tcy;&amp;softcy; &amp;ocy;&amp;bcy;&amp;ocy;&amp;icy; &amp;Kcy;&amp;icy;&amp;rcy;&amp;pcy;&amp;icy;&amp;chcy;&amp;ncy;&amp;acy;&amp;yacy; &amp;scy;&amp;tcy;&amp;iecy;&amp;ncy;&amp;acy; (&amp;Scy;&amp;tcy;&amp;iecy;&amp;ncy;&amp;acy;, &amp;Tcy;&amp;iecy;&amp;kcy;&amp;scy;&amp;tcy;&amp;ucy;&amp;rcy;&amp;acy;, &amp;Kcy;&amp;icy;&amp;rcy;&amp;pcy;&amp;icy;&amp;chcy;) &amp;dcy;&amp;lcy;&amp;yacy; &amp;rcy;&amp;acy;&amp;bcy;&amp;ocy;&amp;chcy;&amp;iecy;&amp;gcy;&amp;ocy; &amp;scy;&amp;tcy;&amp;ocy;&amp;lcy;&amp;acy; 1920&amp;khcy;1536 (5:4) &amp;bcy;&amp;iecy;&amp;scy;&amp;pcy;&amp;lcy;&amp;acy;&amp;tcy;&amp;ncy;&amp;ocy;, &amp;Ocy;&amp;bcy;&amp;ocy;&amp;icy; &amp;Kcy;&amp;icy;&amp;rcy;&amp;pcy;&amp;icy;&amp;chcy;&amp;ncy;&amp;acy;&amp;yacy; &amp;scy;&amp;tcy;&amp;iecy;&amp;ncy;&amp;acy; &amp;Scy;&amp;tcy;&amp;iecy;&amp;ncy;&amp;acy;,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8"/>
          </a:xfrm>
          <a:prstGeom prst="rect">
            <a:avLst/>
          </a:prstGeom>
          <a:noFill/>
        </p:spPr>
      </p:pic>
      <p:pic>
        <p:nvPicPr>
          <p:cNvPr id="11" name="Picture 2" descr="&amp;Scy;&amp;bcy;&amp;ocy;&amp;rcy;&amp;ncy;&amp;icy;&amp;kcy; &amp;tcy;&amp;iecy;&amp;kcy;&amp;scy;&amp;tcy;&amp;ucy;&amp;rcy; &amp;vcy;&amp;iecy;&amp;rcy;&amp;scy;&amp;icy;&amp;yacy; 8 - &amp;scy;&amp;tcy;&amp;acy;&amp;rcy;&amp;acy;&amp;yacy; &amp;bcy;&amp;ucy;&amp;mcy;&amp;acy;&amp;gcy;&amp;acy; 3Ds Max, V-ray, Photoshop, Maya, 3D &amp;mcy;&amp;ocy;&amp;dcy;&amp;iecy;&amp;lcy;&amp;icy;, &amp;tcy;&amp;iecy;&amp;kcy;&amp;scy;&amp;tcy;&amp;ucy;&amp;rcy;&amp;ycy;, &amp;scy;&amp;tcy;&amp;acy;&amp;tcy;&amp;softcy;&amp;icy;, &amp;ucy;&amp;rcy;&amp;ocy;&amp;kcy;&amp;icy;, &amp;ncy;&amp;ocy;&amp;vcy;&amp;ocy;&amp;scy;&amp;tcy;&amp;icy;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294766" y="-1000361"/>
            <a:ext cx="6541337" cy="8798105"/>
          </a:xfrm>
          <a:prstGeom prst="rect">
            <a:avLst/>
          </a:prstGeom>
          <a:noFill/>
        </p:spPr>
      </p:pic>
      <p:pic>
        <p:nvPicPr>
          <p:cNvPr id="12296" name="Picture 8" descr="PSD &amp;icy;&amp;scy;&amp;khcy;&amp;ocy;&amp;dcy;&amp;ncy;&amp;icy;&amp;kcy; &amp;dcy;&amp;lcy;&amp;yacy; &amp;Fcy;&amp;ocy;&amp;tcy;&amp;ocy;&amp;shcy;&amp;ocy;&amp;pcy; - &amp;Rcy;&amp;acy;&amp;scy;&amp;kcy;&amp;rcy;&amp;ycy;&amp;tcy;&amp;acy;&amp;yacy; &amp;kcy;&amp;ncy;&amp;icy;&amp;gcy;&amp;acy; - &amp;kcy;&amp;lcy;&amp;icy;&amp;pcy;&amp;acy;&amp;rcy;&amp;tcy; &amp;ncy;&amp;acy; &amp;pcy;&amp;rcy;&amp;ocy;&amp;zcy;&amp;rcy;&amp;acy;&amp;chcy;&amp;ncy;&amp;ocy;&amp;mcy; &amp;fcy;&amp;ocy;&amp;ncy;&amp;iecy; &quot; &amp;Pcy;&amp;ocy;&amp;rcy;&amp;tcy;&amp;acy;&amp;lcy; &amp;gcy;&amp;rcy;&amp;acy;&amp;fcy;&amp;icy;&amp;kcy;&amp;icy; &amp;icy; &amp;dcy;&amp;icy;&amp;zcy;&amp;acy;&amp;jcy;&amp;ncy;&amp;acy;: &amp;vcy;&amp;iecy;&amp;kcy;&amp;tcy;&amp;ocy;&amp;rcy;&amp;ncy;&amp;ycy;&amp;jcy; &amp;icy; &amp;rcy;&amp;acy;&amp;scy;&amp;tcy;&amp;rcy;&amp;ocy;&amp;vcy;&amp;ycy;&amp;jcy; &amp;kcy;&amp;lcy;&amp;icy;&amp;pcy;&amp;acy;&amp;rcy;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15767233" flipV="1">
            <a:off x="-126166" y="199012"/>
            <a:ext cx="4430750" cy="4014943"/>
          </a:xfrm>
          <a:prstGeom prst="rect">
            <a:avLst/>
          </a:prstGeom>
          <a:noFill/>
        </p:spPr>
      </p:pic>
      <p:pic>
        <p:nvPicPr>
          <p:cNvPr id="18" name="Picture 2" descr="&amp;Pcy;&amp;iecy;&amp;chcy;&amp;acy;&amp;tcy;&amp;ncy;&amp;ycy;&amp;jcy; &amp;ocy;&amp;rcy;&amp;gcy;&amp;acy;&amp;ncy; &amp;shcy;&amp;kcy;&amp;ocy;&amp;lcy;&amp;softcy;&amp;ncy;&amp;ocy;&amp;jcy; &amp;rcy;&amp;iecy;&amp;scy;&amp;pcy;&amp;ucy;&amp;bcy;&amp;lcy;&amp;icy;&amp;kcy;&amp;icy; &quot;&amp;Fcy;&amp;acy;&amp;kcy;&amp;iecy;&amp;lcy;&quot; &amp;gcy;&amp;ocy;&amp;ucy; &amp;scy;&amp;ocy;&amp;shcy; 402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 rot="21171396">
            <a:off x="1649968" y="890872"/>
            <a:ext cx="2288297" cy="297759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306" name="Picture 18" descr="&amp;Ncy;&amp;acy;&amp;bcy;&amp;ocy;&amp;rcy; &amp;Gcy;&amp;iecy;&amp;ocy;&amp;rcy;&amp;gcy;&amp;icy;&amp;iecy;&amp;vcy;&amp;scy;&amp;kcy;&amp;icy;&amp;khcy; &amp;lcy;&amp;iecy;&amp;ncy;&amp;tcy;&amp;ocy;&amp;chcy;&amp;iecy;&amp;kcy; &amp;dcy;&amp;lcy;&amp;yacy; &amp;scy;&amp;acy;&amp;jcy;&amp;tcy;&amp;acy; &amp;kcy; &amp;dcy;&amp;ncy;&amp;yucy; 9 &amp;mcy;&amp;acy;&amp;yacy; - &amp;Fcy;&amp;ocy;&amp;rcy;&amp;ucy;&amp;mcy; - &amp;ocy;&amp;bcy;&amp;shchcy;&amp;iecy;&amp;ncy;&amp;icy;&amp;yacy; &amp;ncy;&amp;acy; multiaga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5572140"/>
            <a:ext cx="2857500" cy="1466851"/>
          </a:xfrm>
          <a:prstGeom prst="rect">
            <a:avLst/>
          </a:prstGeom>
          <a:noFill/>
        </p:spPr>
      </p:pic>
      <p:pic>
        <p:nvPicPr>
          <p:cNvPr id="8" name="Picture 2" descr="&amp;Scy;&amp;kcy;&amp;acy;&amp;chcy;&amp;acy;&amp;tcy;&amp;softcy; &amp;ocy;&amp;bcy;&amp;ocy;&amp;icy; &amp;Kcy;&amp;icy;&amp;rcy;&amp;pcy;&amp;icy;&amp;chcy;&amp;ncy;&amp;acy;&amp;yacy; &amp;scy;&amp;tcy;&amp;iecy;&amp;ncy;&amp;acy; (&amp;Scy;&amp;tcy;&amp;iecy;&amp;ncy;&amp;acy;, &amp;Tcy;&amp;iecy;&amp;kcy;&amp;scy;&amp;tcy;&amp;ucy;&amp;rcy;&amp;acy;, &amp;Kcy;&amp;icy;&amp;rcy;&amp;pcy;&amp;icy;&amp;chcy;) &amp;dcy;&amp;lcy;&amp;yacy; &amp;rcy;&amp;acy;&amp;bcy;&amp;ocy;&amp;chcy;&amp;iecy;&amp;gcy;&amp;ocy; &amp;scy;&amp;tcy;&amp;ocy;&amp;lcy;&amp;acy; 1920&amp;khcy;1536 (5:4) &amp;bcy;&amp;iecy;&amp;scy;&amp;pcy;&amp;lcy;&amp;acy;&amp;tcy;&amp;ncy;&amp;ocy;, &amp;Ocy;&amp;bcy;&amp;ocy;&amp;icy; &amp;Kcy;&amp;icy;&amp;rcy;&amp;pcy;&amp;icy;&amp;chcy;&amp;ncy;&amp;acy;&amp;yacy; &amp;scy;&amp;tcy;&amp;iecy;&amp;ncy;&amp;acy; &amp;Scy;&amp;tcy;&amp;iecy;&amp;ncy;&amp;acy;,"/>
          <p:cNvPicPr>
            <a:picLocks noChangeAspect="1" noChangeArrowheads="1"/>
          </p:cNvPicPr>
          <p:nvPr userDrawn="1"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4" y="-1"/>
            <a:ext cx="9144004" cy="6858001"/>
          </a:xfrm>
          <a:prstGeom prst="frame">
            <a:avLst>
              <a:gd name="adj1" fmla="val 5026"/>
            </a:avLst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2300" name="Picture 12" descr="&amp;Gcy;&amp;vcy;&amp;ocy;&amp;zcy;&amp;dcy;&amp;icy;&amp;kcy;&amp;icy; - &amp;lcy;&amp;ucy;&amp;chcy;&amp;shcy;&amp;icy;&amp;iecy; &amp;kcy;&amp;acy;&amp;rcy;&amp;tcy;&amp;icy;&amp;ncy;&amp;kcy;&amp;icy; &amp;icy; &amp;scy;&amp;acy;&amp;mcy;&amp;ycy;&amp;iecy; &amp;kcy;&amp;rcy;&amp;acy;&amp;scy;&amp;icy;&amp;vcy;&amp;ycy;&amp;iecy; &amp;fcy;&amp;ocy;&amp;tcy;&amp;ocy; &amp;scy; &amp;gcy;&amp;vcy;&amp;ocy;&amp;zcy;&amp;dcy;&amp;icy;&amp;kcy;&amp;acy;&amp;mcy;&amp;icy;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855012" flipV="1">
            <a:off x="-68380" y="3211597"/>
            <a:ext cx="2442019" cy="1733818"/>
          </a:xfrm>
          <a:prstGeom prst="rect">
            <a:avLst/>
          </a:prstGeom>
          <a:noFill/>
        </p:spPr>
      </p:pic>
      <p:pic>
        <p:nvPicPr>
          <p:cNvPr id="22" name="Picture 2" descr="&amp;Pcy;&amp;icy;&amp;scy;&amp;softcy;&amp;mcy;&amp;ocy; &amp;lcy;&amp;yucy;&amp;bcy;&amp;icy;&amp;mcy;&amp;ocy;&amp;mcy;&amp;ucy; &amp;vcy; &amp;acy;&amp;rcy;&amp;mcy;&amp;icy;&amp;yucy; - &amp;vcy;&amp;acy;&amp;zhcy;&amp;ncy;&amp;ocy;&amp;iecy; &amp;pcy;&amp;ocy;&amp;scy;&amp;lcy;&amp;acy;&amp;ncy;&amp;icy;&amp;iecy; &amp;lcy;&amp;yucy;&amp;bcy;&amp;vcy;&amp;icy;"/>
          <p:cNvPicPr>
            <a:picLocks noChangeAspect="1" noChangeArrowheads="1"/>
          </p:cNvPicPr>
          <p:nvPr userDrawn="1"/>
        </p:nvPicPr>
        <p:blipFill>
          <a:blip r:embed="rId8" cstate="print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 rot="3256652">
            <a:off x="410272" y="4788040"/>
            <a:ext cx="1563771" cy="1812261"/>
          </a:xfrm>
          <a:prstGeom prst="rect">
            <a:avLst/>
          </a:prstGeom>
          <a:noFill/>
        </p:spPr>
      </p:pic>
      <p:pic>
        <p:nvPicPr>
          <p:cNvPr id="12308" name="Picture 20" descr="&amp;Mcy;&amp;ocy;&amp;jukcy; &amp;Bcy;&amp;iecy;&amp;zcy;&amp;iukcy;&amp;mcy;&amp;iecy;&amp;ncy;&amp;ncy;&amp;iecy; - &amp;Scy;&amp;tcy;&amp;ocy;&amp;rcy;&amp;iukcy;&amp;ncy;&amp;kcy;&amp;acy; &amp;pcy;&amp;acy;&amp;mcy;'&amp;yacy;&amp;tcy;&amp;iukcy;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5085184"/>
            <a:ext cx="2091409" cy="1430001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1 (2)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 rot="5400000" flipH="1">
            <a:off x="3047" y="-3047"/>
            <a:ext cx="1816458" cy="1822553"/>
          </a:xfrm>
          <a:prstGeom prst="rect">
            <a:avLst/>
          </a:prstGeom>
        </p:spPr>
      </p:pic>
      <p:pic>
        <p:nvPicPr>
          <p:cNvPr id="4" name="Рисунок 3" descr="Рисунок1 (2)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164288" y="5035447"/>
            <a:ext cx="1816458" cy="1822553"/>
          </a:xfrm>
          <a:prstGeom prst="rect">
            <a:avLst/>
          </a:prstGeom>
        </p:spPr>
      </p:pic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0" descr="&amp;Mcy;&amp;ocy;&amp;jukcy; &amp;Bcy;&amp;iecy;&amp;zcy;&amp;iukcy;&amp;mcy;&amp;iecy;&amp;ncy;&amp;ncy;&amp;iecy; - &amp;Scy;&amp;tcy;&amp;ocy;&amp;rcy;&amp;iukcy;&amp;ncy;&amp;kcy;&amp;acy; &amp;pcy;&amp;acy;&amp;mcy;'&amp;yacy;&amp;tcy;&amp;iukcy;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4572008"/>
            <a:ext cx="3099521" cy="2119297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39CDF1-85E2-4F2E-B80D-88643FBC6CE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F8150B-FDF6-4E0B-B298-162700440D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39CDF1-85E2-4F2E-B80D-88643FBC6CE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F8150B-FDF6-4E0B-B298-162700440D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39CDF1-85E2-4F2E-B80D-88643FBC6CE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F8150B-FDF6-4E0B-B298-162700440D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39CDF1-85E2-4F2E-B80D-88643FBC6CE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F8150B-FDF6-4E0B-B298-162700440D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39CDF1-85E2-4F2E-B80D-88643FBC6CE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F8150B-FDF6-4E0B-B298-162700440D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039CDF1-85E2-4F2E-B80D-88643FBC6CE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F8150B-FDF6-4E0B-B298-162700440D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&amp;Scy;&amp;kcy;&amp;acy;&amp;chcy;&amp;acy;&amp;tcy;&amp;softcy; &amp;ocy;&amp;bcy;&amp;ocy;&amp;icy; &amp;Kcy;&amp;icy;&amp;rcy;&amp;pcy;&amp;icy;&amp;chcy;&amp;ncy;&amp;acy;&amp;yacy; &amp;scy;&amp;tcy;&amp;iecy;&amp;ncy;&amp;acy; (&amp;Scy;&amp;tcy;&amp;iecy;&amp;ncy;&amp;acy;, &amp;Tcy;&amp;iecy;&amp;kcy;&amp;scy;&amp;tcy;&amp;ucy;&amp;rcy;&amp;acy;, &amp;Kcy;&amp;icy;&amp;rcy;&amp;pcy;&amp;icy;&amp;chcy;) &amp;dcy;&amp;lcy;&amp;yacy; &amp;rcy;&amp;acy;&amp;bcy;&amp;ocy;&amp;chcy;&amp;iecy;&amp;gcy;&amp;ocy; &amp;scy;&amp;tcy;&amp;ocy;&amp;lcy;&amp;acy; 1920&amp;khcy;1536 (5:4) &amp;bcy;&amp;iecy;&amp;scy;&amp;pcy;&amp;lcy;&amp;acy;&amp;tcy;&amp;ncy;&amp;ocy;, &amp;Ocy;&amp;bcy;&amp;ocy;&amp;icy; &amp;Kcy;&amp;icy;&amp;rcy;&amp;pcy;&amp;icy;&amp;chcy;&amp;ncy;&amp;acy;&amp;yacy; &amp;scy;&amp;tcy;&amp;iecy;&amp;ncy;&amp;acy; &amp;Scy;&amp;tcy;&amp;iecy;&amp;ncy;&amp;acy;,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0"/>
            <a:ext cx="9144000" cy="6857998"/>
          </a:xfrm>
          <a:prstGeom prst="rect">
            <a:avLst/>
          </a:prstGeom>
          <a:noFill/>
        </p:spPr>
      </p:pic>
      <p:pic>
        <p:nvPicPr>
          <p:cNvPr id="10" name="Picture 2" descr="&amp;Scy;&amp;bcy;&amp;ocy;&amp;rcy;&amp;ncy;&amp;icy;&amp;kcy; &amp;tcy;&amp;iecy;&amp;kcy;&amp;scy;&amp;tcy;&amp;ucy;&amp;rcy; &amp;vcy;&amp;iecy;&amp;rcy;&amp;scy;&amp;icy;&amp;yacy; 8 - &amp;scy;&amp;tcy;&amp;acy;&amp;rcy;&amp;acy;&amp;yacy; &amp;bcy;&amp;ucy;&amp;mcy;&amp;acy;&amp;gcy;&amp;acy; 3Ds Max, V-ray, Photoshop, Maya, 3D &amp;mcy;&amp;ocy;&amp;dcy;&amp;iecy;&amp;lcy;&amp;icy;, &amp;tcy;&amp;iecy;&amp;kcy;&amp;scy;&amp;tcy;&amp;ucy;&amp;rcy;&amp;ycy;, &amp;scy;&amp;tcy;&amp;acy;&amp;tcy;&amp;softcy;&amp;icy;, &amp;ucy;&amp;rcy;&amp;ocy;&amp;kcy;&amp;icy;, &amp;ncy;&amp;ocy;&amp;vcy;&amp;ocy;&amp;scy;&amp;tcy;&amp;icy;"/>
          <p:cNvPicPr>
            <a:picLocks noChangeAspect="1" noChangeArrowheads="1"/>
          </p:cNvPicPr>
          <p:nvPr userDrawn="1"/>
        </p:nvPicPr>
        <p:blipFill>
          <a:blip r:embed="rId14" cstate="print">
            <a:lum bright="20000" contrast="-10000"/>
          </a:blip>
          <a:srcRect/>
          <a:stretch>
            <a:fillRect/>
          </a:stretch>
        </p:blipFill>
        <p:spPr bwMode="auto">
          <a:xfrm rot="5400000">
            <a:off x="1438612" y="-795726"/>
            <a:ext cx="6269279" cy="8432187"/>
          </a:xfrm>
          <a:prstGeom prst="rect">
            <a:avLst/>
          </a:prstGeom>
          <a:noFill/>
        </p:spPr>
      </p:pic>
      <p:pic>
        <p:nvPicPr>
          <p:cNvPr id="9" name="Picture 2" descr="&amp;Scy;&amp;kcy;&amp;acy;&amp;chcy;&amp;acy;&amp;tcy;&amp;softcy; &amp;ocy;&amp;bcy;&amp;ocy;&amp;icy; &amp;Kcy;&amp;icy;&amp;rcy;&amp;pcy;&amp;icy;&amp;chcy;&amp;ncy;&amp;acy;&amp;yacy; &amp;scy;&amp;tcy;&amp;iecy;&amp;ncy;&amp;acy; (&amp;Scy;&amp;tcy;&amp;iecy;&amp;ncy;&amp;acy;, &amp;Tcy;&amp;iecy;&amp;kcy;&amp;scy;&amp;tcy;&amp;ucy;&amp;rcy;&amp;acy;, &amp;Kcy;&amp;icy;&amp;rcy;&amp;pcy;&amp;icy;&amp;chcy;) &amp;dcy;&amp;lcy;&amp;yacy; &amp;rcy;&amp;acy;&amp;bcy;&amp;ocy;&amp;chcy;&amp;iecy;&amp;gcy;&amp;ocy; &amp;scy;&amp;tcy;&amp;ocy;&amp;lcy;&amp;acy; 1920&amp;khcy;1536 (5:4) &amp;bcy;&amp;iecy;&amp;scy;&amp;pcy;&amp;lcy;&amp;acy;&amp;tcy;&amp;ncy;&amp;ocy;, &amp;Ocy;&amp;bcy;&amp;ocy;&amp;icy; &amp;Kcy;&amp;icy;&amp;rcy;&amp;pcy;&amp;icy;&amp;chcy;&amp;ncy;&amp;acy;&amp;yacy; &amp;scy;&amp;tcy;&amp;iecy;&amp;ncy;&amp;acy; &amp;Scy;&amp;tcy;&amp;iecy;&amp;ncy;&amp;acy;,"/>
          <p:cNvPicPr>
            <a:picLocks noChangeAspect="1" noChangeArrowheads="1"/>
          </p:cNvPicPr>
          <p:nvPr userDrawn="1"/>
        </p:nvPicPr>
        <p:blipFill>
          <a:blip r:embed="rId13" cstate="print">
            <a:lum contrast="10000"/>
          </a:blip>
          <a:srcRect/>
          <a:stretch>
            <a:fillRect/>
          </a:stretch>
        </p:blipFill>
        <p:spPr bwMode="auto">
          <a:xfrm>
            <a:off x="0" y="-1"/>
            <a:ext cx="9144004" cy="6858001"/>
          </a:xfrm>
          <a:prstGeom prst="frame">
            <a:avLst>
              <a:gd name="adj1" fmla="val 5026"/>
            </a:avLst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1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3635896" y="1628800"/>
            <a:ext cx="5184576" cy="1909883"/>
            <a:chOff x="3563888" y="836712"/>
            <a:chExt cx="5184576" cy="1909883"/>
          </a:xfrm>
        </p:grpSpPr>
        <p:pic>
          <p:nvPicPr>
            <p:cNvPr id="3" name="Рисунок 2" descr="Рисунок9.png"/>
            <p:cNvPicPr>
              <a:picLocks noChangeAspect="1"/>
            </p:cNvPicPr>
            <p:nvPr/>
          </p:nvPicPr>
          <p:blipFill>
            <a:blip r:embed="rId2" cstate="print"/>
            <a:srcRect l="9151" t="10526" r="13718" b="53985"/>
            <a:stretch>
              <a:fillRect/>
            </a:stretch>
          </p:blipFill>
          <p:spPr>
            <a:xfrm>
              <a:off x="3563888" y="836712"/>
              <a:ext cx="5040560" cy="1152128"/>
            </a:xfrm>
            <a:prstGeom prst="rect">
              <a:avLst/>
            </a:prstGeom>
          </p:spPr>
        </p:pic>
        <p:pic>
          <p:nvPicPr>
            <p:cNvPr id="4" name="Рисунок 3" descr="Рисунок9.png"/>
            <p:cNvPicPr>
              <a:picLocks noChangeAspect="1"/>
            </p:cNvPicPr>
            <p:nvPr/>
          </p:nvPicPr>
          <p:blipFill>
            <a:blip r:embed="rId2" cstate="print"/>
            <a:srcRect l="9151" t="61283" r="13718" b="13158"/>
            <a:stretch>
              <a:fillRect/>
            </a:stretch>
          </p:blipFill>
          <p:spPr>
            <a:xfrm>
              <a:off x="3707904" y="1916832"/>
              <a:ext cx="5040560" cy="829763"/>
            </a:xfrm>
            <a:prstGeom prst="rect">
              <a:avLst/>
            </a:prstGeom>
          </p:spPr>
        </p:pic>
      </p:grpSp>
      <p:sp>
        <p:nvSpPr>
          <p:cNvPr id="6" name="Прямоугольник 5"/>
          <p:cNvSpPr/>
          <p:nvPr/>
        </p:nvSpPr>
        <p:spPr>
          <a:xfrm>
            <a:off x="1979712" y="4077072"/>
            <a:ext cx="7164288" cy="160043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Поисковый отряд - «Звёздный»</a:t>
            </a:r>
          </a:p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Командир отряда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i="1" dirty="0" err="1">
                <a:latin typeface="Times New Roman" pitchFamily="18" charset="0"/>
                <a:cs typeface="Times New Roman" pitchFamily="18" charset="0"/>
              </a:rPr>
              <a:t>Загидуллин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Артур </a:t>
            </a:r>
          </a:p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Руководитель отряда -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Киясова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Эльвира Евгеньевна </a:t>
            </a:r>
          </a:p>
          <a:p>
            <a:pPr algn="ctr"/>
            <a:r>
              <a:rPr lang="ru-RU" b="1" i="1" dirty="0">
                <a:latin typeface="Olietta script" pitchFamily="2" charset="0"/>
              </a:rPr>
              <a:t>МБОУ "Лицей № 35 - образовательный центр "Галактика" Приволжского района </a:t>
            </a:r>
            <a:r>
              <a:rPr lang="ru-RU" b="1" i="1">
                <a:latin typeface="Olietta script" pitchFamily="2" charset="0"/>
              </a:rPr>
              <a:t>города </a:t>
            </a:r>
            <a:r>
              <a:rPr lang="ru-RU" b="1" i="1" smtClean="0">
                <a:latin typeface="Olietta script" pitchFamily="2" charset="0"/>
              </a:rPr>
              <a:t>Казани</a:t>
            </a:r>
            <a:endParaRPr lang="ru-RU" b="1" i="1" dirty="0">
              <a:latin typeface="Olietta script" pitchFamily="2" charset="0"/>
            </a:endParaRPr>
          </a:p>
        </p:txBody>
      </p:sp>
      <p:pic>
        <p:nvPicPr>
          <p:cNvPr id="7" name="Рисунок 6" descr="Рисунок1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491880" y="620688"/>
            <a:ext cx="5439842" cy="11521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 descr="&amp;Ncy;&amp;acy;&amp;bcy;&amp;ocy;&amp;rcy; &amp;Gcy;&amp;iecy;&amp;ocy;&amp;rcy;&amp;gcy;&amp;icy;&amp;iecy;&amp;vcy;&amp;scy;&amp;kcy;&amp;icy;&amp;khcy; &amp;lcy;&amp;iecy;&amp;ncy;&amp;tcy;&amp;ocy;&amp;chcy;&amp;iecy;&amp;kcy; &amp;dcy;&amp;lcy;&amp;yacy; &amp;scy;&amp;acy;&amp;jcy;&amp;tcy;&amp;acy; &amp;kcy; &amp;dcy;&amp;ncy;&amp;yucy; 9 &amp;mcy;&amp;acy;&amp;yacy; - &amp;Fcy;&amp;ocy;&amp;rcy;&amp;ucy;&amp;mcy; - &amp;ocy;&amp;bcy;&amp;shchcy;&amp;iecy;&amp;ncy;&amp;icy;&amp;yacy; &amp;ncy;&amp;acy; multia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5661248"/>
            <a:ext cx="2857500" cy="1466851"/>
          </a:xfrm>
          <a:prstGeom prst="rect">
            <a:avLst/>
          </a:prstGeom>
          <a:noFill/>
        </p:spPr>
      </p:pic>
      <p:grpSp>
        <p:nvGrpSpPr>
          <p:cNvPr id="15" name="Группа 14"/>
          <p:cNvGrpSpPr/>
          <p:nvPr/>
        </p:nvGrpSpPr>
        <p:grpSpPr>
          <a:xfrm>
            <a:off x="899592" y="836712"/>
            <a:ext cx="7200800" cy="4949454"/>
            <a:chOff x="899592" y="836712"/>
            <a:chExt cx="7158458" cy="4949454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105"/>
            <a:stretch>
              <a:fillRect/>
            </a:stretch>
          </p:blipFill>
          <p:spPr>
            <a:xfrm>
              <a:off x="971600" y="5435675"/>
              <a:ext cx="454038" cy="3086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" name="Рисунок 3" descr="7.png"/>
            <p:cNvPicPr>
              <a:picLocks noChangeAspect="1"/>
            </p:cNvPicPr>
            <p:nvPr/>
          </p:nvPicPr>
          <p:blipFill>
            <a:blip r:embed="rId4" cstate="print">
              <a:lum contrast="40000"/>
            </a:blip>
            <a:stretch>
              <a:fillRect/>
            </a:stretch>
          </p:blipFill>
          <p:spPr>
            <a:xfrm>
              <a:off x="7308304" y="5085184"/>
              <a:ext cx="749746" cy="700982"/>
            </a:xfrm>
            <a:prstGeom prst="rect">
              <a:avLst/>
            </a:prstGeom>
          </p:spPr>
        </p:pic>
        <p:pic>
          <p:nvPicPr>
            <p:cNvPr id="10" name="Рисунок 9" descr="7.png"/>
            <p:cNvPicPr>
              <a:picLocks noChangeAspect="1"/>
            </p:cNvPicPr>
            <p:nvPr/>
          </p:nvPicPr>
          <p:blipFill>
            <a:blip r:embed="rId4" cstate="print">
              <a:lum contrast="40000"/>
            </a:blip>
            <a:stretch>
              <a:fillRect/>
            </a:stretch>
          </p:blipFill>
          <p:spPr>
            <a:xfrm flipH="1">
              <a:off x="899592" y="5085184"/>
              <a:ext cx="749746" cy="700982"/>
            </a:xfrm>
            <a:prstGeom prst="rect">
              <a:avLst/>
            </a:prstGeom>
          </p:spPr>
        </p:pic>
        <p:pic>
          <p:nvPicPr>
            <p:cNvPr id="11" name="Рисунок 10" descr="7.png"/>
            <p:cNvPicPr>
              <a:picLocks noChangeAspect="1"/>
            </p:cNvPicPr>
            <p:nvPr/>
          </p:nvPicPr>
          <p:blipFill>
            <a:blip r:embed="rId4" cstate="print">
              <a:lum contrast="40000"/>
            </a:blip>
            <a:stretch>
              <a:fillRect/>
            </a:stretch>
          </p:blipFill>
          <p:spPr>
            <a:xfrm flipV="1">
              <a:off x="7308304" y="836712"/>
              <a:ext cx="749746" cy="700982"/>
            </a:xfrm>
            <a:prstGeom prst="rect">
              <a:avLst/>
            </a:prstGeom>
          </p:spPr>
        </p:pic>
        <p:pic>
          <p:nvPicPr>
            <p:cNvPr id="12" name="Рисунок 11" descr="7.png"/>
            <p:cNvPicPr>
              <a:picLocks noChangeAspect="1"/>
            </p:cNvPicPr>
            <p:nvPr/>
          </p:nvPicPr>
          <p:blipFill>
            <a:blip r:embed="rId4" cstate="print">
              <a:lum contrast="40000"/>
            </a:blip>
            <a:stretch>
              <a:fillRect/>
            </a:stretch>
          </p:blipFill>
          <p:spPr>
            <a:xfrm flipH="1" flipV="1">
              <a:off x="899592" y="836712"/>
              <a:ext cx="749746" cy="700982"/>
            </a:xfrm>
            <a:prstGeom prst="rect">
              <a:avLst/>
            </a:prstGeom>
          </p:spPr>
        </p:pic>
      </p:grpSp>
      <p:pic>
        <p:nvPicPr>
          <p:cNvPr id="13" name="Picture 18" descr="&amp;Ncy;&amp;acy;&amp;bcy;&amp;ocy;&amp;rcy; &amp;Gcy;&amp;iecy;&amp;ocy;&amp;rcy;&amp;gcy;&amp;icy;&amp;iecy;&amp;vcy;&amp;scy;&amp;kcy;&amp;icy;&amp;khcy; &amp;lcy;&amp;iecy;&amp;ncy;&amp;tcy;&amp;ocy;&amp;chcy;&amp;iecy;&amp;kcy; &amp;dcy;&amp;lcy;&amp;yacy; &amp;scy;&amp;acy;&amp;jcy;&amp;tcy;&amp;acy; &amp;kcy; &amp;dcy;&amp;ncy;&amp;yucy; 9 &amp;mcy;&amp;acy;&amp;yacy; - &amp;Fcy;&amp;ocy;&amp;rcy;&amp;ucy;&amp;mcy; - &amp;ocy;&amp;bcy;&amp;shchcy;&amp;iecy;&amp;ncy;&amp;icy;&amp;yacy; &amp;ncy;&amp;acy; multia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355" y="-279648"/>
            <a:ext cx="2857500" cy="1466851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388" y="968887"/>
            <a:ext cx="6683980" cy="462111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tick.png"/>
          <p:cNvPicPr>
            <a:picLocks noChangeAspect="1"/>
          </p:cNvPicPr>
          <p:nvPr/>
        </p:nvPicPr>
        <p:blipFill>
          <a:blip r:embed="rId2" cstate="print"/>
          <a:srcRect l="10435" t="23203" r="8696"/>
          <a:stretch>
            <a:fillRect/>
          </a:stretch>
        </p:blipFill>
        <p:spPr>
          <a:xfrm>
            <a:off x="323528" y="980728"/>
            <a:ext cx="8280920" cy="5472608"/>
          </a:xfrm>
          <a:prstGeom prst="rect">
            <a:avLst/>
          </a:prstGeom>
        </p:spPr>
      </p:pic>
      <p:pic>
        <p:nvPicPr>
          <p:cNvPr id="5" name="Рисунок 4" descr="0_69266_274a3a82_orig.png"/>
          <p:cNvPicPr>
            <a:picLocks noChangeAspect="1"/>
          </p:cNvPicPr>
          <p:nvPr/>
        </p:nvPicPr>
        <p:blipFill>
          <a:blip r:embed="rId3" cstate="print"/>
          <a:srcRect l="70475" b="50000"/>
          <a:stretch>
            <a:fillRect/>
          </a:stretch>
        </p:blipFill>
        <p:spPr>
          <a:xfrm>
            <a:off x="7164288" y="743573"/>
            <a:ext cx="648072" cy="741211"/>
          </a:xfrm>
          <a:prstGeom prst="rect">
            <a:avLst/>
          </a:prstGeom>
        </p:spPr>
      </p:pic>
      <p:pic>
        <p:nvPicPr>
          <p:cNvPr id="6" name="Рисунок 5" descr="0_69266_274a3a82_orig.png"/>
          <p:cNvPicPr>
            <a:picLocks noChangeAspect="1"/>
          </p:cNvPicPr>
          <p:nvPr/>
        </p:nvPicPr>
        <p:blipFill>
          <a:blip r:embed="rId3" cstate="print"/>
          <a:srcRect l="70475" b="50000"/>
          <a:stretch>
            <a:fillRect/>
          </a:stretch>
        </p:blipFill>
        <p:spPr>
          <a:xfrm>
            <a:off x="899592" y="743573"/>
            <a:ext cx="648072" cy="74121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43608" y="1340768"/>
            <a:ext cx="7560840" cy="39472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70000"/>
              </a:lnSpc>
            </a:pPr>
            <a:r>
              <a:rPr lang="ru-RU" sz="3600" b="1" dirty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 </a:t>
            </a:r>
            <a:endParaRPr lang="ru-RU" sz="3600" b="1" dirty="0" smtClean="0">
              <a:ln w="11430"/>
              <a:solidFill>
                <a:srgbClr val="6C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70000"/>
              </a:lnSpc>
            </a:pPr>
            <a:endParaRPr lang="ru-RU" sz="1100" b="1" dirty="0" smtClean="0">
              <a:ln w="11430"/>
              <a:solidFill>
                <a:srgbClr val="6C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3400" b="1" i="1" dirty="0" smtClean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Способствовать </a:t>
            </a:r>
            <a:r>
              <a:rPr lang="ru-RU" sz="3400" b="1" i="1" dirty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развитию </a:t>
            </a:r>
            <a:endParaRPr lang="ru-RU" sz="3400" b="1" i="1" dirty="0" smtClean="0">
              <a:ln w="11430"/>
              <a:solidFill>
                <a:srgbClr val="6C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3400" b="1" i="1" dirty="0" smtClean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интереса </a:t>
            </a:r>
            <a:r>
              <a:rPr lang="ru-RU" sz="3400" b="1" i="1" dirty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детей к военно-историческому прошлому России, </a:t>
            </a:r>
            <a:r>
              <a:rPr lang="ru-RU" sz="3400" b="1" i="1" dirty="0" smtClean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развитию </a:t>
            </a:r>
            <a:r>
              <a:rPr lang="ru-RU" sz="3400" b="1" i="1" dirty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гражданственности и национального самосознания обучающихся через коллективную творческую деятельность </a:t>
            </a:r>
            <a:endParaRPr lang="ru-RU" sz="3400" b="1" i="1" dirty="0" smtClean="0">
              <a:ln w="11430"/>
              <a:solidFill>
                <a:srgbClr val="6C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3400" b="1" i="1" dirty="0" smtClean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400" b="1" i="1" dirty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написании </a:t>
            </a:r>
            <a:r>
              <a:rPr lang="ru-RU" sz="3400" b="1" i="1" dirty="0" smtClean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агитбригад</a:t>
            </a:r>
            <a:r>
              <a:rPr lang="ru-RU" sz="3400" b="1" i="1" dirty="0">
                <a:ln w="11430"/>
                <a:solidFill>
                  <a:srgbClr val="6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tick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435" t="23203" r="8696"/>
          <a:stretch>
            <a:fillRect/>
          </a:stretch>
        </p:blipFill>
        <p:spPr>
          <a:xfrm>
            <a:off x="323528" y="980728"/>
            <a:ext cx="8352928" cy="547260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99592" y="980728"/>
            <a:ext cx="7128792" cy="48320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8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Clr>
                <a:srgbClr val="6C0000"/>
              </a:buClr>
              <a:buFont typeface="Wingdings" pitchFamily="2" charset="2"/>
              <a:buChar char="Ø"/>
            </a:pP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Воспитание активной жизненной позиции.</a:t>
            </a:r>
            <a:endParaRPr lang="ru-RU" sz="2800" b="1" i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6C0000"/>
              </a:buClr>
              <a:buFont typeface="Wingdings" pitchFamily="2" charset="2"/>
              <a:buChar char="Ø"/>
            </a:pPr>
            <a:r>
              <a:rPr lang="ru-RU" sz="2800" b="1" i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Изучение истории родной земли, истинной истории нашего Отечества, его боевых, трудовых и культурных традиций, устоев </a:t>
            </a: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народа.</a:t>
            </a:r>
          </a:p>
          <a:p>
            <a:pPr>
              <a:buClr>
                <a:srgbClr val="6C0000"/>
              </a:buClr>
              <a:buFont typeface="Wingdings" pitchFamily="2" charset="2"/>
              <a:buChar char="Ø"/>
            </a:pP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Приобщение к </a:t>
            </a:r>
            <a:r>
              <a:rPr lang="ru-RU" sz="2800" b="1" i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трудовому и ратному </a:t>
            </a: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Clr>
                <a:srgbClr val="6C0000"/>
              </a:buClr>
            </a:pP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подвигу народа, героическим примерам</a:t>
            </a:r>
          </a:p>
          <a:p>
            <a:pPr>
              <a:buClr>
                <a:srgbClr val="6C0000"/>
              </a:buClr>
            </a:pP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великих </a:t>
            </a:r>
            <a:r>
              <a:rPr lang="ru-RU" sz="2800" b="1" i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предков </a:t>
            </a: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беззаветноого служения    </a:t>
            </a:r>
          </a:p>
          <a:p>
            <a:pPr>
              <a:buClr>
                <a:srgbClr val="6C0000"/>
              </a:buClr>
            </a:pPr>
            <a:r>
              <a:rPr lang="ru-RU" sz="2800" b="1" i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Отечеству</a:t>
            </a:r>
            <a:r>
              <a:rPr lang="ru-RU" sz="2800" b="1" i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0_69266_274a3a82_orig.png"/>
          <p:cNvPicPr>
            <a:picLocks noChangeAspect="1"/>
          </p:cNvPicPr>
          <p:nvPr/>
        </p:nvPicPr>
        <p:blipFill>
          <a:blip r:embed="rId3" cstate="print"/>
          <a:srcRect l="70475" b="50000"/>
          <a:stretch>
            <a:fillRect/>
          </a:stretch>
        </p:blipFill>
        <p:spPr>
          <a:xfrm>
            <a:off x="7164288" y="743573"/>
            <a:ext cx="648072" cy="741211"/>
          </a:xfrm>
          <a:prstGeom prst="rect">
            <a:avLst/>
          </a:prstGeom>
        </p:spPr>
      </p:pic>
      <p:pic>
        <p:nvPicPr>
          <p:cNvPr id="5" name="Рисунок 4" descr="0_69266_274a3a82_orig.png"/>
          <p:cNvPicPr>
            <a:picLocks noChangeAspect="1"/>
          </p:cNvPicPr>
          <p:nvPr/>
        </p:nvPicPr>
        <p:blipFill>
          <a:blip r:embed="rId3" cstate="print"/>
          <a:srcRect l="70475" b="50000"/>
          <a:stretch>
            <a:fillRect/>
          </a:stretch>
        </p:blipFill>
        <p:spPr>
          <a:xfrm>
            <a:off x="899592" y="743573"/>
            <a:ext cx="648072" cy="741211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961826" y="929850"/>
            <a:ext cx="7282582" cy="2283125"/>
            <a:chOff x="969566" y="797595"/>
            <a:chExt cx="6792683" cy="1187450"/>
          </a:xfrm>
        </p:grpSpPr>
        <p:sp>
          <p:nvSpPr>
            <p:cNvPr id="3" name="AutoShape 2"/>
            <p:cNvSpPr>
              <a:spLocks noChangeArrowheads="1"/>
            </p:cNvSpPr>
            <p:nvPr/>
          </p:nvSpPr>
          <p:spPr bwMode="gray">
            <a:xfrm>
              <a:off x="1115616" y="908720"/>
              <a:ext cx="6572250" cy="1076325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2400"/>
            </a:p>
          </p:txBody>
        </p:sp>
        <p:sp>
          <p:nvSpPr>
            <p:cNvPr id="4" name="AutoShape 5"/>
            <p:cNvSpPr>
              <a:spLocks noChangeArrowheads="1"/>
            </p:cNvSpPr>
            <p:nvPr/>
          </p:nvSpPr>
          <p:spPr bwMode="invGray">
            <a:xfrm>
              <a:off x="1006078" y="984920"/>
              <a:ext cx="6616700" cy="86246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70000"/>
              </a:srgbClr>
            </a:soli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 sz="2400"/>
            </a:p>
          </p:txBody>
        </p:sp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969566" y="797595"/>
              <a:ext cx="3852862" cy="401638"/>
              <a:chOff x="720" y="1392"/>
              <a:chExt cx="4058" cy="480"/>
            </a:xfrm>
          </p:grpSpPr>
          <p:sp>
            <p:nvSpPr>
              <p:cNvPr id="6" name="AutoShape 13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bg2">
                      <a:lumMod val="40000"/>
                      <a:lumOff val="60000"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 sz="2400"/>
              </a:p>
            </p:txBody>
          </p:sp>
          <p:grpSp>
            <p:nvGrpSpPr>
              <p:cNvPr id="7" name="Group 14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8" name="AutoShape 15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alpha val="0"/>
                      </a:schemeClr>
                    </a:gs>
                    <a:gs pos="100000">
                      <a:schemeClr val="hlink">
                        <a:gamma/>
                        <a:tint val="2549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 sz="2400"/>
                </a:p>
              </p:txBody>
            </p:sp>
            <p:sp>
              <p:nvSpPr>
                <p:cNvPr id="9" name="AutoShape 16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tint val="19216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 sz="2400"/>
                </a:p>
              </p:txBody>
            </p:sp>
          </p:grpSp>
        </p:grpSp>
        <p:sp>
          <p:nvSpPr>
            <p:cNvPr id="10" name="Rectangle 24"/>
            <p:cNvSpPr>
              <a:spLocks noChangeArrowheads="1"/>
            </p:cNvSpPr>
            <p:nvPr/>
          </p:nvSpPr>
          <p:spPr bwMode="gray">
            <a:xfrm>
              <a:off x="971463" y="821408"/>
              <a:ext cx="6790786" cy="355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400" b="1" dirty="0" smtClean="0">
                  <a:ln w="11430"/>
                  <a:solidFill>
                    <a:srgbClr val="6C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ЦЕЛЕВАЯ АУДИТОРИЯ ,</a:t>
              </a:r>
            </a:p>
            <a:p>
              <a:pPr algn="ctr">
                <a:lnSpc>
                  <a:spcPct val="80000"/>
                </a:lnSpc>
              </a:pPr>
              <a:r>
                <a:rPr lang="ru-RU" sz="2400" b="1" dirty="0" smtClean="0">
                  <a:ln w="11430"/>
                  <a:solidFill>
                    <a:srgbClr val="6C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ОРГАНИЗАЦИОННЫЕ ВОЗМОЖНОСТИ</a:t>
              </a:r>
            </a:p>
          </p:txBody>
        </p:sp>
        <p:sp>
          <p:nvSpPr>
            <p:cNvPr id="11" name="Rectangle 26"/>
            <p:cNvSpPr>
              <a:spLocks noChangeArrowheads="1"/>
            </p:cNvSpPr>
            <p:nvPr/>
          </p:nvSpPr>
          <p:spPr bwMode="white">
            <a:xfrm>
              <a:off x="1105791" y="1163014"/>
              <a:ext cx="6426379" cy="720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endParaRPr lang="ru-RU" sz="28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2800" b="1" dirty="0" smtClean="0">
                  <a:latin typeface="Times New Roman" pitchFamily="18" charset="0"/>
                  <a:cs typeface="Times New Roman" pitchFamily="18" charset="0"/>
                </a:rPr>
                <a:t>Привлечение к работе над реализацией проекта учащихся старших классов.</a:t>
              </a:r>
              <a:endParaRPr lang="en-US" sz="2400" b="1" dirty="0">
                <a:latin typeface="Arial" charset="0"/>
                <a:cs typeface="Arial" charset="0"/>
              </a:endParaRPr>
            </a:p>
          </p:txBody>
        </p:sp>
      </p:grpSp>
      <p:pic>
        <p:nvPicPr>
          <p:cNvPr id="14" name="Рисунок 13" descr="IMG_6992.JPG"/>
          <p:cNvPicPr>
            <a:picLocks noChangeAspect="1"/>
          </p:cNvPicPr>
          <p:nvPr/>
        </p:nvPicPr>
        <p:blipFill>
          <a:blip r:embed="rId2" cstate="print"/>
          <a:srcRect l="1913" r="4365"/>
          <a:stretch>
            <a:fillRect/>
          </a:stretch>
        </p:blipFill>
        <p:spPr>
          <a:xfrm>
            <a:off x="827584" y="3394184"/>
            <a:ext cx="3528392" cy="2686497"/>
          </a:xfrm>
          <a:prstGeom prst="plaque">
            <a:avLst>
              <a:gd name="adj" fmla="val 7739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IMG_47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284984"/>
            <a:ext cx="3520652" cy="2708920"/>
          </a:xfrm>
          <a:prstGeom prst="plaque">
            <a:avLst>
              <a:gd name="adj" fmla="val 8367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7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755576" y="5085184"/>
            <a:ext cx="432048" cy="432048"/>
          </a:xfrm>
          <a:prstGeom prst="rect">
            <a:avLst/>
          </a:prstGeom>
        </p:spPr>
      </p:pic>
      <p:pic>
        <p:nvPicPr>
          <p:cNvPr id="18" name="Рисунок 17" descr="7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572000" y="5589240"/>
            <a:ext cx="432048" cy="432048"/>
          </a:xfrm>
          <a:prstGeom prst="rect">
            <a:avLst/>
          </a:prstGeom>
        </p:spPr>
      </p:pic>
      <p:pic>
        <p:nvPicPr>
          <p:cNvPr id="19" name="Рисунок 18" descr="7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6200000">
            <a:off x="3923928" y="3239054"/>
            <a:ext cx="432048" cy="432048"/>
          </a:xfrm>
          <a:prstGeom prst="rect">
            <a:avLst/>
          </a:prstGeom>
        </p:spPr>
      </p:pic>
      <p:pic>
        <p:nvPicPr>
          <p:cNvPr id="20" name="Рисунок 19" descr="7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rot="16200000">
            <a:off x="7812360" y="3212976"/>
            <a:ext cx="432048" cy="432048"/>
          </a:xfrm>
          <a:prstGeom prst="rect">
            <a:avLst/>
          </a:prstGeom>
        </p:spPr>
      </p:pic>
      <p:pic>
        <p:nvPicPr>
          <p:cNvPr id="21" name="Рисунок 20" descr="7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22397" y="2319412"/>
            <a:ext cx="1447837" cy="877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3580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Группа 28"/>
          <p:cNvGrpSpPr/>
          <p:nvPr/>
        </p:nvGrpSpPr>
        <p:grpSpPr>
          <a:xfrm>
            <a:off x="1619672" y="620688"/>
            <a:ext cx="6120680" cy="720080"/>
            <a:chOff x="2555776" y="764704"/>
            <a:chExt cx="3810000" cy="466725"/>
          </a:xfrm>
        </p:grpSpPr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555776" y="764704"/>
              <a:ext cx="3810000" cy="466725"/>
              <a:chOff x="406" y="980"/>
              <a:chExt cx="2330" cy="294"/>
            </a:xfrm>
          </p:grpSpPr>
          <p:sp>
            <p:nvSpPr>
              <p:cNvPr id="6" name="AutoShape 16"/>
              <p:cNvSpPr>
                <a:spLocks noChangeArrowheads="1"/>
              </p:cNvSpPr>
              <p:nvPr/>
            </p:nvSpPr>
            <p:spPr bwMode="gray">
              <a:xfrm>
                <a:off x="406" y="980"/>
                <a:ext cx="2330" cy="29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0" scaled="1"/>
              </a:gradFill>
              <a:ln w="12700">
                <a:solidFill>
                  <a:schemeClr val="accent2">
                    <a:lumMod val="50000"/>
                  </a:schemeClr>
                </a:solidFill>
                <a:round/>
                <a:headEnd/>
                <a:tailEnd/>
              </a:ln>
              <a:effectLst>
                <a:outerShdw dist="53882" dir="2700000" algn="ctr" rotWithShape="0">
                  <a:schemeClr val="accent2">
                    <a:lumMod val="20000"/>
                    <a:lumOff val="80000"/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" name="AutoShape 17"/>
              <p:cNvSpPr>
                <a:spLocks noChangeArrowheads="1"/>
              </p:cNvSpPr>
              <p:nvPr/>
            </p:nvSpPr>
            <p:spPr bwMode="gray">
              <a:xfrm flipH="1">
                <a:off x="2620" y="1005"/>
                <a:ext cx="104" cy="246"/>
              </a:xfrm>
              <a:prstGeom prst="moon">
                <a:avLst>
                  <a:gd name="adj" fmla="val 22032"/>
                </a:avLst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  <a:alpha val="0"/>
                    </a:srgbClr>
                  </a:gs>
                  <a:gs pos="50000">
                    <a:srgbClr val="FFFFFF">
                      <a:alpha val="84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" name="AutoShape 18"/>
              <p:cNvSpPr>
                <a:spLocks noChangeArrowheads="1"/>
              </p:cNvSpPr>
              <p:nvPr/>
            </p:nvSpPr>
            <p:spPr bwMode="gray">
              <a:xfrm>
                <a:off x="420" y="1006"/>
                <a:ext cx="104" cy="242"/>
              </a:xfrm>
              <a:prstGeom prst="moon">
                <a:avLst>
                  <a:gd name="adj" fmla="val 22032"/>
                </a:avLst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  <a:alpha val="0"/>
                    </a:srgbClr>
                  </a:gs>
                  <a:gs pos="50000">
                    <a:srgbClr val="FFFFFF">
                      <a:alpha val="84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8" name="Прямоугольник 27"/>
            <p:cNvSpPr/>
            <p:nvPr/>
          </p:nvSpPr>
          <p:spPr>
            <a:xfrm>
              <a:off x="2597190" y="811378"/>
              <a:ext cx="3723762" cy="3790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Этапы реализации проекта</a:t>
              </a:r>
              <a:endParaRPr lang="ru-RU" sz="3200" dirty="0"/>
            </a:p>
          </p:txBody>
        </p:sp>
      </p:grpSp>
      <p:sp>
        <p:nvSpPr>
          <p:cNvPr id="3" name="AutoShape 13"/>
          <p:cNvSpPr>
            <a:spLocks noChangeArrowheads="1"/>
          </p:cNvSpPr>
          <p:nvPr/>
        </p:nvSpPr>
        <p:spPr bwMode="gray">
          <a:xfrm>
            <a:off x="4539204" y="2329356"/>
            <a:ext cx="3563327" cy="81191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8039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AutoShape 14"/>
          <p:cNvSpPr>
            <a:spLocks noChangeArrowheads="1"/>
          </p:cNvSpPr>
          <p:nvPr/>
        </p:nvSpPr>
        <p:spPr bwMode="gray">
          <a:xfrm>
            <a:off x="4539204" y="1474250"/>
            <a:ext cx="3563327" cy="81191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8039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AutoShape 23"/>
          <p:cNvSpPr>
            <a:spLocks noChangeArrowheads="1"/>
          </p:cNvSpPr>
          <p:nvPr/>
        </p:nvSpPr>
        <p:spPr bwMode="gray">
          <a:xfrm>
            <a:off x="4539204" y="3175824"/>
            <a:ext cx="3563327" cy="81191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8039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gray">
          <a:xfrm>
            <a:off x="4834951" y="3360089"/>
            <a:ext cx="3337449" cy="4744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Подготовительный</a:t>
            </a:r>
          </a:p>
        </p:txBody>
      </p:sp>
      <p:sp>
        <p:nvSpPr>
          <p:cNvPr id="10" name="AutoShape 20"/>
          <p:cNvSpPr>
            <a:spLocks noChangeArrowheads="1"/>
          </p:cNvSpPr>
          <p:nvPr/>
        </p:nvSpPr>
        <p:spPr bwMode="gray">
          <a:xfrm rot="5400000">
            <a:off x="4345116" y="1717516"/>
            <a:ext cx="443388" cy="474427"/>
          </a:xfrm>
          <a:prstGeom prst="diamond">
            <a:avLst/>
          </a:prstGeom>
          <a:solidFill>
            <a:srgbClr val="A80000"/>
          </a:solidFill>
          <a:ln w="19050">
            <a:solidFill>
              <a:srgbClr val="F8F8F8"/>
            </a:solidFill>
            <a:miter lim="800000"/>
            <a:headEnd/>
            <a:tailEnd/>
          </a:ln>
          <a:effectLst>
            <a:outerShdw sy="50000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AutoShape 21"/>
          <p:cNvSpPr>
            <a:spLocks noChangeArrowheads="1"/>
          </p:cNvSpPr>
          <p:nvPr/>
        </p:nvSpPr>
        <p:spPr bwMode="gray">
          <a:xfrm rot="5400000">
            <a:off x="4345116" y="2572622"/>
            <a:ext cx="443388" cy="474427"/>
          </a:xfrm>
          <a:prstGeom prst="diamond">
            <a:avLst/>
          </a:prstGeom>
          <a:solidFill>
            <a:srgbClr val="FFC000"/>
          </a:solidFill>
          <a:ln w="19050">
            <a:solidFill>
              <a:srgbClr val="F8F8F8"/>
            </a:solidFill>
            <a:miter lim="800000"/>
            <a:headEnd/>
            <a:tailEnd/>
          </a:ln>
          <a:effectLst>
            <a:outerShdw sy="50000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AutoShape 24"/>
          <p:cNvSpPr>
            <a:spLocks noChangeArrowheads="1"/>
          </p:cNvSpPr>
          <p:nvPr/>
        </p:nvSpPr>
        <p:spPr bwMode="gray">
          <a:xfrm rot="5400000">
            <a:off x="4345116" y="3419090"/>
            <a:ext cx="443388" cy="474427"/>
          </a:xfrm>
          <a:prstGeom prst="diamond">
            <a:avLst/>
          </a:prstGeom>
          <a:solidFill>
            <a:schemeClr val="accent1"/>
          </a:solidFill>
          <a:ln w="19050">
            <a:solidFill>
              <a:srgbClr val="F8F8F8"/>
            </a:solidFill>
            <a:miter lim="800000"/>
            <a:headEnd/>
            <a:tailEnd/>
          </a:ln>
          <a:effectLst>
            <a:outerShdw sy="50000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Text Box 28"/>
          <p:cNvSpPr txBox="1">
            <a:spLocks noChangeArrowheads="1"/>
          </p:cNvSpPr>
          <p:nvPr/>
        </p:nvSpPr>
        <p:spPr bwMode="gray">
          <a:xfrm>
            <a:off x="4748812" y="2522843"/>
            <a:ext cx="3337449" cy="4744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Практический</a:t>
            </a:r>
          </a:p>
        </p:txBody>
      </p:sp>
      <p:sp>
        <p:nvSpPr>
          <p:cNvPr id="34" name="Text Box 28"/>
          <p:cNvSpPr txBox="1">
            <a:spLocks noChangeArrowheads="1"/>
          </p:cNvSpPr>
          <p:nvPr/>
        </p:nvSpPr>
        <p:spPr bwMode="gray">
          <a:xfrm>
            <a:off x="4748812" y="1608670"/>
            <a:ext cx="3337449" cy="4744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Заключительный </a:t>
            </a:r>
          </a:p>
        </p:txBody>
      </p:sp>
      <p:grpSp>
        <p:nvGrpSpPr>
          <p:cNvPr id="40" name="Группа 39"/>
          <p:cNvGrpSpPr/>
          <p:nvPr/>
        </p:nvGrpSpPr>
        <p:grpSpPr>
          <a:xfrm>
            <a:off x="1115616" y="1412776"/>
            <a:ext cx="2952328" cy="2664296"/>
            <a:chOff x="609600" y="2530475"/>
            <a:chExt cx="3625850" cy="3635375"/>
          </a:xfrm>
        </p:grpSpPr>
        <p:sp>
          <p:nvSpPr>
            <p:cNvPr id="20" name="Oval 30"/>
            <p:cNvSpPr>
              <a:spLocks noChangeArrowheads="1"/>
            </p:cNvSpPr>
            <p:nvPr/>
          </p:nvSpPr>
          <p:spPr bwMode="ltGray">
            <a:xfrm>
              <a:off x="609600" y="2530475"/>
              <a:ext cx="3625850" cy="3625850"/>
            </a:xfrm>
            <a:prstGeom prst="ellipse">
              <a:avLst/>
            </a:prstGeom>
            <a:solidFill>
              <a:srgbClr val="A80000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dist="91581" dir="3378596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" name="Oval 31"/>
            <p:cNvSpPr>
              <a:spLocks noChangeArrowheads="1"/>
            </p:cNvSpPr>
            <p:nvPr/>
          </p:nvSpPr>
          <p:spPr bwMode="ltGray">
            <a:xfrm>
              <a:off x="958850" y="3297238"/>
              <a:ext cx="2927350" cy="2867025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dist="91581" dir="3378596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Oval 32"/>
            <p:cNvSpPr>
              <a:spLocks noChangeArrowheads="1"/>
            </p:cNvSpPr>
            <p:nvPr/>
          </p:nvSpPr>
          <p:spPr bwMode="gray">
            <a:xfrm>
              <a:off x="1354138" y="4025900"/>
              <a:ext cx="2160587" cy="213995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dist="91581" dir="3378596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" name="Text Box 18"/>
            <p:cNvSpPr txBox="1">
              <a:spLocks noChangeArrowheads="1"/>
            </p:cNvSpPr>
            <p:nvPr/>
          </p:nvSpPr>
          <p:spPr bwMode="black">
            <a:xfrm>
              <a:off x="1482725" y="4149081"/>
              <a:ext cx="1882775" cy="5847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3200" b="1" dirty="0" smtClean="0">
                  <a:ln w="11430"/>
                  <a:solidFill>
                    <a:schemeClr val="bg1">
                      <a:lumMod val="10000"/>
                    </a:schemeClr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1 </a:t>
              </a:r>
              <a:endParaRPr lang="en-US" sz="3200" b="1" dirty="0">
                <a:ln w="11430"/>
                <a:solidFill>
                  <a:schemeClr val="bg1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Text Box 18"/>
            <p:cNvSpPr txBox="1">
              <a:spLocks noChangeArrowheads="1"/>
            </p:cNvSpPr>
            <p:nvPr/>
          </p:nvSpPr>
          <p:spPr bwMode="black">
            <a:xfrm>
              <a:off x="1475656" y="3356992"/>
              <a:ext cx="1882775" cy="5847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3200" b="1" dirty="0" smtClean="0">
                  <a:ln w="11430"/>
                  <a:solidFill>
                    <a:schemeClr val="bg1">
                      <a:lumMod val="10000"/>
                    </a:schemeClr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2 </a:t>
              </a:r>
              <a:endParaRPr lang="en-US" sz="3200" b="1" dirty="0">
                <a:ln w="11430"/>
                <a:solidFill>
                  <a:schemeClr val="bg1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Text Box 18"/>
            <p:cNvSpPr txBox="1">
              <a:spLocks noChangeArrowheads="1"/>
            </p:cNvSpPr>
            <p:nvPr/>
          </p:nvSpPr>
          <p:spPr bwMode="black">
            <a:xfrm>
              <a:off x="1475656" y="2636912"/>
              <a:ext cx="1882775" cy="5847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3200" b="1" dirty="0" smtClean="0">
                  <a:ln w="11430">
                    <a:solidFill>
                      <a:srgbClr val="FFCCFF"/>
                    </a:solidFill>
                  </a:ln>
                  <a:solidFill>
                    <a:schemeClr val="bg1">
                      <a:lumMod val="10000"/>
                    </a:schemeClr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32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ru-RU" sz="3200" b="1" dirty="0" smtClean="0">
                  <a:ln w="11430">
                    <a:solidFill>
                      <a:srgbClr val="FFFFFF"/>
                    </a:solidFill>
                  </a:ln>
                  <a:solidFill>
                    <a:schemeClr val="bg1">
                      <a:lumMod val="10000"/>
                    </a:schemeClr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endParaRPr lang="en-US" sz="3200" b="1" dirty="0">
                <a:ln w="11430">
                  <a:solidFill>
                    <a:srgbClr val="FFFFFF"/>
                  </a:solidFill>
                </a:ln>
                <a:solidFill>
                  <a:schemeClr val="bg1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6" name="Рисунок 35" descr="Копия f36a99a508bf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1800" y="3501008"/>
              <a:ext cx="1432244" cy="849776"/>
            </a:xfrm>
            <a:prstGeom prst="rect">
              <a:avLst/>
            </a:prstGeom>
          </p:spPr>
        </p:pic>
        <p:pic>
          <p:nvPicPr>
            <p:cNvPr id="37" name="Рисунок 36" descr="Копия (2) Копия Копия f36a99a508bf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1600" y="4437112"/>
              <a:ext cx="1296144" cy="1251013"/>
            </a:xfrm>
            <a:prstGeom prst="rect">
              <a:avLst/>
            </a:prstGeom>
          </p:spPr>
        </p:pic>
        <p:pic>
          <p:nvPicPr>
            <p:cNvPr id="38" name="Рисунок 37" descr="Копия (2) f36a99a508bf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3568" y="2636912"/>
              <a:ext cx="1493733" cy="912639"/>
            </a:xfrm>
            <a:prstGeom prst="rect">
              <a:avLst/>
            </a:prstGeom>
          </p:spPr>
        </p:pic>
      </p:grpSp>
      <p:pic>
        <p:nvPicPr>
          <p:cNvPr id="42" name="Рисунок 41" descr="IMG_4831.JPG"/>
          <p:cNvPicPr>
            <a:picLocks noChangeAspect="1"/>
          </p:cNvPicPr>
          <p:nvPr/>
        </p:nvPicPr>
        <p:blipFill>
          <a:blip r:embed="rId5" cstate="print"/>
          <a:srcRect l="1124" t="6333" b="7978"/>
          <a:stretch>
            <a:fillRect/>
          </a:stretch>
        </p:blipFill>
        <p:spPr>
          <a:xfrm>
            <a:off x="1475656" y="4293096"/>
            <a:ext cx="6336704" cy="1948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Рисунок 43" descr="7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 rot="5400000" flipH="1">
            <a:off x="1403648" y="4221088"/>
            <a:ext cx="432048" cy="432048"/>
          </a:xfrm>
          <a:prstGeom prst="rect">
            <a:avLst/>
          </a:prstGeom>
        </p:spPr>
      </p:pic>
      <p:pic>
        <p:nvPicPr>
          <p:cNvPr id="45" name="Рисунок 44" descr="7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 rot="16350364" flipH="1">
            <a:off x="7461560" y="5814503"/>
            <a:ext cx="43204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93862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AutoShape 23"/>
          <p:cNvSpPr>
            <a:spLocks noChangeArrowheads="1"/>
          </p:cNvSpPr>
          <p:nvPr/>
        </p:nvSpPr>
        <p:spPr bwMode="gray">
          <a:xfrm>
            <a:off x="1187624" y="836712"/>
            <a:ext cx="6192688" cy="81191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8039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 sz="3600"/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gray">
          <a:xfrm>
            <a:off x="1555379" y="836713"/>
            <a:ext cx="5752925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Подготовительный этап:</a:t>
            </a:r>
          </a:p>
        </p:txBody>
      </p:sp>
      <p:sp>
        <p:nvSpPr>
          <p:cNvPr id="30" name="AutoShape 24"/>
          <p:cNvSpPr>
            <a:spLocks noChangeArrowheads="1"/>
          </p:cNvSpPr>
          <p:nvPr/>
        </p:nvSpPr>
        <p:spPr bwMode="gray">
          <a:xfrm rot="5400000">
            <a:off x="956785" y="851527"/>
            <a:ext cx="648073" cy="762459"/>
          </a:xfrm>
          <a:prstGeom prst="diamond">
            <a:avLst/>
          </a:prstGeom>
          <a:solidFill>
            <a:schemeClr val="accent1"/>
          </a:solidFill>
          <a:ln w="19050">
            <a:solidFill>
              <a:srgbClr val="F8F8F8"/>
            </a:solidFill>
            <a:miter lim="800000"/>
            <a:headEnd/>
            <a:tailEnd/>
          </a:ln>
          <a:effectLst>
            <a:outerShdw sy="50000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 sz="3600"/>
          </a:p>
        </p:txBody>
      </p:sp>
      <p:sp>
        <p:nvSpPr>
          <p:cNvPr id="31" name="Прямоугольник 30"/>
          <p:cNvSpPr/>
          <p:nvPr/>
        </p:nvSpPr>
        <p:spPr>
          <a:xfrm>
            <a:off x="971600" y="908721"/>
            <a:ext cx="576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/>
              <a:t>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4" name="Группа 53"/>
          <p:cNvGrpSpPr/>
          <p:nvPr/>
        </p:nvGrpSpPr>
        <p:grpSpPr>
          <a:xfrm>
            <a:off x="539552" y="1700808"/>
            <a:ext cx="7848872" cy="2016224"/>
            <a:chOff x="755576" y="1772816"/>
            <a:chExt cx="5892328" cy="1368152"/>
          </a:xfrm>
        </p:grpSpPr>
        <p:sp>
          <p:nvSpPr>
            <p:cNvPr id="32" name="AutoShape 59"/>
            <p:cNvSpPr>
              <a:spLocks noChangeArrowheads="1"/>
            </p:cNvSpPr>
            <p:nvPr/>
          </p:nvSpPr>
          <p:spPr bwMode="gray">
            <a:xfrm>
              <a:off x="755576" y="1772816"/>
              <a:ext cx="5892328" cy="1368152"/>
            </a:xfrm>
            <a:prstGeom prst="roundRect">
              <a:avLst>
                <a:gd name="adj" fmla="val 5329"/>
              </a:avLst>
            </a:prstGeom>
            <a:solidFill>
              <a:schemeClr val="accent2">
                <a:alpha val="50000"/>
              </a:schemeClr>
            </a:solidFill>
            <a:ln w="38100" cmpd="dbl">
              <a:solidFill>
                <a:srgbClr val="F8F8F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3" name="Группа 52"/>
            <p:cNvGrpSpPr/>
            <p:nvPr/>
          </p:nvGrpSpPr>
          <p:grpSpPr>
            <a:xfrm>
              <a:off x="827584" y="1916832"/>
              <a:ext cx="5688632" cy="1114425"/>
              <a:chOff x="1068437" y="4093270"/>
              <a:chExt cx="5258852" cy="738187"/>
            </a:xfrm>
          </p:grpSpPr>
          <p:sp>
            <p:nvSpPr>
              <p:cNvPr id="44" name="AutoShape 156"/>
              <p:cNvSpPr>
                <a:spLocks noChangeArrowheads="1"/>
              </p:cNvSpPr>
              <p:nvPr/>
            </p:nvSpPr>
            <p:spPr bwMode="gray">
              <a:xfrm>
                <a:off x="1068437" y="4093270"/>
                <a:ext cx="5258852" cy="336550"/>
              </a:xfrm>
              <a:prstGeom prst="roundRect">
                <a:avLst>
                  <a:gd name="adj" fmla="val 32838"/>
                </a:avLst>
              </a:prstGeom>
              <a:solidFill>
                <a:srgbClr val="F8F8F8"/>
              </a:solidFill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 sz="3200"/>
              </a:p>
            </p:txBody>
          </p:sp>
          <p:sp>
            <p:nvSpPr>
              <p:cNvPr id="45" name="AutoShape 157"/>
              <p:cNvSpPr>
                <a:spLocks noChangeArrowheads="1"/>
              </p:cNvSpPr>
              <p:nvPr/>
            </p:nvSpPr>
            <p:spPr bwMode="gray">
              <a:xfrm>
                <a:off x="1068437" y="4494907"/>
                <a:ext cx="5258852" cy="336550"/>
              </a:xfrm>
              <a:prstGeom prst="roundRect">
                <a:avLst>
                  <a:gd name="adj" fmla="val 32838"/>
                </a:avLst>
              </a:prstGeom>
              <a:solidFill>
                <a:srgbClr val="F8F8F8"/>
              </a:solidFill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 sz="3200"/>
              </a:p>
            </p:txBody>
          </p:sp>
        </p:grpSp>
      </p:grpSp>
      <p:sp>
        <p:nvSpPr>
          <p:cNvPr id="55" name="Прямоугольник 54"/>
          <p:cNvSpPr/>
          <p:nvPr/>
        </p:nvSpPr>
        <p:spPr>
          <a:xfrm>
            <a:off x="755576" y="1916832"/>
            <a:ext cx="7200800" cy="791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плана по организации и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проведению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цикла мероприятий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2780928"/>
            <a:ext cx="7488832" cy="791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для участия </a:t>
            </a:r>
            <a:endPara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70000"/>
              </a:lnSpc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мероприятиях.</a:t>
            </a:r>
          </a:p>
        </p:txBody>
      </p:sp>
      <p:pic>
        <p:nvPicPr>
          <p:cNvPr id="58" name="Рисунок 57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12360" y="1556792"/>
            <a:ext cx="685833" cy="656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Рисунок 61" descr="9i4bbLxx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700808"/>
            <a:ext cx="841466" cy="837984"/>
          </a:xfrm>
          <a:prstGeom prst="rect">
            <a:avLst/>
          </a:prstGeom>
        </p:spPr>
      </p:pic>
      <p:pic>
        <p:nvPicPr>
          <p:cNvPr id="63" name="Рисунок 62" descr="9i4bbLxx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564904"/>
            <a:ext cx="841466" cy="837984"/>
          </a:xfrm>
          <a:prstGeom prst="rect">
            <a:avLst/>
          </a:prstGeom>
        </p:spPr>
      </p:pic>
      <p:pic>
        <p:nvPicPr>
          <p:cNvPr id="64" name="Рисунок 63" descr="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12360" y="2852936"/>
            <a:ext cx="685833" cy="656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Рисунок 65" descr="IMG_67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3933056"/>
            <a:ext cx="2643852" cy="1974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7" name="Рисунок 66" descr="IMG_5262.JPG"/>
          <p:cNvPicPr>
            <a:picLocks noChangeAspect="1"/>
          </p:cNvPicPr>
          <p:nvPr/>
        </p:nvPicPr>
        <p:blipFill>
          <a:blip r:embed="rId5" cstate="print"/>
          <a:srcRect r="27627"/>
          <a:stretch>
            <a:fillRect/>
          </a:stretch>
        </p:blipFill>
        <p:spPr>
          <a:xfrm>
            <a:off x="3347864" y="4365104"/>
            <a:ext cx="2021986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8" name="Рисунок 67" descr="IMG_218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3861048"/>
            <a:ext cx="2592288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9" name="Рисунок 68" descr="7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 flipH="1">
            <a:off x="611560" y="5445224"/>
            <a:ext cx="432048" cy="432048"/>
          </a:xfrm>
          <a:prstGeom prst="rect">
            <a:avLst/>
          </a:prstGeom>
        </p:spPr>
      </p:pic>
      <p:pic>
        <p:nvPicPr>
          <p:cNvPr id="70" name="Рисунок 69" descr="7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 rot="10973926" flipH="1">
            <a:off x="7751000" y="3871697"/>
            <a:ext cx="432048" cy="432048"/>
          </a:xfrm>
          <a:prstGeom prst="rect">
            <a:avLst/>
          </a:prstGeom>
        </p:spPr>
      </p:pic>
      <p:pic>
        <p:nvPicPr>
          <p:cNvPr id="72" name="Рисунок 71" descr="7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 flipH="1">
            <a:off x="5436096" y="5517232"/>
            <a:ext cx="432048" cy="432048"/>
          </a:xfrm>
          <a:prstGeom prst="rect">
            <a:avLst/>
          </a:prstGeom>
        </p:spPr>
      </p:pic>
      <p:pic>
        <p:nvPicPr>
          <p:cNvPr id="73" name="Рисунок 72" descr="7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 rot="10973926" flipH="1">
            <a:off x="2926464" y="3871697"/>
            <a:ext cx="432048" cy="432048"/>
          </a:xfrm>
          <a:prstGeom prst="rect">
            <a:avLst/>
          </a:prstGeom>
        </p:spPr>
      </p:pic>
      <p:pic>
        <p:nvPicPr>
          <p:cNvPr id="74" name="Рисунок 73" descr="7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 flipH="1">
            <a:off x="3275856" y="5877272"/>
            <a:ext cx="432048" cy="432048"/>
          </a:xfrm>
          <a:prstGeom prst="rect">
            <a:avLst/>
          </a:prstGeom>
        </p:spPr>
      </p:pic>
      <p:pic>
        <p:nvPicPr>
          <p:cNvPr id="75" name="Рисунок 74" descr="7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 rot="5400000" flipH="1" flipV="1">
            <a:off x="5004048" y="4293096"/>
            <a:ext cx="43204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93862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3"/>
          <p:cNvSpPr>
            <a:spLocks noChangeArrowheads="1"/>
          </p:cNvSpPr>
          <p:nvPr/>
        </p:nvSpPr>
        <p:spPr bwMode="gray">
          <a:xfrm>
            <a:off x="1691680" y="692696"/>
            <a:ext cx="5760640" cy="81191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8039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AutoShape 21"/>
          <p:cNvSpPr>
            <a:spLocks noChangeArrowheads="1"/>
          </p:cNvSpPr>
          <p:nvPr/>
        </p:nvSpPr>
        <p:spPr bwMode="gray">
          <a:xfrm rot="5400000">
            <a:off x="1445397" y="722955"/>
            <a:ext cx="630164" cy="713663"/>
          </a:xfrm>
          <a:prstGeom prst="diamond">
            <a:avLst/>
          </a:prstGeom>
          <a:solidFill>
            <a:srgbClr val="FFC000"/>
          </a:solidFill>
          <a:ln w="19050">
            <a:solidFill>
              <a:srgbClr val="F8F8F8"/>
            </a:solidFill>
            <a:miter lim="800000"/>
            <a:headEnd/>
            <a:tailEnd/>
          </a:ln>
          <a:effectLst>
            <a:outerShdw sy="50000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gray">
          <a:xfrm>
            <a:off x="2267744" y="692696"/>
            <a:ext cx="5112568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Практический этап 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611560" y="1484784"/>
            <a:ext cx="7920880" cy="704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70000"/>
              </a:lnSpc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патриотического движения по направлениям: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" name="Группа 50"/>
          <p:cNvGrpSpPr/>
          <p:nvPr/>
        </p:nvGrpSpPr>
        <p:grpSpPr>
          <a:xfrm>
            <a:off x="657225" y="2132856"/>
            <a:ext cx="8019231" cy="4464496"/>
            <a:chOff x="657225" y="1981200"/>
            <a:chExt cx="8019231" cy="5136232"/>
          </a:xfrm>
        </p:grpSpPr>
        <p:sp>
          <p:nvSpPr>
            <p:cNvPr id="32" name="AutoShape 59"/>
            <p:cNvSpPr>
              <a:spLocks noChangeArrowheads="1"/>
            </p:cNvSpPr>
            <p:nvPr/>
          </p:nvSpPr>
          <p:spPr bwMode="gray">
            <a:xfrm>
              <a:off x="657225" y="1981200"/>
              <a:ext cx="7083127" cy="1600200"/>
            </a:xfrm>
            <a:prstGeom prst="roundRect">
              <a:avLst>
                <a:gd name="adj" fmla="val 12699"/>
              </a:avLst>
            </a:prstGeom>
            <a:solidFill>
              <a:srgbClr val="FF7C80"/>
            </a:soli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AutoShape 60"/>
            <p:cNvSpPr>
              <a:spLocks noChangeArrowheads="1"/>
            </p:cNvSpPr>
            <p:nvPr/>
          </p:nvSpPr>
          <p:spPr bwMode="gray">
            <a:xfrm>
              <a:off x="711199" y="2409825"/>
              <a:ext cx="6707307" cy="111442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  <a:effectLst>
              <a:prstShdw prst="shdw18" dist="17961" dir="13500000">
                <a:srgbClr val="FFFFFF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9" name="Группа 48"/>
            <p:cNvGrpSpPr/>
            <p:nvPr/>
          </p:nvGrpSpPr>
          <p:grpSpPr>
            <a:xfrm>
              <a:off x="683568" y="3555208"/>
              <a:ext cx="7560840" cy="1762024"/>
              <a:chOff x="5991225" y="4181576"/>
              <a:chExt cx="2543175" cy="1762024"/>
            </a:xfrm>
          </p:grpSpPr>
          <p:sp>
            <p:nvSpPr>
              <p:cNvPr id="36" name="AutoShape 63"/>
              <p:cNvSpPr>
                <a:spLocks noChangeArrowheads="1"/>
              </p:cNvSpPr>
              <p:nvPr/>
            </p:nvSpPr>
            <p:spPr bwMode="gray">
              <a:xfrm>
                <a:off x="5991225" y="4343400"/>
                <a:ext cx="2543175" cy="1600200"/>
              </a:xfrm>
              <a:prstGeom prst="roundRect">
                <a:avLst>
                  <a:gd name="adj" fmla="val 12699"/>
                </a:avLst>
              </a:prstGeom>
              <a:gradFill rotWithShape="1">
                <a:gsLst>
                  <a:gs pos="0">
                    <a:schemeClr val="bg2">
                      <a:lumMod val="60000"/>
                      <a:lumOff val="40000"/>
                    </a:schemeClr>
                  </a:gs>
                  <a:gs pos="100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7" name="AutoShape 64"/>
              <p:cNvSpPr>
                <a:spLocks noChangeArrowheads="1"/>
              </p:cNvSpPr>
              <p:nvPr/>
            </p:nvSpPr>
            <p:spPr bwMode="gray">
              <a:xfrm>
                <a:off x="6045200" y="4772025"/>
                <a:ext cx="2408238" cy="1114425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prstShdw prst="shdw18" dist="17961" dir="13500000">
                  <a:srgbClr val="FFFFFF">
                    <a:gamma/>
                    <a:shade val="60000"/>
                    <a:invGamma/>
                  </a:srgbClr>
                </a:prst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8" name="Text Box 18"/>
              <p:cNvSpPr txBox="1">
                <a:spLocks noChangeArrowheads="1"/>
              </p:cNvSpPr>
              <p:nvPr/>
            </p:nvSpPr>
            <p:spPr bwMode="white">
              <a:xfrm>
                <a:off x="5991225" y="4181576"/>
                <a:ext cx="2518954" cy="67276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организационно-досуговое</a:t>
                </a:r>
                <a:endParaRPr lang="en-US" sz="3200" b="1" i="0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50" name="Группа 49"/>
            <p:cNvGrpSpPr/>
            <p:nvPr/>
          </p:nvGrpSpPr>
          <p:grpSpPr>
            <a:xfrm>
              <a:off x="755576" y="5377740"/>
              <a:ext cx="7920880" cy="1739692"/>
              <a:chOff x="-3228106" y="3071127"/>
              <a:chExt cx="2543175" cy="1739692"/>
            </a:xfrm>
          </p:grpSpPr>
          <p:sp>
            <p:nvSpPr>
              <p:cNvPr id="40" name="AutoShape 67"/>
              <p:cNvSpPr>
                <a:spLocks noChangeArrowheads="1"/>
              </p:cNvSpPr>
              <p:nvPr/>
            </p:nvSpPr>
            <p:spPr bwMode="gray">
              <a:xfrm>
                <a:off x="-3228106" y="3210619"/>
                <a:ext cx="2543175" cy="1600200"/>
              </a:xfrm>
              <a:prstGeom prst="roundRect">
                <a:avLst>
                  <a:gd name="adj" fmla="val 12699"/>
                </a:avLst>
              </a:prstGeom>
              <a:gradFill rotWithShape="1">
                <a:gsLst>
                  <a:gs pos="0">
                    <a:schemeClr val="accent2">
                      <a:gamma/>
                      <a:shade val="79216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" name="AutoShape 68"/>
              <p:cNvSpPr>
                <a:spLocks noChangeArrowheads="1"/>
              </p:cNvSpPr>
              <p:nvPr/>
            </p:nvSpPr>
            <p:spPr bwMode="gray">
              <a:xfrm>
                <a:off x="-3174131" y="3639244"/>
                <a:ext cx="2408238" cy="1114425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prstShdw prst="shdw18" dist="17961" dir="13500000">
                  <a:srgbClr val="FFFFFF">
                    <a:gamma/>
                    <a:shade val="60000"/>
                    <a:invGamma/>
                  </a:srgbClr>
                </a:prst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" name="Text Box 18"/>
              <p:cNvSpPr txBox="1">
                <a:spLocks noChangeArrowheads="1"/>
              </p:cNvSpPr>
              <p:nvPr/>
            </p:nvSpPr>
            <p:spPr bwMode="white">
              <a:xfrm>
                <a:off x="-3228106" y="3071127"/>
                <a:ext cx="1651000" cy="67276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ru-RU" sz="3200" b="1" dirty="0" smtClean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агитационно-театральное</a:t>
                </a:r>
                <a:endParaRPr lang="en-US" sz="3200" b="1" i="0" dirty="0">
                  <a:solidFill>
                    <a:srgbClr val="FFFFFF"/>
                  </a:solidFill>
                  <a:cs typeface="Arial" charset="0"/>
                </a:endParaRPr>
              </a:p>
            </p:txBody>
          </p:sp>
          <p:sp>
            <p:nvSpPr>
              <p:cNvPr id="43" name="Text Box 9"/>
              <p:cNvSpPr txBox="1">
                <a:spLocks noChangeArrowheads="1"/>
              </p:cNvSpPr>
              <p:nvPr/>
            </p:nvSpPr>
            <p:spPr bwMode="gray">
              <a:xfrm>
                <a:off x="-3132856" y="3717031"/>
                <a:ext cx="2316163" cy="35408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endParaRPr lang="en-US" sz="1400" b="1" i="0" dirty="0">
                  <a:solidFill>
                    <a:srgbClr val="000000"/>
                  </a:solidFill>
                  <a:cs typeface="Arial" charset="0"/>
                </a:endParaRPr>
              </a:p>
            </p:txBody>
          </p:sp>
        </p:grpSp>
      </p:grpSp>
      <p:sp>
        <p:nvSpPr>
          <p:cNvPr id="25" name="Прямоугольник 24"/>
          <p:cNvSpPr/>
          <p:nvPr/>
        </p:nvSpPr>
        <p:spPr>
          <a:xfrm>
            <a:off x="683568" y="2492896"/>
            <a:ext cx="6984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п.о. «Звёздный»;     создание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видео-материалов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патриотическому воспитанию, составление исторической летописи о героях – земляках, организация встреч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ветеранами;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«Марше Памяти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683568" y="1988840"/>
            <a:ext cx="3124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журналистское </a:t>
            </a:r>
            <a:endParaRPr lang="ru-RU" sz="3200" b="1" dirty="0"/>
          </a:p>
        </p:txBody>
      </p:sp>
      <p:sp>
        <p:nvSpPr>
          <p:cNvPr id="54" name="Прямоугольник 53"/>
          <p:cNvSpPr/>
          <p:nvPr/>
        </p:nvSpPr>
        <p:spPr>
          <a:xfrm>
            <a:off x="827584" y="4005064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7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проведение цикла мероприятий «Мы патриоты Татарстана», флэш моб-акции « Я люблю свою Республику»,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акциях,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конкурсах по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гражданско-</a:t>
            </a:r>
          </a:p>
          <a:p>
            <a:pPr>
              <a:lnSpc>
                <a:spcPct val="7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патриотическому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935088" y="5589240"/>
            <a:ext cx="7597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выступление агитбригад, пропагандирующих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патри-отизм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концертных программ, участие в фестивалях,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выезды на дом к ветеранам ВОВ в рамках акции «Добрые дела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22" descr="IMG_47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980728"/>
            <a:ext cx="1375257" cy="1841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Рисунок 23" descr="7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164288" y="2420888"/>
            <a:ext cx="432048" cy="432048"/>
          </a:xfrm>
          <a:prstGeom prst="rect">
            <a:avLst/>
          </a:prstGeom>
        </p:spPr>
      </p:pic>
      <p:pic>
        <p:nvPicPr>
          <p:cNvPr id="27" name="Рисунок 26" descr="7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5400000" flipH="1" flipV="1">
            <a:off x="8172400" y="980728"/>
            <a:ext cx="432048" cy="43204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4"/>
          <p:cNvSpPr>
            <a:spLocks noChangeArrowheads="1"/>
          </p:cNvSpPr>
          <p:nvPr/>
        </p:nvSpPr>
        <p:spPr bwMode="gray">
          <a:xfrm>
            <a:off x="1547664" y="692696"/>
            <a:ext cx="5904656" cy="81191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8039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AutoShape 20"/>
          <p:cNvSpPr>
            <a:spLocks noChangeArrowheads="1"/>
          </p:cNvSpPr>
          <p:nvPr/>
        </p:nvSpPr>
        <p:spPr bwMode="gray">
          <a:xfrm rot="5400000">
            <a:off x="1343802" y="758960"/>
            <a:ext cx="630164" cy="641655"/>
          </a:xfrm>
          <a:prstGeom prst="diamond">
            <a:avLst/>
          </a:prstGeom>
          <a:solidFill>
            <a:srgbClr val="A80000"/>
          </a:solidFill>
          <a:ln w="19050">
            <a:solidFill>
              <a:srgbClr val="F8F8F8"/>
            </a:solidFill>
            <a:miter lim="800000"/>
            <a:headEnd/>
            <a:tailEnd/>
          </a:ln>
          <a:effectLst>
            <a:outerShdw sy="50000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gray">
          <a:xfrm>
            <a:off x="2123728" y="764704"/>
            <a:ext cx="532859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Заключительный этап </a:t>
            </a:r>
          </a:p>
        </p:txBody>
      </p:sp>
      <p:grpSp>
        <p:nvGrpSpPr>
          <p:cNvPr id="20" name="Группа 19"/>
          <p:cNvGrpSpPr/>
          <p:nvPr/>
        </p:nvGrpSpPr>
        <p:grpSpPr>
          <a:xfrm>
            <a:off x="971600" y="1556792"/>
            <a:ext cx="6832153" cy="4103364"/>
            <a:chOff x="2286000" y="1524000"/>
            <a:chExt cx="4365625" cy="3743325"/>
          </a:xfrm>
        </p:grpSpPr>
        <p:sp>
          <p:nvSpPr>
            <p:cNvPr id="6" name="Freeform 26"/>
            <p:cNvSpPr>
              <a:spLocks/>
            </p:cNvSpPr>
            <p:nvPr/>
          </p:nvSpPr>
          <p:spPr bwMode="gray">
            <a:xfrm flipH="1">
              <a:off x="2286000" y="1524000"/>
              <a:ext cx="2063750" cy="1728788"/>
            </a:xfrm>
            <a:custGeom>
              <a:avLst/>
              <a:gdLst/>
              <a:ahLst/>
              <a:cxnLst>
                <a:cxn ang="0">
                  <a:pos x="303" y="1008"/>
                </a:cxn>
                <a:cxn ang="0">
                  <a:pos x="1299" y="1008"/>
                </a:cxn>
                <a:cxn ang="0">
                  <a:pos x="1296" y="315"/>
                </a:cxn>
                <a:cxn ang="0">
                  <a:pos x="942" y="0"/>
                </a:cxn>
                <a:cxn ang="0">
                  <a:pos x="3" y="0"/>
                </a:cxn>
                <a:cxn ang="0">
                  <a:pos x="0" y="723"/>
                </a:cxn>
                <a:cxn ang="0">
                  <a:pos x="303" y="1008"/>
                </a:cxn>
              </a:cxnLst>
              <a:rect l="0" t="0" r="r" b="b"/>
              <a:pathLst>
                <a:path w="1299" h="1008">
                  <a:moveTo>
                    <a:pt x="303" y="1008"/>
                  </a:moveTo>
                  <a:cubicBezTo>
                    <a:pt x="801" y="1008"/>
                    <a:pt x="1299" y="1008"/>
                    <a:pt x="1299" y="1008"/>
                  </a:cubicBezTo>
                  <a:cubicBezTo>
                    <a:pt x="1299" y="1008"/>
                    <a:pt x="1297" y="661"/>
                    <a:pt x="1296" y="315"/>
                  </a:cubicBezTo>
                  <a:cubicBezTo>
                    <a:pt x="1290" y="150"/>
                    <a:pt x="1161" y="0"/>
                    <a:pt x="942" y="0"/>
                  </a:cubicBezTo>
                  <a:cubicBezTo>
                    <a:pt x="472" y="0"/>
                    <a:pt x="3" y="0"/>
                    <a:pt x="3" y="0"/>
                  </a:cubicBezTo>
                  <a:cubicBezTo>
                    <a:pt x="3" y="0"/>
                    <a:pt x="1" y="361"/>
                    <a:pt x="0" y="723"/>
                  </a:cubicBezTo>
                  <a:cubicBezTo>
                    <a:pt x="0" y="915"/>
                    <a:pt x="144" y="1002"/>
                    <a:pt x="303" y="10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4D00E"/>
                </a:gs>
                <a:gs pos="100000">
                  <a:srgbClr val="ECEE8A"/>
                </a:gs>
              </a:gsLst>
              <a:lin ang="18900000" scaled="1"/>
            </a:gradFill>
            <a:ln w="28575" cmpd="sng">
              <a:solidFill>
                <a:srgbClr val="F8F8F8"/>
              </a:solidFill>
              <a:round/>
              <a:headEnd/>
              <a:tailEnd/>
            </a:ln>
            <a:effectLst>
              <a:outerShdw dist="107763" dir="2700000" algn="ctr" rotWithShape="0">
                <a:srgbClr val="1C1C1C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lstStyle/>
            <a:p>
              <a:pPr>
                <a:lnSpc>
                  <a:spcPct val="80000"/>
                </a:lnSpc>
              </a:pPr>
              <a:endParaRPr lang="ru-RU" sz="2800"/>
            </a:p>
          </p:txBody>
        </p:sp>
        <p:sp>
          <p:nvSpPr>
            <p:cNvPr id="7" name="Freeform 27"/>
            <p:cNvSpPr>
              <a:spLocks/>
            </p:cNvSpPr>
            <p:nvPr/>
          </p:nvSpPr>
          <p:spPr bwMode="gray">
            <a:xfrm>
              <a:off x="4587875" y="1524000"/>
              <a:ext cx="2063750" cy="1728788"/>
            </a:xfrm>
            <a:custGeom>
              <a:avLst/>
              <a:gdLst/>
              <a:ahLst/>
              <a:cxnLst>
                <a:cxn ang="0">
                  <a:pos x="303" y="1008"/>
                </a:cxn>
                <a:cxn ang="0">
                  <a:pos x="1299" y="1008"/>
                </a:cxn>
                <a:cxn ang="0">
                  <a:pos x="1296" y="315"/>
                </a:cxn>
                <a:cxn ang="0">
                  <a:pos x="942" y="0"/>
                </a:cxn>
                <a:cxn ang="0">
                  <a:pos x="3" y="0"/>
                </a:cxn>
                <a:cxn ang="0">
                  <a:pos x="0" y="723"/>
                </a:cxn>
                <a:cxn ang="0">
                  <a:pos x="303" y="1008"/>
                </a:cxn>
              </a:cxnLst>
              <a:rect l="0" t="0" r="r" b="b"/>
              <a:pathLst>
                <a:path w="1299" h="1008">
                  <a:moveTo>
                    <a:pt x="303" y="1008"/>
                  </a:moveTo>
                  <a:cubicBezTo>
                    <a:pt x="801" y="1008"/>
                    <a:pt x="1299" y="1008"/>
                    <a:pt x="1299" y="1008"/>
                  </a:cubicBezTo>
                  <a:cubicBezTo>
                    <a:pt x="1299" y="1008"/>
                    <a:pt x="1297" y="661"/>
                    <a:pt x="1296" y="315"/>
                  </a:cubicBezTo>
                  <a:cubicBezTo>
                    <a:pt x="1290" y="150"/>
                    <a:pt x="1161" y="0"/>
                    <a:pt x="942" y="0"/>
                  </a:cubicBezTo>
                  <a:cubicBezTo>
                    <a:pt x="472" y="0"/>
                    <a:pt x="3" y="0"/>
                    <a:pt x="3" y="0"/>
                  </a:cubicBezTo>
                  <a:cubicBezTo>
                    <a:pt x="3" y="0"/>
                    <a:pt x="1" y="361"/>
                    <a:pt x="0" y="723"/>
                  </a:cubicBezTo>
                  <a:cubicBezTo>
                    <a:pt x="0" y="915"/>
                    <a:pt x="144" y="1002"/>
                    <a:pt x="303" y="1008"/>
                  </a:cubicBezTo>
                  <a:close/>
                </a:path>
              </a:pathLst>
            </a:custGeom>
            <a:gradFill rotWithShape="1">
              <a:gsLst>
                <a:gs pos="0">
                  <a:srgbClr val="C5C5FF"/>
                </a:gs>
                <a:gs pos="100000">
                  <a:srgbClr val="9966FF"/>
                </a:gs>
              </a:gsLst>
              <a:lin ang="18900000" scaled="1"/>
            </a:gradFill>
            <a:ln w="28575" cmpd="sng">
              <a:solidFill>
                <a:srgbClr val="F8F8F8"/>
              </a:solidFill>
              <a:round/>
              <a:headEnd/>
              <a:tailEnd/>
            </a:ln>
            <a:effectLst>
              <a:outerShdw dist="107763" dir="2700000" algn="ctr" rotWithShape="0">
                <a:srgbClr val="1C1C1C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lstStyle/>
            <a:p>
              <a:pPr>
                <a:lnSpc>
                  <a:spcPct val="80000"/>
                </a:lnSpc>
              </a:pPr>
              <a:endParaRPr lang="ru-RU" sz="2800"/>
            </a:p>
          </p:txBody>
        </p:sp>
        <p:sp>
          <p:nvSpPr>
            <p:cNvPr id="8" name="Freeform 28"/>
            <p:cNvSpPr>
              <a:spLocks/>
            </p:cNvSpPr>
            <p:nvPr/>
          </p:nvSpPr>
          <p:spPr bwMode="gray">
            <a:xfrm>
              <a:off x="2286000" y="3538538"/>
              <a:ext cx="2063750" cy="1728787"/>
            </a:xfrm>
            <a:custGeom>
              <a:avLst/>
              <a:gdLst/>
              <a:ahLst/>
              <a:cxnLst>
                <a:cxn ang="0">
                  <a:pos x="303" y="1008"/>
                </a:cxn>
                <a:cxn ang="0">
                  <a:pos x="1299" y="1008"/>
                </a:cxn>
                <a:cxn ang="0">
                  <a:pos x="1296" y="315"/>
                </a:cxn>
                <a:cxn ang="0">
                  <a:pos x="942" y="0"/>
                </a:cxn>
                <a:cxn ang="0">
                  <a:pos x="3" y="0"/>
                </a:cxn>
                <a:cxn ang="0">
                  <a:pos x="0" y="723"/>
                </a:cxn>
                <a:cxn ang="0">
                  <a:pos x="303" y="1008"/>
                </a:cxn>
              </a:cxnLst>
              <a:rect l="0" t="0" r="r" b="b"/>
              <a:pathLst>
                <a:path w="1299" h="1008">
                  <a:moveTo>
                    <a:pt x="303" y="1008"/>
                  </a:moveTo>
                  <a:cubicBezTo>
                    <a:pt x="801" y="1008"/>
                    <a:pt x="1299" y="1008"/>
                    <a:pt x="1299" y="1008"/>
                  </a:cubicBezTo>
                  <a:cubicBezTo>
                    <a:pt x="1299" y="1008"/>
                    <a:pt x="1297" y="661"/>
                    <a:pt x="1296" y="315"/>
                  </a:cubicBezTo>
                  <a:cubicBezTo>
                    <a:pt x="1290" y="150"/>
                    <a:pt x="1161" y="0"/>
                    <a:pt x="942" y="0"/>
                  </a:cubicBezTo>
                  <a:cubicBezTo>
                    <a:pt x="472" y="0"/>
                    <a:pt x="3" y="0"/>
                    <a:pt x="3" y="0"/>
                  </a:cubicBezTo>
                  <a:cubicBezTo>
                    <a:pt x="3" y="0"/>
                    <a:pt x="1" y="361"/>
                    <a:pt x="0" y="723"/>
                  </a:cubicBezTo>
                  <a:cubicBezTo>
                    <a:pt x="0" y="915"/>
                    <a:pt x="144" y="1002"/>
                    <a:pt x="303" y="1008"/>
                  </a:cubicBezTo>
                  <a:close/>
                </a:path>
              </a:pathLst>
            </a:custGeom>
            <a:gradFill rotWithShape="1">
              <a:gsLst>
                <a:gs pos="0">
                  <a:srgbClr val="FFCCFF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8900000" scaled="1"/>
            </a:gradFill>
            <a:ln w="28575" cmpd="sng">
              <a:solidFill>
                <a:srgbClr val="F8F8F8"/>
              </a:solidFill>
              <a:round/>
              <a:headEnd/>
              <a:tailEnd/>
            </a:ln>
            <a:effectLst>
              <a:outerShdw dist="107763" dir="2700000" algn="ctr" rotWithShape="0">
                <a:srgbClr val="1C1C1C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lstStyle/>
            <a:p>
              <a:pPr>
                <a:lnSpc>
                  <a:spcPct val="80000"/>
                </a:lnSpc>
              </a:pPr>
              <a:endParaRPr lang="ru-RU" sz="2800"/>
            </a:p>
          </p:txBody>
        </p:sp>
        <p:sp>
          <p:nvSpPr>
            <p:cNvPr id="9" name="Freeform 29"/>
            <p:cNvSpPr>
              <a:spLocks/>
            </p:cNvSpPr>
            <p:nvPr/>
          </p:nvSpPr>
          <p:spPr bwMode="gray">
            <a:xfrm flipH="1">
              <a:off x="4587875" y="3538538"/>
              <a:ext cx="2063750" cy="1728787"/>
            </a:xfrm>
            <a:custGeom>
              <a:avLst/>
              <a:gdLst/>
              <a:ahLst/>
              <a:cxnLst>
                <a:cxn ang="0">
                  <a:pos x="303" y="1008"/>
                </a:cxn>
                <a:cxn ang="0">
                  <a:pos x="1299" y="1008"/>
                </a:cxn>
                <a:cxn ang="0">
                  <a:pos x="1296" y="315"/>
                </a:cxn>
                <a:cxn ang="0">
                  <a:pos x="942" y="0"/>
                </a:cxn>
                <a:cxn ang="0">
                  <a:pos x="3" y="0"/>
                </a:cxn>
                <a:cxn ang="0">
                  <a:pos x="0" y="723"/>
                </a:cxn>
                <a:cxn ang="0">
                  <a:pos x="303" y="1008"/>
                </a:cxn>
              </a:cxnLst>
              <a:rect l="0" t="0" r="r" b="b"/>
              <a:pathLst>
                <a:path w="1299" h="1008">
                  <a:moveTo>
                    <a:pt x="303" y="1008"/>
                  </a:moveTo>
                  <a:cubicBezTo>
                    <a:pt x="801" y="1008"/>
                    <a:pt x="1299" y="1008"/>
                    <a:pt x="1299" y="1008"/>
                  </a:cubicBezTo>
                  <a:cubicBezTo>
                    <a:pt x="1299" y="1008"/>
                    <a:pt x="1297" y="661"/>
                    <a:pt x="1296" y="315"/>
                  </a:cubicBezTo>
                  <a:cubicBezTo>
                    <a:pt x="1290" y="150"/>
                    <a:pt x="1161" y="0"/>
                    <a:pt x="942" y="0"/>
                  </a:cubicBezTo>
                  <a:cubicBezTo>
                    <a:pt x="472" y="0"/>
                    <a:pt x="3" y="0"/>
                    <a:pt x="3" y="0"/>
                  </a:cubicBezTo>
                  <a:cubicBezTo>
                    <a:pt x="3" y="0"/>
                    <a:pt x="1" y="361"/>
                    <a:pt x="0" y="723"/>
                  </a:cubicBezTo>
                  <a:cubicBezTo>
                    <a:pt x="0" y="915"/>
                    <a:pt x="144" y="1002"/>
                    <a:pt x="303" y="100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rgbClr val="FF6600"/>
                </a:gs>
              </a:gsLst>
              <a:lin ang="18900000" scaled="1"/>
            </a:gradFill>
            <a:ln w="28575" cmpd="sng">
              <a:solidFill>
                <a:srgbClr val="F8F8F8"/>
              </a:solidFill>
              <a:round/>
              <a:headEnd/>
              <a:tailEnd/>
            </a:ln>
            <a:effectLst>
              <a:outerShdw dist="107763" dir="2700000" algn="ctr" rotWithShape="0">
                <a:srgbClr val="1C1C1C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lstStyle/>
            <a:p>
              <a:pPr>
                <a:lnSpc>
                  <a:spcPct val="80000"/>
                </a:lnSpc>
              </a:pPr>
              <a:endParaRPr lang="ru-RU" sz="2800"/>
            </a:p>
          </p:txBody>
        </p:sp>
        <p:sp>
          <p:nvSpPr>
            <p:cNvPr id="10" name="Oval 30"/>
            <p:cNvSpPr>
              <a:spLocks noChangeArrowheads="1"/>
            </p:cNvSpPr>
            <p:nvPr/>
          </p:nvSpPr>
          <p:spPr bwMode="gray">
            <a:xfrm>
              <a:off x="3758379" y="2443658"/>
              <a:ext cx="1472379" cy="1905006"/>
            </a:xfrm>
            <a:prstGeom prst="ellipse">
              <a:avLst/>
            </a:prstGeom>
            <a:solidFill>
              <a:srgbClr val="FEFFFF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lnSpc>
                  <a:spcPct val="80000"/>
                </a:lnSpc>
              </a:pPr>
              <a:endParaRPr lang="ru-RU" sz="2800"/>
            </a:p>
          </p:txBody>
        </p:sp>
        <p:sp>
          <p:nvSpPr>
            <p:cNvPr id="11" name="Text Box 31"/>
            <p:cNvSpPr txBox="1">
              <a:spLocks noChangeArrowheads="1"/>
            </p:cNvSpPr>
            <p:nvPr/>
          </p:nvSpPr>
          <p:spPr bwMode="white">
            <a:xfrm>
              <a:off x="2286000" y="1852449"/>
              <a:ext cx="2098979" cy="120731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рефлексия выбранной жизненной позиции участников проекта</a:t>
              </a:r>
            </a:p>
            <a:p>
              <a:pPr>
                <a:lnSpc>
                  <a:spcPct val="80000"/>
                </a:lnSpc>
              </a:pP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32"/>
            <p:cNvSpPr txBox="1">
              <a:spLocks noChangeArrowheads="1"/>
            </p:cNvSpPr>
            <p:nvPr/>
          </p:nvSpPr>
          <p:spPr bwMode="white">
            <a:xfrm>
              <a:off x="4586592" y="1721070"/>
              <a:ext cx="1978509" cy="1701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>
              <a:spAutoFit/>
            </a:bodyPr>
            <a:lstStyle/>
            <a:p>
              <a:pPr algn="r">
                <a:lnSpc>
                  <a:spcPct val="80000"/>
                </a:lnSpc>
              </a:pP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организация диагностических мероприятий </a:t>
              </a:r>
            </a:p>
            <a:p>
              <a:pPr algn="r">
                <a:lnSpc>
                  <a:spcPct val="80000"/>
                </a:lnSpc>
              </a:pP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 участниками </a:t>
              </a:r>
            </a:p>
            <a:p>
              <a:pPr algn="r">
                <a:lnSpc>
                  <a:spcPct val="80000"/>
                </a:lnSpc>
              </a:pP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проекта</a:t>
              </a:r>
            </a:p>
            <a:p>
              <a:pPr algn="r">
                <a:lnSpc>
                  <a:spcPct val="80000"/>
                </a:lnSpc>
              </a:pP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 Box 33"/>
            <p:cNvSpPr txBox="1">
              <a:spLocks noChangeArrowheads="1"/>
            </p:cNvSpPr>
            <p:nvPr/>
          </p:nvSpPr>
          <p:spPr bwMode="white">
            <a:xfrm>
              <a:off x="2286000" y="3888834"/>
              <a:ext cx="2116545" cy="120731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мониторинг эффективности реализации проекта</a:t>
              </a:r>
            </a:p>
            <a:p>
              <a:pPr>
                <a:lnSpc>
                  <a:spcPct val="80000"/>
                </a:lnSpc>
              </a:pP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Text Box 33"/>
          <p:cNvSpPr txBox="1">
            <a:spLocks noChangeArrowheads="1"/>
          </p:cNvSpPr>
          <p:nvPr/>
        </p:nvSpPr>
        <p:spPr bwMode="white">
          <a:xfrm>
            <a:off x="4572000" y="4437112"/>
            <a:ext cx="3240360" cy="6832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lnSpc>
                <a:spcPct val="8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экспертные отзывы </a:t>
            </a:r>
          </a:p>
          <a:p>
            <a:pPr algn="r">
              <a:lnSpc>
                <a:spcPct val="8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реализации проекта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Рисунок 21" descr="5bf087cf713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3848" y="2564904"/>
            <a:ext cx="2579167" cy="227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91367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Группа 38"/>
          <p:cNvGrpSpPr/>
          <p:nvPr/>
        </p:nvGrpSpPr>
        <p:grpSpPr>
          <a:xfrm>
            <a:off x="755576" y="1268761"/>
            <a:ext cx="7632848" cy="4674840"/>
            <a:chOff x="1219200" y="1730375"/>
            <a:chExt cx="6705600" cy="4213225"/>
          </a:xfrm>
        </p:grpSpPr>
        <p:sp>
          <p:nvSpPr>
            <p:cNvPr id="3" name="AutoShape 3"/>
            <p:cNvSpPr>
              <a:spLocks noChangeArrowheads="1"/>
            </p:cNvSpPr>
            <p:nvPr/>
          </p:nvSpPr>
          <p:spPr bwMode="gray">
            <a:xfrm>
              <a:off x="1219200" y="2425700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" name="AutoShape 4"/>
            <p:cNvSpPr>
              <a:spLocks noChangeArrowheads="1"/>
            </p:cNvSpPr>
            <p:nvPr/>
          </p:nvSpPr>
          <p:spPr bwMode="gray">
            <a:xfrm>
              <a:off x="1219200" y="1730375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40000"/>
                <a:lumOff val="60000"/>
              </a:schemeClr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5"/>
            <p:cNvGrpSpPr>
              <a:grpSpLocks/>
            </p:cNvGrpSpPr>
            <p:nvPr/>
          </p:nvGrpSpPr>
          <p:grpSpPr bwMode="auto">
            <a:xfrm>
              <a:off x="7543800" y="2070100"/>
              <a:ext cx="187325" cy="601663"/>
              <a:chOff x="960" y="1764"/>
              <a:chExt cx="130" cy="418"/>
            </a:xfrm>
          </p:grpSpPr>
          <p:sp>
            <p:nvSpPr>
              <p:cNvPr id="6" name="Oval 6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" name="Oval 7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" name="AutoShape 8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1371600" y="2066925"/>
              <a:ext cx="187325" cy="601663"/>
              <a:chOff x="960" y="1764"/>
              <a:chExt cx="130" cy="418"/>
            </a:xfrm>
          </p:grpSpPr>
          <p:sp>
            <p:nvSpPr>
              <p:cNvPr id="10" name="Oval 10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" name="Oval 11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" name="AutoShape 12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0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4" name="AutoShape 14"/>
            <p:cNvSpPr>
              <a:spLocks noChangeArrowheads="1"/>
            </p:cNvSpPr>
            <p:nvPr/>
          </p:nvSpPr>
          <p:spPr bwMode="gray">
            <a:xfrm>
              <a:off x="1219200" y="3151188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40000"/>
                <a:lumOff val="60000"/>
              </a:schemeClr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AutoShape 15"/>
            <p:cNvSpPr>
              <a:spLocks noChangeArrowheads="1"/>
            </p:cNvSpPr>
            <p:nvPr/>
          </p:nvSpPr>
          <p:spPr bwMode="gray">
            <a:xfrm>
              <a:off x="1219200" y="3865563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6" name="Group 16"/>
            <p:cNvGrpSpPr>
              <a:grpSpLocks/>
            </p:cNvGrpSpPr>
            <p:nvPr/>
          </p:nvGrpSpPr>
          <p:grpSpPr bwMode="auto">
            <a:xfrm>
              <a:off x="7543800" y="3509963"/>
              <a:ext cx="187325" cy="601662"/>
              <a:chOff x="960" y="1764"/>
              <a:chExt cx="130" cy="418"/>
            </a:xfrm>
          </p:grpSpPr>
          <p:sp>
            <p:nvSpPr>
              <p:cNvPr id="17" name="Oval 17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" name="Oval 18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" name="AutoShape 19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1371600" y="3506788"/>
              <a:ext cx="187325" cy="601662"/>
              <a:chOff x="960" y="1764"/>
              <a:chExt cx="130" cy="418"/>
            </a:xfrm>
          </p:grpSpPr>
          <p:sp>
            <p:nvSpPr>
              <p:cNvPr id="21" name="Oval 21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2" name="Oval 22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3" name="AutoShape 23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0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4" name="AutoShape 24"/>
            <p:cNvSpPr>
              <a:spLocks noChangeArrowheads="1"/>
            </p:cNvSpPr>
            <p:nvPr/>
          </p:nvSpPr>
          <p:spPr bwMode="gray">
            <a:xfrm>
              <a:off x="1219200" y="4591050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40000"/>
                <a:lumOff val="60000"/>
              </a:schemeClr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AutoShape 29"/>
            <p:cNvSpPr>
              <a:spLocks noChangeArrowheads="1"/>
            </p:cNvSpPr>
            <p:nvPr/>
          </p:nvSpPr>
          <p:spPr bwMode="gray">
            <a:xfrm>
              <a:off x="1219200" y="5349875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1" name="Group 31"/>
            <p:cNvGrpSpPr>
              <a:grpSpLocks/>
            </p:cNvGrpSpPr>
            <p:nvPr/>
          </p:nvGrpSpPr>
          <p:grpSpPr bwMode="auto">
            <a:xfrm>
              <a:off x="7543800" y="4953000"/>
              <a:ext cx="187325" cy="601663"/>
              <a:chOff x="960" y="1764"/>
              <a:chExt cx="130" cy="418"/>
            </a:xfrm>
          </p:grpSpPr>
          <p:sp>
            <p:nvSpPr>
              <p:cNvPr id="32" name="Oval 32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3" name="Oval 33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4" name="AutoShape 34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5" name="Group 35"/>
            <p:cNvGrpSpPr>
              <a:grpSpLocks/>
            </p:cNvGrpSpPr>
            <p:nvPr/>
          </p:nvGrpSpPr>
          <p:grpSpPr bwMode="auto">
            <a:xfrm>
              <a:off x="1371600" y="4949825"/>
              <a:ext cx="187325" cy="601663"/>
              <a:chOff x="960" y="1764"/>
              <a:chExt cx="130" cy="418"/>
            </a:xfrm>
          </p:grpSpPr>
          <p:sp>
            <p:nvSpPr>
              <p:cNvPr id="36" name="Oval 36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7" name="Oval 37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8" name="AutoShape 38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0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40" name="Прямоугольник 39"/>
          <p:cNvSpPr/>
          <p:nvPr/>
        </p:nvSpPr>
        <p:spPr>
          <a:xfrm>
            <a:off x="899592" y="1196752"/>
            <a:ext cx="7488832" cy="98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Обновится система патриотического воспитания, обеспечивающая формирование у обучающихся патриотического сознания и </a:t>
            </a:r>
          </a:p>
          <a:p>
            <a:pPr algn="ctr">
              <a:lnSpc>
                <a:spcPct val="8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уважительного отношения к героическому наследию.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539552" y="198884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Расширятся знания обучающихся по истории Вооруженных сил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России.</a:t>
            </a:r>
            <a:endParaRPr lang="ru-RU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827584" y="2852936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Возрастет активность и инициативность у воспитанников по оказанию помощи ветеранам Великой Отечественной войны.</a:t>
            </a:r>
            <a:endParaRPr lang="ru-RU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755576" y="3645024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Усилится чувство гражданственности и национального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самосознания обучающихся.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1187624" y="4437112"/>
            <a:ext cx="7128792" cy="761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Установится партнерство с другими поисковыми отрядами с целью повышения эффективности деятельности всех участников проекта </a:t>
            </a:r>
          </a:p>
          <a:p>
            <a:pPr algn="ctr">
              <a:lnSpc>
                <a:spcPct val="8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военно-патриотическому воспитанию детей и подростков.</a:t>
            </a:r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755576" y="5301208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Начнет исследовательскую работу  поисковый отряд «Звёздный»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будет расширено содержание его деятельности </a:t>
            </a:r>
            <a:endParaRPr lang="ru-RU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755576" y="620688"/>
            <a:ext cx="7848872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Ожидаемые результаты проекта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2687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58847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		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Рисунок1.png"/>
          <p:cNvPicPr>
            <a:picLocks noChangeAspect="1"/>
          </p:cNvPicPr>
          <p:nvPr/>
        </p:nvPicPr>
        <p:blipFill>
          <a:blip r:embed="rId2" cstate="print"/>
          <a:srcRect b="53072"/>
          <a:stretch>
            <a:fillRect/>
          </a:stretch>
        </p:blipFill>
        <p:spPr>
          <a:xfrm>
            <a:off x="0" y="692696"/>
            <a:ext cx="9144000" cy="2199615"/>
          </a:xfrm>
          <a:prstGeom prst="rect">
            <a:avLst/>
          </a:prstGeom>
        </p:spPr>
      </p:pic>
      <p:pic>
        <p:nvPicPr>
          <p:cNvPr id="6" name="Рисунок 5" descr="3aaf8ae9aa6c3f669cd03d05eea5caad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91680" y="2636912"/>
            <a:ext cx="6012160" cy="343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8939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6">
      <a:dk1>
        <a:srgbClr val="000000"/>
      </a:dk1>
      <a:lt1>
        <a:srgbClr val="FBDEB4"/>
      </a:lt1>
      <a:dk2>
        <a:srgbClr val="831B40"/>
      </a:dk2>
      <a:lt2>
        <a:srgbClr val="955C07"/>
      </a:lt2>
      <a:accent1>
        <a:srgbClr val="DE608D"/>
      </a:accent1>
      <a:accent2>
        <a:srgbClr val="831B40"/>
      </a:accent2>
      <a:accent3>
        <a:srgbClr val="E1E6E4"/>
      </a:accent3>
      <a:accent4>
        <a:srgbClr val="000000"/>
      </a:accent4>
      <a:accent5>
        <a:srgbClr val="C52860"/>
      </a:accent5>
      <a:accent6>
        <a:srgbClr val="A52B4D"/>
      </a:accent6>
      <a:hlink>
        <a:srgbClr val="F6AE44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366</Words>
  <Application>Microsoft Office PowerPoint</Application>
  <PresentationFormat>Экран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Алсу</cp:lastModifiedBy>
  <cp:revision>62</cp:revision>
  <dcterms:created xsi:type="dcterms:W3CDTF">2015-03-27T09:30:08Z</dcterms:created>
  <dcterms:modified xsi:type="dcterms:W3CDTF">2021-06-02T08:37:28Z</dcterms:modified>
</cp:coreProperties>
</file>