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7" r:id="rId15"/>
    <p:sldId id="270" r:id="rId16"/>
    <p:sldId id="271" r:id="rId17"/>
    <p:sldId id="274" r:id="rId18"/>
    <p:sldId id="275" r:id="rId19"/>
    <p:sldId id="27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357" autoAdjust="0"/>
  </p:normalViewPr>
  <p:slideViewPr>
    <p:cSldViewPr snapToGrid="0">
      <p:cViewPr varScale="1">
        <p:scale>
          <a:sx n="110" d="100"/>
          <a:sy n="110" d="100"/>
        </p:scale>
        <p:origin x="5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830C-536A-40AC-8EC9-1393D323B153}" type="datetimeFigureOut">
              <a:rPr lang="ru-RU" smtClean="0"/>
              <a:t>24.05.2026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303B-CF0E-4B5F-8D8E-AC2209426D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3982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830C-536A-40AC-8EC9-1393D323B153}" type="datetimeFigureOut">
              <a:rPr lang="ru-RU" smtClean="0"/>
              <a:t>24.05.2026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303B-CF0E-4B5F-8D8E-AC2209426D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105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830C-536A-40AC-8EC9-1393D323B153}" type="datetimeFigureOut">
              <a:rPr lang="ru-RU" smtClean="0"/>
              <a:t>24.05.2026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303B-CF0E-4B5F-8D8E-AC2209426D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7530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830C-536A-40AC-8EC9-1393D323B153}" type="datetimeFigureOut">
              <a:rPr lang="ru-RU" smtClean="0"/>
              <a:t>24.05.2026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303B-CF0E-4B5F-8D8E-AC2209426D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951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830C-536A-40AC-8EC9-1393D323B153}" type="datetimeFigureOut">
              <a:rPr lang="ru-RU" smtClean="0"/>
              <a:t>24.05.2026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303B-CF0E-4B5F-8D8E-AC2209426D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429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830C-536A-40AC-8EC9-1393D323B153}" type="datetimeFigureOut">
              <a:rPr lang="ru-RU" smtClean="0"/>
              <a:t>24.05.2026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303B-CF0E-4B5F-8D8E-AC2209426D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08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830C-536A-40AC-8EC9-1393D323B153}" type="datetimeFigureOut">
              <a:rPr lang="ru-RU" smtClean="0"/>
              <a:t>24.05.2026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303B-CF0E-4B5F-8D8E-AC2209426D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971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830C-536A-40AC-8EC9-1393D323B153}" type="datetimeFigureOut">
              <a:rPr lang="ru-RU" smtClean="0"/>
              <a:t>24.05.2026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303B-CF0E-4B5F-8D8E-AC2209426D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987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830C-536A-40AC-8EC9-1393D323B153}" type="datetimeFigureOut">
              <a:rPr lang="ru-RU" smtClean="0"/>
              <a:t>24.05.2026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303B-CF0E-4B5F-8D8E-AC2209426D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268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830C-536A-40AC-8EC9-1393D323B153}" type="datetimeFigureOut">
              <a:rPr lang="ru-RU" smtClean="0"/>
              <a:t>24.05.2026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303B-CF0E-4B5F-8D8E-AC2209426D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3523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830C-536A-40AC-8EC9-1393D323B153}" type="datetimeFigureOut">
              <a:rPr lang="ru-RU" smtClean="0"/>
              <a:t>24.05.2026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303B-CF0E-4B5F-8D8E-AC2209426D63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119688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830C-536A-40AC-8EC9-1393D323B153}" type="datetimeFigureOut">
              <a:rPr lang="ru-RU" smtClean="0"/>
              <a:t>24.05.2026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303B-CF0E-4B5F-8D8E-AC2209426D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9341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830C-536A-40AC-8EC9-1393D323B153}" type="datetimeFigureOut">
              <a:rPr lang="ru-RU" smtClean="0"/>
              <a:t>24.05.2026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303B-CF0E-4B5F-8D8E-AC2209426D6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707942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830C-536A-40AC-8EC9-1393D323B153}" type="datetimeFigureOut">
              <a:rPr lang="ru-RU" smtClean="0"/>
              <a:t>24.05.2026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303B-CF0E-4B5F-8D8E-AC2209426D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2723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830C-536A-40AC-8EC9-1393D323B153}" type="datetimeFigureOut">
              <a:rPr lang="ru-RU" smtClean="0"/>
              <a:t>24.05.2026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303B-CF0E-4B5F-8D8E-AC2209426D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7330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830C-536A-40AC-8EC9-1393D323B153}" type="datetimeFigureOut">
              <a:rPr lang="ru-RU" smtClean="0"/>
              <a:t>24.05.2026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303B-CF0E-4B5F-8D8E-AC2209426D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243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A830C-536A-40AC-8EC9-1393D323B153}" type="datetimeFigureOut">
              <a:rPr lang="ru-RU" smtClean="0"/>
              <a:t>24.05.2026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E22303B-CF0E-4B5F-8D8E-AC2209426D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327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1BE1EA-A3B2-48F6-A8A4-8DED1B5341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352338"/>
            <a:ext cx="7766936" cy="2969702"/>
          </a:xfrm>
        </p:spPr>
        <p:txBody>
          <a:bodyPr/>
          <a:lstStyle/>
          <a:p>
            <a:r>
              <a:rPr lang="ru-RU" sz="44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«Мнемотехника и </a:t>
            </a:r>
            <a:r>
              <a:rPr lang="ru-RU" sz="4400" spc="-20" dirty="0" err="1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эйдотехника</a:t>
            </a:r>
            <a:br>
              <a:rPr lang="ru-RU" sz="44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4400" spc="-2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средство развития </a:t>
            </a:r>
            <a:r>
              <a:rPr lang="ru-RU" sz="44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речи детей дошкольного возраста»</a:t>
            </a:r>
            <a:br>
              <a:rPr lang="ru-RU" sz="4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4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9DD0A9F-3DD5-42D4-8B1E-5DD1B74CF5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55C7581-33A9-4766-8720-A2E9E29953F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066" y="3322040"/>
            <a:ext cx="7766937" cy="33304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6144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1A4152-C32F-4DA4-83DA-21B4F1E64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3358" y="478173"/>
            <a:ext cx="6811860" cy="6165908"/>
          </a:xfrm>
        </p:spPr>
        <p:txBody>
          <a:bodyPr>
            <a:normAutofit/>
          </a:bodyPr>
          <a:lstStyle/>
          <a:p>
            <a:r>
              <a:rPr lang="ru-RU" sz="2800" b="1" u="sng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Мнемотехника</a:t>
            </a:r>
            <a:r>
              <a:rPr lang="ru-RU" sz="28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система методов и приёмов, обеспечивающих эффективное запоминание, сохранение и воспроизведение информации, развитие связной речи.</a:t>
            </a:r>
            <a:b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u="sng" spc="-20" dirty="0" err="1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Эйдотехника</a:t>
            </a: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стимулирует учебную деятельность детей, развивает фантазию, воображение, память, речевые навыки (дикцию, выразительность речи, звукопроизношение…), снимает зажатость, развивает чувство уверенности в себе.</a:t>
            </a:r>
            <a:b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607771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1CBF2A-A2C8-4143-B6E4-669C7FA5E7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7065705" cy="4625130"/>
          </a:xfrm>
        </p:spPr>
        <p:txBody>
          <a:bodyPr>
            <a:normAutofit/>
          </a:bodyPr>
          <a:lstStyle/>
          <a:p>
            <a:r>
              <a:rPr lang="ru-RU" sz="32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. Д. Ушинский писал:</a:t>
            </a:r>
            <a:br>
              <a:rPr lang="ru-RU" sz="32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«Учите ребёнка каким-нибудь неизвестным ему пяти словам- он будет долго и напрасно мучиться, но свяжите двадцать таких слов с картинками, и он усвоит на лету».</a:t>
            </a:r>
            <a:br>
              <a:rPr lang="ru-RU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A37493D-33B1-463B-BCF9-DA6787926A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550" y="3196206"/>
            <a:ext cx="4655890" cy="3171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732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D7109E7-6E55-452E-94E5-D922EC1516E8}"/>
              </a:ext>
            </a:extLst>
          </p:cNvPr>
          <p:cNvSpPr txBox="1"/>
          <p:nvPr/>
        </p:nvSpPr>
        <p:spPr>
          <a:xfrm>
            <a:off x="677333" y="873153"/>
            <a:ext cx="8793837" cy="44889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Проблемы речи детей дошкольного возраста:</a:t>
            </a:r>
            <a:br>
              <a:rPr lang="ru-RU" sz="28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Односложная, состоящая лишь из простых предложений речь. Неспособность грамматически правильно построить предложение.</a:t>
            </a:r>
            <a:b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Бедность речи. Недостаточный словарный запас.</a:t>
            </a:r>
            <a:b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Употребление нелитературных слов и выражений.</a:t>
            </a:r>
            <a:b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Бедная диалогическая речь: неспособность грамотно и доступно сформулировать вопрос, построить краткий или развёрнутый ответ.</a:t>
            </a:r>
            <a:b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Неспособность построить монолог: например, сюжетный или описательный рассказ на предложенную тему, пересказ текста своими словами.</a:t>
            </a:r>
            <a:b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Отсутствие логического обоснования своих утверждений и выводов.</a:t>
            </a:r>
            <a:b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Отсутствие навыков культуры речи: неумение использовать интонации, регулировать громкость голоса и темп речи и т. д.</a:t>
            </a:r>
            <a:b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Плохая дикция.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268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5911351A-F804-4E00-9C81-AB55C53D6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4675464"/>
          </a:xfrm>
        </p:spPr>
        <p:txBody>
          <a:bodyPr>
            <a:noAutofit/>
          </a:bodyPr>
          <a:lstStyle/>
          <a:p>
            <a:r>
              <a:rPr lang="ru-RU" sz="2800" b="1" u="sng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Отличительные особенности технологии:</a:t>
            </a:r>
            <a:br>
              <a:rPr lang="ru-RU" sz="2800" b="1" u="sng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-имеет чёткое теоретическое и экспериментальное обоснование;</a:t>
            </a:r>
            <a:b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-приемы запоминания индивидуализированы;</a:t>
            </a:r>
            <a:b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-широко используются образные коды, обеспечивающие быстрое запоминание;</a:t>
            </a:r>
            <a:b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-введено понятие ”навык запоминания” и разработана точная система контроля навыка запоминания.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908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FA0380B-5C92-4D0A-B2E6-6A3D63067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5036191"/>
          </a:xfrm>
        </p:spPr>
        <p:txBody>
          <a:bodyPr>
            <a:normAutofit/>
          </a:bodyPr>
          <a:lstStyle/>
          <a:p>
            <a:r>
              <a:rPr lang="ru-RU" sz="3200" b="1" u="sng" spc="-20" dirty="0" err="1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Мнемо</a:t>
            </a:r>
            <a:r>
              <a:rPr lang="ru-RU" sz="3200" b="1" u="sng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3200" b="1" u="sng" spc="-20" dirty="0" err="1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эйдотехника</a:t>
            </a:r>
            <a:r>
              <a:rPr lang="ru-RU" sz="3200" b="1" u="sng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помогают развивать:</a:t>
            </a:r>
            <a:br>
              <a:rPr lang="ru-RU" sz="3200" b="1" u="sng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ассоциативное мышление;</a:t>
            </a:r>
            <a:b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зрительную и слуховую память;</a:t>
            </a:r>
            <a:b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зрительное и слуховое внимание;</a:t>
            </a:r>
            <a:b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воображение.</a:t>
            </a:r>
            <a:b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образное мышление</a:t>
            </a:r>
            <a:b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речевые функции</a:t>
            </a:r>
            <a:br>
              <a:rPr lang="ru-RU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120169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CCEA2A-B0A4-4545-86C8-CAF3AB69D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5170415"/>
          </a:xfrm>
        </p:spPr>
        <p:txBody>
          <a:bodyPr>
            <a:noAutofit/>
          </a:bodyPr>
          <a:lstStyle/>
          <a:p>
            <a:r>
              <a:rPr lang="ru-RU" sz="28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обучения:</a:t>
            </a:r>
            <a:br>
              <a:rPr lang="ru-RU" sz="28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развитие связной речи;</a:t>
            </a:r>
            <a:b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  преобразование абстрактных символов в образы (перекодирование информации);</a:t>
            </a:r>
            <a:b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развитие мелкой моторики рук;</a:t>
            </a:r>
            <a:b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развитие основных психических процессов – памяти, внимания, образного мышления;</a:t>
            </a:r>
            <a:b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помогает овладение приёмами работы с </a:t>
            </a:r>
            <a:r>
              <a:rPr lang="ru-RU" sz="2800" spc="-20" dirty="0" err="1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мнемотаблицами</a:t>
            </a: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сокращает время обучения.</a:t>
            </a:r>
            <a:b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274699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C6F68D-E935-4226-B227-6F9FD3644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195582"/>
          </a:xfrm>
        </p:spPr>
        <p:txBody>
          <a:bodyPr>
            <a:normAutofit/>
          </a:bodyPr>
          <a:lstStyle/>
          <a:p>
            <a:r>
              <a:rPr lang="ru-RU" sz="28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Предварительная работа:</a:t>
            </a:r>
            <a:br>
              <a:rPr lang="ru-RU" sz="28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наработка словаря (существительные, прилагательные, глаголы);</a:t>
            </a:r>
            <a:b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раздаточный материал;</a:t>
            </a:r>
            <a:b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обсуждение с детьми проведенных наблюдений за явлениями природы, окружающим миром;</a:t>
            </a:r>
            <a:b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выбор приемов, с помощью которых можно заинтересовать детей.</a:t>
            </a:r>
            <a:b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79740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F0562A-BFF7-419E-9BE8-33ED23ECC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177094"/>
          </a:xfrm>
        </p:spPr>
        <p:txBody>
          <a:bodyPr>
            <a:normAutofit/>
          </a:bodyPr>
          <a:lstStyle/>
          <a:p>
            <a:r>
              <a:rPr lang="ru-RU" sz="32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Где можно использовать</a:t>
            </a:r>
            <a:br>
              <a:rPr lang="ru-RU" sz="32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карточки- схемы?</a:t>
            </a:r>
            <a:br>
              <a:rPr lang="ru-RU" sz="32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-для обогащения словарного запаса,</a:t>
            </a:r>
            <a:b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-при обучении составлению рассказов,</a:t>
            </a:r>
            <a:b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-при пересказах художественной литературы,</a:t>
            </a:r>
            <a:b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-при отгадывании и загадывании загадок,</a:t>
            </a:r>
            <a:b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-при заучивании стихов.</a:t>
            </a:r>
            <a:br>
              <a:rPr lang="ru-RU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799419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C4FF92-DFEE-4D57-8560-93683A6AA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248400"/>
          </a:xfrm>
        </p:spPr>
        <p:txBody>
          <a:bodyPr/>
          <a:lstStyle/>
          <a:p>
            <a:r>
              <a:rPr lang="ru-RU" sz="24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Стихотворения</a:t>
            </a:r>
            <a:r>
              <a:rPr lang="en-US" sz="24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заучивания.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6F38BB5-6A37-4DA7-A210-EC8462315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208013"/>
            <a:ext cx="3679726" cy="522214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85667CF-D35D-4246-BAEA-50B5E5E2DE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68" y="1152088"/>
            <a:ext cx="4424494" cy="5163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7451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700237-A133-41D3-BE11-E7AE2F4E7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8E1E263-A9A3-4875-A19B-6D4B302FB5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3236985"/>
            <a:ext cx="4616119" cy="347171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5EFBFDD-069D-40FF-9681-906FEB177F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510" y="2662776"/>
            <a:ext cx="4747582" cy="411552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B47832-52D0-4FD7-AD61-E107F175C4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145" y="79698"/>
            <a:ext cx="4405152" cy="280873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B3CF466-50F3-48F1-B2B7-6FEBB19863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28" y="149304"/>
            <a:ext cx="5080000" cy="2808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528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A0AA066-3063-442D-A612-04A49A82B6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33" y="320859"/>
            <a:ext cx="4780847" cy="318869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0BEACA8-7AAD-4D06-B92F-854D3C9D61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680" y="204787"/>
            <a:ext cx="5756366" cy="587379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9470B64-06CB-49DF-B653-EF105E0E00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46" y="3509554"/>
            <a:ext cx="4606833" cy="3304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677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BCE16495-8326-4C12-AA45-E926C693EB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1890319"/>
          </a:xfrm>
        </p:spPr>
        <p:txBody>
          <a:bodyPr>
            <a:normAutofit/>
          </a:bodyPr>
          <a:lstStyle/>
          <a:p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sz="28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ЭЙДОТЕХНИКИ</a:t>
            </a: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мнемодорожка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864AB67-D8F4-4A0D-8972-96C8A33F2B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869491"/>
            <a:ext cx="8161866" cy="4378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552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8EEF7E-6C48-4292-A914-F11C335D01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26" y="1175657"/>
            <a:ext cx="6409508" cy="51032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BD5423-4B72-4571-A9F3-F06B3C9D229F}"/>
              </a:ext>
            </a:extLst>
          </p:cNvPr>
          <p:cNvSpPr txBox="1"/>
          <p:nvPr/>
        </p:nvSpPr>
        <p:spPr>
          <a:xfrm>
            <a:off x="8005354" y="1707832"/>
            <a:ext cx="275229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Дождь.</a:t>
            </a:r>
            <a:b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Дождь льёт с самого утра,</a:t>
            </a:r>
            <a:b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Льет как будто из ведра</a:t>
            </a:r>
            <a:b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как крупные цветы</a:t>
            </a:r>
            <a:b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Распускаются ЗОНТЫ</a:t>
            </a:r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EB72C2A4-E5A2-4284-9FBA-ECBEC3414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мнемоквадрат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2356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FE097D-F856-40AE-A230-E3A379678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9669" y="609600"/>
            <a:ext cx="2934787" cy="3918857"/>
          </a:xfrm>
        </p:spPr>
        <p:txBody>
          <a:bodyPr>
            <a:noAutofit/>
          </a:bodyPr>
          <a:lstStyle/>
          <a:p>
            <a:r>
              <a:rPr lang="ru-RU" sz="20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Осень.</a:t>
            </a:r>
            <a:b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Опустел скворечник,</a:t>
            </a:r>
            <a:b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Улетели птицы,</a:t>
            </a:r>
            <a:b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Листьям на деревьях</a:t>
            </a:r>
            <a:b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Тоже не сидится</a:t>
            </a:r>
            <a:b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Целый день сегодня</a:t>
            </a:r>
            <a:b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 летят, летят…….</a:t>
            </a:r>
            <a:b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Видно, тоже в Африку улететь хотят</a:t>
            </a:r>
            <a:b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35D1BEC-A67B-42C7-870B-AC7C73A35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54" y="513806"/>
            <a:ext cx="6872600" cy="5721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31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4126E6-F2E5-4510-B598-5A77583FB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599"/>
            <a:ext cx="11514666" cy="5913121"/>
          </a:xfrm>
        </p:spPr>
        <p:txBody>
          <a:bodyPr>
            <a:noAutofit/>
          </a:bodyPr>
          <a:lstStyle/>
          <a:p>
            <a:r>
              <a:rPr lang="ru-RU" sz="18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400" b="1" spc="-20" dirty="0" err="1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мнемотаблица</a:t>
            </a:r>
            <a:br>
              <a:rPr lang="ru-RU" sz="18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Описание:</a:t>
            </a:r>
            <a:b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Заяц </a:t>
            </a:r>
            <a:r>
              <a:rPr lang="en-US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это не домашнее животное</a:t>
            </a:r>
            <a:r>
              <a:rPr lang="en-US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дикое. Он живёт в лесу. У него четыре лапы. </a:t>
            </a:r>
            <a:b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Тело покрыто зимой белой шерстью</a:t>
            </a:r>
            <a:r>
              <a:rPr lang="en-US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 летом серой. На голове два длинных уха.</a:t>
            </a:r>
            <a:b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зайца маленький хвостик. </a:t>
            </a:r>
            <a:r>
              <a:rPr lang="ru-RU" sz="1800" spc="-20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Мама - </a:t>
            </a:r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зайчиха своих детенышей </a:t>
            </a:r>
            <a:b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выкармливает молочком. </a:t>
            </a:r>
            <a:r>
              <a:rPr lang="ru-RU" sz="1800" spc="-20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Когда заяц вырастет </a:t>
            </a:r>
            <a:r>
              <a:rPr lang="en-US" sz="1800" spc="-20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800" spc="-20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он ест</a:t>
            </a:r>
            <a:br>
              <a:rPr lang="ru-RU" sz="1800" spc="-20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spc="-20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траву</a:t>
            </a:r>
            <a:r>
              <a:rPr lang="en-US" sz="1800" spc="-20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800" spc="-20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сено</a:t>
            </a:r>
            <a:r>
              <a:rPr lang="en-US" sz="1800" spc="-20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800" spc="-20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молодые коренья деревьев</a:t>
            </a:r>
            <a:r>
              <a:rPr lang="en-US" sz="1800" spc="-20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800" spc="-20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также морковку</a:t>
            </a:r>
            <a:r>
              <a:rPr lang="en-US" sz="1800" spc="-20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1800" spc="-20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spc="-20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капусту если удается их найти.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23F7B43-44FC-4012-98C5-2D2D5938AF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11" y="2865120"/>
            <a:ext cx="5007429" cy="36576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01DD20-028D-4A56-B696-5F611C2DE9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118" y="2124892"/>
            <a:ext cx="5763140" cy="4567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0314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D64D87-8CFE-4EAD-985A-91C5E79A8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5103303"/>
          </a:xfrm>
        </p:spPr>
        <p:txBody>
          <a:bodyPr>
            <a:normAutofit/>
          </a:bodyPr>
          <a:lstStyle/>
          <a:p>
            <a:r>
              <a:rPr lang="ru-RU" sz="18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Рассказ сказки</a:t>
            </a:r>
            <a:r>
              <a:rPr lang="en-US" sz="18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18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Стоял в поле теремок. Мимо бежала мышка-норушка, стала она в теремке жить.</a:t>
            </a:r>
            <a:b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Затем прибежала в теремок лягушка-квакушка, за ней зайчик-</a:t>
            </a:r>
            <a:r>
              <a:rPr lang="ru-RU" sz="1800" spc="-20" dirty="0" err="1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побегайчик</a:t>
            </a:r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Затем прибежала лисичка-сестричка, волк – зубами щёлк, а потом пришёл медведь.</a:t>
            </a:r>
            <a:b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Теремок не выдержал, взял и развалился. Тут и сказке конец, а кто слушал – молодец.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4B1364-08C2-466B-8A65-30DDB7249B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928" y="2124891"/>
            <a:ext cx="7238757" cy="4537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2464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66A2E3-527C-4296-85EA-4D5EC07E1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Пересказ</a:t>
            </a:r>
            <a:r>
              <a:rPr lang="en-US" sz="20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30DD274-05D2-44D4-A359-A29DA6B56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0036"/>
            <a:ext cx="5199017" cy="392756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EA6E614-1A29-4838-8F29-55227D3374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564" y="114661"/>
            <a:ext cx="5021772" cy="303203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076173C-4C29-4291-8581-35D6F16FD3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963818"/>
            <a:ext cx="5521234" cy="3680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5277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6C9ECF-F11D-4707-9BF5-0BA761E58F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5203971"/>
          </a:xfrm>
        </p:spPr>
        <p:txBody>
          <a:bodyPr>
            <a:noAutofit/>
          </a:bodyPr>
          <a:lstStyle/>
          <a:p>
            <a:r>
              <a:rPr lang="ru-RU" sz="28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Результаты</a:t>
            </a:r>
            <a:r>
              <a:rPr lang="en-US" sz="2800" b="1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детей увеличивается круг знаний об окружающем мире;</a:t>
            </a:r>
            <a:b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появляется желание пересказывать тексты, придумывать интересные истории;</a:t>
            </a:r>
            <a:b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появляется интерес к заучиванию стихов и потешек;</a:t>
            </a:r>
            <a:b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словарный запас выходит на более высокий уровень;</a:t>
            </a:r>
            <a:b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spc="-2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 преодолевают робость, застенчивость, учатся свободно держаться перед аудиторией.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813849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194</TotalTime>
  <Words>738</Words>
  <Application>Microsoft Office PowerPoint</Application>
  <PresentationFormat>Широкоэкранный</PresentationFormat>
  <Paragraphs>18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Times New Roman</vt:lpstr>
      <vt:lpstr>Trebuchet MS</vt:lpstr>
      <vt:lpstr>Wingdings 3</vt:lpstr>
      <vt:lpstr>Аспект</vt:lpstr>
      <vt:lpstr>«Мнемотехника и эйдотехника как средство развития речи детей дошкольного возраста» </vt:lpstr>
      <vt:lpstr>Мнемотехника – система методов и приёмов, обеспечивающих эффективное запоминание, сохранение и воспроизведение информации, развитие связной речи. Эйдотехника стимулирует учебную деятельность детей, развивает фантазию, воображение, память, речевые навыки (дикцию, выразительность речи, звукопроизношение…), снимает зажатость, развивает чувство уверенности в себе. </vt:lpstr>
      <vt:lpstr>К . Д. Ушинский писал: «Учите ребёнка каким-нибудь неизвестным ему пяти словам- он будет долго и напрасно мучиться, но свяжите двадцать таких слов с картинками, и он усвоит на лету». </vt:lpstr>
      <vt:lpstr>Презентация PowerPoint</vt:lpstr>
      <vt:lpstr>Отличительные особенности технологии: -имеет чёткое теоретическое и экспериментальное обоснование; -приемы запоминания индивидуализированы; -широко используются образные коды, обеспечивающие быстрое запоминание; -введено понятие ”навык запоминания” и разработана точная система контроля навыка запоминания. </vt:lpstr>
      <vt:lpstr>Мнемо и эйдотехника помогают развивать: - ассоциативное мышление; - зрительную и слуховую память; - зрительное и слуховое внимание; - воображение. - образное мышление - речевые функции </vt:lpstr>
      <vt:lpstr>Цель обучения: - развитие связной речи; -  преобразование абстрактных символов в образы (перекодирование информации); - развитие мелкой моторики рук; - развитие основных психических процессов – памяти, внимания, образного мышления; - помогает овладение приёмами работы с мнемотаблицами и сокращает время обучения. </vt:lpstr>
      <vt:lpstr>Предварительная работа: - наработка словаря (существительные, прилагательные, глаголы); - раздаточный материал; - обсуждение с детьми проведенных наблюдений за явлениями природы, окружающим миром; - выбор приемов, с помощью которых можно заинтересовать детей. </vt:lpstr>
      <vt:lpstr>Где можно использовать карточки- схемы? -для обогащения словарного запаса, -при обучении составлению рассказов, -при пересказах художественной литературы, -при отгадывании и загадывании загадок, -при заучивании стихов. </vt:lpstr>
      <vt:lpstr>Стихотворения для заучивания. </vt:lpstr>
      <vt:lpstr>Презентация PowerPoint</vt:lpstr>
      <vt:lpstr>Презентация PowerPoint</vt:lpstr>
      <vt:lpstr>Использование ЭЙДОТЕХНИКИ.        мнемодорожка</vt:lpstr>
      <vt:lpstr>        мнемоквадрат</vt:lpstr>
      <vt:lpstr>Осень. Опустел скворечник, Улетели птицы, Листьям на деревьях Тоже не сидится Целый день сегодня Все летят, летят……. Видно, тоже в Африку улететь хотят </vt:lpstr>
      <vt:lpstr>        мнемотаблица Описание: Заяц – это не домашнее животное,а дикое. Он живёт в лесу. У него четыре лапы.  Тело покрыто зимой белой шерстью, а летом серой. На голове два длинных уха. У зайца маленький хвостик. Мама - зайчиха своих детенышей  выкармливает молочком. Когда заяц вырастет , он ест  траву,сено,молодые коренья деревьев,а также морковку, капусту если удается их найти. </vt:lpstr>
      <vt:lpstr>Рассказ сказки: Стоял в поле теремок. Мимо бежала мышка-норушка, стала она в теремке жить. Затем прибежала в теремок лягушка-квакушка, за ней зайчик-побегайчик. Затем прибежала лисичка-сестричка, волк – зубами щёлк, а потом пришёл медведь. Теремок не выдержал, взял и развалился. Тут и сказке конец, а кто слушал – молодец. </vt:lpstr>
      <vt:lpstr>Пересказ: </vt:lpstr>
      <vt:lpstr>Результаты: -у детей увеличивается круг знаний об окружающем мире; -появляется желание пересказывать тексты, придумывать интересные истории; -появляется интерес к заучиванию стихов и потешек; словарный запас выходит на более высокий уровень; -дети преодолевают робость, застенчивость, учатся свободно держаться перед аудиторией.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«Мнемотехника и эйдотехника как средство развитии речи детей дошкольного возраста» </dc:title>
  <dc:creator>PC</dc:creator>
  <cp:lastModifiedBy>PC</cp:lastModifiedBy>
  <cp:revision>30</cp:revision>
  <dcterms:created xsi:type="dcterms:W3CDTF">2026-05-05T08:45:48Z</dcterms:created>
  <dcterms:modified xsi:type="dcterms:W3CDTF">2026-05-24T14:18:07Z</dcterms:modified>
</cp:coreProperties>
</file>